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7"/>
  </p:notesMasterIdLst>
  <p:sldIdLst>
    <p:sldId id="256"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277"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08" y="6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ms-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28C7B-AD8A-4781-9D89-9EAE415197F7}" type="datetimeFigureOut">
              <a:rPr lang="ms-MY" smtClean="0"/>
              <a:t>31/10/2022</a:t>
            </a:fld>
            <a:endParaRPr lang="ms-MY"/>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ms-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s-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ms-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A04AE0-23B5-4374-B6D4-686EB2149AE0}" type="slidenum">
              <a:rPr lang="ms-MY" smtClean="0"/>
              <a:t>‹#›</a:t>
            </a:fld>
            <a:endParaRPr lang="ms-MY"/>
          </a:p>
        </p:txBody>
      </p:sp>
    </p:spTree>
    <p:extLst>
      <p:ext uri="{BB962C8B-B14F-4D97-AF65-F5344CB8AC3E}">
        <p14:creationId xmlns:p14="http://schemas.microsoft.com/office/powerpoint/2010/main" val="4102366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E087EC-58DD-4B33-A179-C0E36828BD0F}" type="slidenum">
              <a:rPr lang="en-US" smtClean="0"/>
              <a:t>37</a:t>
            </a:fld>
            <a:endParaRPr lang="en-US"/>
          </a:p>
        </p:txBody>
      </p:sp>
    </p:spTree>
    <p:extLst>
      <p:ext uri="{BB962C8B-B14F-4D97-AF65-F5344CB8AC3E}">
        <p14:creationId xmlns:p14="http://schemas.microsoft.com/office/powerpoint/2010/main" val="3286429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609BE1D7-E39D-4545-BA2D-AD05A465042D}" type="datetimeFigureOut">
              <a:rPr lang="en-US" smtClean="0"/>
              <a:t>10/31/2022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089915F3-4C54-49CC-BF48-89920BA3FD9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09BE1D7-E39D-4545-BA2D-AD05A465042D}"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915F3-4C54-49CC-BF48-89920BA3FD9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09BE1D7-E39D-4545-BA2D-AD05A465042D}"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915F3-4C54-49CC-BF48-89920BA3FD9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09BE1D7-E39D-4545-BA2D-AD05A465042D}"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915F3-4C54-49CC-BF48-89920BA3FD90}"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09BE1D7-E39D-4545-BA2D-AD05A465042D}"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915F3-4C54-49CC-BF48-89920BA3FD90}"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09BE1D7-E39D-4545-BA2D-AD05A465042D}"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915F3-4C54-49CC-BF48-89920BA3FD90}"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09BE1D7-E39D-4545-BA2D-AD05A465042D}" type="datetimeFigureOut">
              <a:rPr lang="en-US" smtClean="0"/>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9915F3-4C54-49CC-BF48-89920BA3FD9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9BE1D7-E39D-4545-BA2D-AD05A465042D}" type="datetimeFigureOut">
              <a:rPr lang="en-US" smtClean="0"/>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915F3-4C54-49CC-BF48-89920BA3FD90}"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9BE1D7-E39D-4545-BA2D-AD05A465042D}" type="datetimeFigureOut">
              <a:rPr lang="en-US" smtClean="0"/>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9915F3-4C54-49CC-BF48-89920BA3FD9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609BE1D7-E39D-4545-BA2D-AD05A465042D}"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915F3-4C54-49CC-BF48-89920BA3FD9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609BE1D7-E39D-4545-BA2D-AD05A465042D}" type="datetimeFigureOut">
              <a:rPr lang="en-US" smtClean="0"/>
              <a:t>10/31/2022</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089915F3-4C54-49CC-BF48-89920BA3FD90}"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609BE1D7-E39D-4545-BA2D-AD05A465042D}" type="datetimeFigureOut">
              <a:rPr lang="en-US" smtClean="0"/>
              <a:t>10/31/2022</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89915F3-4C54-49CC-BF48-89920BA3FD9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43.jpg"/><Relationship Id="rId18" Type="http://schemas.openxmlformats.org/officeDocument/2006/relationships/image" Target="../media/image48.jp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jpg"/><Relationship Id="rId17" Type="http://schemas.openxmlformats.org/officeDocument/2006/relationships/image" Target="../media/image47.jpg"/><Relationship Id="rId2" Type="http://schemas.openxmlformats.org/officeDocument/2006/relationships/image" Target="../media/image32.png"/><Relationship Id="rId16"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5.png"/><Relationship Id="rId15" Type="http://schemas.openxmlformats.org/officeDocument/2006/relationships/image" Target="../media/image45.jpg"/><Relationship Id="rId10" Type="http://schemas.openxmlformats.org/officeDocument/2006/relationships/image" Target="../media/image40.jpg"/><Relationship Id="rId4" Type="http://schemas.openxmlformats.org/officeDocument/2006/relationships/image" Target="../media/image34.png"/><Relationship Id="rId9" Type="http://schemas.openxmlformats.org/officeDocument/2006/relationships/image" Target="../media/image39.jpg"/><Relationship Id="rId14" Type="http://schemas.openxmlformats.org/officeDocument/2006/relationships/image" Target="../media/image44.jp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l_tkLP86yQ" TargetMode="External"/><Relationship Id="rId2" Type="http://schemas.openxmlformats.org/officeDocument/2006/relationships/hyperlink" Target="https://www.youtube.com/watch?v=sxgDwSto3mM" TargetMode="External"/><Relationship Id="rId1" Type="http://schemas.openxmlformats.org/officeDocument/2006/relationships/slideLayout" Target="../slideLayouts/slideLayout2.xml"/><Relationship Id="rId6" Type="http://schemas.openxmlformats.org/officeDocument/2006/relationships/hyperlink" Target="https://www.youtube.com/watch?v=qF_G6VMNxr0" TargetMode="External"/><Relationship Id="rId5" Type="http://schemas.openxmlformats.org/officeDocument/2006/relationships/hyperlink" Target="https://www.youtube.com/watch?v=_GPZeo8wkGo" TargetMode="External"/><Relationship Id="rId4" Type="http://schemas.openxmlformats.org/officeDocument/2006/relationships/hyperlink" Target="https://www.youtube.com/watch?v=hiBAn1exlmc"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77.jpg"/></Relationships>
</file>

<file path=ppt/slides/_rels/slide2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 Id="rId5" Type="http://schemas.openxmlformats.org/officeDocument/2006/relationships/image" Target="../media/image82.jpg"/><Relationship Id="rId4" Type="http://schemas.openxmlformats.org/officeDocument/2006/relationships/image" Target="../media/image81.jpg"/></Relationships>
</file>

<file path=ppt/slides/_rels/slide2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jpg"/></Relationships>
</file>

<file path=ppt/slides/_rels/slide2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27.xml.rels><?xml version="1.0" encoding="UTF-8" standalone="yes"?>
<Relationships xmlns="http://schemas.openxmlformats.org/package/2006/relationships"><Relationship Id="rId8" Type="http://schemas.openxmlformats.org/officeDocument/2006/relationships/image" Target="../media/image96.jp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jp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jpg"/><Relationship Id="rId5" Type="http://schemas.openxmlformats.org/officeDocument/2006/relationships/image" Target="../media/image93.png"/><Relationship Id="rId10" Type="http://schemas.openxmlformats.org/officeDocument/2006/relationships/image" Target="../media/image98.jpg"/><Relationship Id="rId4" Type="http://schemas.openxmlformats.org/officeDocument/2006/relationships/image" Target="../media/image92.png"/><Relationship Id="rId9" Type="http://schemas.openxmlformats.org/officeDocument/2006/relationships/image" Target="../media/image97.jpg"/></Relationships>
</file>

<file path=ppt/slides/_rels/slide28.xml.rels><?xml version="1.0" encoding="UTF-8" standalone="yes"?>
<Relationships xmlns="http://schemas.openxmlformats.org/package/2006/relationships"><Relationship Id="rId8" Type="http://schemas.openxmlformats.org/officeDocument/2006/relationships/image" Target="../media/image107.jp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jp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jp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jpg"/><Relationship Id="rId14" Type="http://schemas.openxmlformats.org/officeDocument/2006/relationships/image" Target="../media/image113.png"/></Relationships>
</file>

<file path=ppt/slides/_rels/slide2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jp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jp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jp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jp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image" Target="../media/image128.jpg"/><Relationship Id="rId1" Type="http://schemas.openxmlformats.org/officeDocument/2006/relationships/slideLayout" Target="../slideLayouts/slideLayout4.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jpg"/><Relationship Id="rId9" Type="http://schemas.openxmlformats.org/officeDocument/2006/relationships/image" Target="../media/image135.png"/><Relationship Id="rId14" Type="http://schemas.openxmlformats.org/officeDocument/2006/relationships/image" Target="../media/image140.png"/></Relationships>
</file>

<file path=ppt/slides/_rels/slide31.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0.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jpg"/><Relationship Id="rId5" Type="http://schemas.openxmlformats.org/officeDocument/2006/relationships/image" Target="../media/image144.jpg"/><Relationship Id="rId4" Type="http://schemas.openxmlformats.org/officeDocument/2006/relationships/image" Target="../media/image143.png"/></Relationships>
</file>

<file path=ppt/slides/_rels/slide32.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7.jp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46.jpg"/><Relationship Id="rId4" Type="http://schemas.openxmlformats.org/officeDocument/2006/relationships/image" Target="../media/image143.png"/></Relationships>
</file>

<file path=ppt/slides/_rels/slide3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jpg"/><Relationship Id="rId7" Type="http://schemas.openxmlformats.org/officeDocument/2006/relationships/image" Target="../media/image153.png"/><Relationship Id="rId2" Type="http://schemas.openxmlformats.org/officeDocument/2006/relationships/image" Target="../media/image148.jp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155.png"/></Relationships>
</file>

<file path=ppt/slides/_rels/slide3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jpg"/><Relationship Id="rId4" Type="http://schemas.openxmlformats.org/officeDocument/2006/relationships/image" Target="../media/image167.jpg"/></Relationships>
</file>

<file path=ppt/slides/_rels/slide38.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7.xml"/><Relationship Id="rId4" Type="http://schemas.openxmlformats.org/officeDocument/2006/relationships/image" Target="../media/image172.jpg"/></Relationships>
</file>

<file path=ppt/slides/_rels/slide39.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jp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jpg"/><Relationship Id="rId5" Type="http://schemas.openxmlformats.org/officeDocument/2006/relationships/image" Target="../media/image180.jpg"/><Relationship Id="rId4" Type="http://schemas.openxmlformats.org/officeDocument/2006/relationships/image" Target="../media/image179.jpg"/></Relationships>
</file>

<file path=ppt/slides/_rels/slide4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jp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image" Target="../media/image183.jp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png"/><Relationship Id="rId10" Type="http://schemas.openxmlformats.org/officeDocument/2006/relationships/image" Target="../media/image191.png"/><Relationship Id="rId4" Type="http://schemas.openxmlformats.org/officeDocument/2006/relationships/image" Target="../media/image185.jpg"/><Relationship Id="rId9" Type="http://schemas.openxmlformats.org/officeDocument/2006/relationships/image" Target="../media/image190.png"/></Relationships>
</file>

<file path=ppt/slides/_rels/slide43.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jpg"/></Relationships>
</file>

<file path=ppt/slides/_rels/slide44.xml.rels><?xml version="1.0" encoding="UTF-8" standalone="yes"?>
<Relationships xmlns="http://schemas.openxmlformats.org/package/2006/relationships"><Relationship Id="rId2" Type="http://schemas.openxmlformats.org/officeDocument/2006/relationships/hyperlink" Target="https://www.youtube.com/watch?v=_r6QpQQyth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0.png"/><Relationship Id="rId7" Type="http://schemas.openxmlformats.org/officeDocument/2006/relationships/image" Target="../media/image203.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02.png"/><Relationship Id="rId4" Type="http://schemas.openxmlformats.org/officeDocument/2006/relationships/image" Target="../media/image201.png"/></Relationships>
</file>

<file path=ppt/slides/_rels/slide46.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47.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image" Target="../media/image210.jp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jpg"/><Relationship Id="rId9" Type="http://schemas.openxmlformats.org/officeDocument/2006/relationships/image" Target="../media/image217.png"/></Relationships>
</file>

<file path=ppt/slides/_rels/slide4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6.xml"/><Relationship Id="rId4" Type="http://schemas.openxmlformats.org/officeDocument/2006/relationships/image" Target="../media/image222.jp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50.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image" Target="../media/image22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53.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35.jp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54.xml.rels><?xml version="1.0" encoding="UTF-8" standalone="yes"?>
<Relationships xmlns="http://schemas.openxmlformats.org/package/2006/relationships"><Relationship Id="rId2" Type="http://schemas.openxmlformats.org/officeDocument/2006/relationships/hyperlink" Target="https://www.youtube.com/watch?v=aqzR2Ki2Ka4"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facebook.com/yourBusinessName)"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686926"/>
            <a:ext cx="7772400" cy="1143000"/>
          </a:xfrm>
        </p:spPr>
        <p:txBody>
          <a:bodyPr>
            <a:normAutofit fontScale="90000"/>
          </a:bodyPr>
          <a:lstStyle/>
          <a:p>
            <a:pPr algn="ctr"/>
            <a:br>
              <a:rPr lang="en-US" dirty="0"/>
            </a:br>
            <a:br>
              <a:rPr lang="en-US" dirty="0"/>
            </a:br>
            <a:br>
              <a:rPr lang="en-US" dirty="0"/>
            </a:br>
            <a:br>
              <a:rPr lang="en-US" dirty="0"/>
            </a:br>
            <a:br>
              <a:rPr lang="en-US" dirty="0"/>
            </a:br>
            <a:br>
              <a:rPr lang="en-US" dirty="0"/>
            </a:br>
            <a:br>
              <a:rPr lang="en-US" dirty="0"/>
            </a:br>
            <a:br>
              <a:rPr lang="en-US" dirty="0"/>
            </a:br>
            <a:r>
              <a:rPr lang="en-US" sz="2200" dirty="0">
                <a:solidFill>
                  <a:schemeClr val="tx1">
                    <a:lumMod val="65000"/>
                    <a:lumOff val="35000"/>
                  </a:schemeClr>
                </a:solidFill>
              </a:rPr>
              <a:t>BTMW 4012</a:t>
            </a:r>
            <a:br>
              <a:rPr lang="en-US" sz="2200" dirty="0">
                <a:solidFill>
                  <a:schemeClr val="tx1">
                    <a:lumMod val="65000"/>
                    <a:lumOff val="35000"/>
                  </a:schemeClr>
                </a:solidFill>
              </a:rPr>
            </a:br>
            <a:r>
              <a:rPr lang="en-US" sz="2200" dirty="0">
                <a:solidFill>
                  <a:schemeClr val="tx1">
                    <a:lumMod val="65000"/>
                    <a:lumOff val="35000"/>
                  </a:schemeClr>
                </a:solidFill>
              </a:rPr>
              <a:t>TECHNOLOGY ENTREPRENEURSHIP</a:t>
            </a:r>
            <a:br>
              <a:rPr lang="en-US" sz="2200" dirty="0">
                <a:solidFill>
                  <a:schemeClr val="tx1">
                    <a:lumMod val="65000"/>
                    <a:lumOff val="35000"/>
                  </a:schemeClr>
                </a:solidFill>
              </a:rPr>
            </a:br>
            <a:br>
              <a:rPr lang="en-US" sz="5300" dirty="0">
                <a:solidFill>
                  <a:schemeClr val="tx1">
                    <a:lumMod val="65000"/>
                    <a:lumOff val="35000"/>
                  </a:schemeClr>
                </a:solidFill>
              </a:rPr>
            </a:br>
            <a:r>
              <a:rPr lang="en-US" sz="5300" dirty="0">
                <a:solidFill>
                  <a:srgbClr val="00B050"/>
                </a:solidFill>
                <a:latin typeface="Algerian" panose="04020705040A02060702" pitchFamily="82" charset="0"/>
              </a:rPr>
              <a:t>LECTURE 5</a:t>
            </a:r>
            <a:br>
              <a:rPr lang="en-US" dirty="0"/>
            </a:br>
            <a:r>
              <a:rPr lang="en-US" sz="5300" dirty="0">
                <a:solidFill>
                  <a:srgbClr val="0070C0"/>
                </a:solidFill>
                <a:effectLst>
                  <a:outerShdw blurRad="38100" dist="38100" dir="2700000" algn="tl">
                    <a:srgbClr val="000000">
                      <a:alpha val="43137"/>
                    </a:srgbClr>
                  </a:outerShdw>
                </a:effectLst>
              </a:rPr>
              <a:t>MARKETING PLANNING (Part 2) :</a:t>
            </a:r>
            <a:br>
              <a:rPr lang="en-US" sz="5300" dirty="0">
                <a:solidFill>
                  <a:srgbClr val="0070C0"/>
                </a:solidFill>
                <a:effectLst>
                  <a:outerShdw blurRad="38100" dist="38100" dir="2700000" algn="tl">
                    <a:srgbClr val="000000">
                      <a:alpha val="43137"/>
                    </a:srgbClr>
                  </a:outerShdw>
                </a:effectLst>
              </a:rPr>
            </a:br>
            <a:r>
              <a:rPr lang="en-US" sz="5300" dirty="0">
                <a:solidFill>
                  <a:srgbClr val="0070C0"/>
                </a:solidFill>
                <a:effectLst>
                  <a:outerShdw blurRad="38100" dist="38100" dir="2700000" algn="tl">
                    <a:srgbClr val="000000">
                      <a:alpha val="43137"/>
                    </a:srgbClr>
                  </a:outerShdw>
                </a:effectLst>
              </a:rPr>
              <a:t> Social Media Marketing</a:t>
            </a:r>
            <a:br>
              <a:rPr lang="en-US" sz="8000" dirty="0">
                <a:solidFill>
                  <a:srgbClr val="0070C0"/>
                </a:solidFill>
                <a:effectLst>
                  <a:outerShdw blurRad="38100" dist="38100" dir="2700000" algn="tl">
                    <a:srgbClr val="000000">
                      <a:alpha val="43137"/>
                    </a:srgbClr>
                  </a:outerShdw>
                </a:effectLst>
              </a:rPr>
            </a:br>
            <a:br>
              <a:rPr lang="en-US" sz="7300" dirty="0">
                <a:solidFill>
                  <a:srgbClr val="0070C0"/>
                </a:solidFill>
                <a:effectLst>
                  <a:outerShdw blurRad="38100" dist="38100" dir="2700000" algn="tl">
                    <a:srgbClr val="000000">
                      <a:alpha val="43137"/>
                    </a:srgbClr>
                  </a:outerShdw>
                </a:effectLst>
              </a:rPr>
            </a:br>
            <a:endParaRPr lang="en-US"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58352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endParaRPr sz="819"/>
          </a:p>
        </p:txBody>
      </p:sp>
      <p:sp>
        <p:nvSpPr>
          <p:cNvPr id="5" name="object 5"/>
          <p:cNvSpPr/>
          <p:nvPr/>
        </p:nvSpPr>
        <p:spPr>
          <a:xfrm>
            <a:off x="571780" y="2162717"/>
            <a:ext cx="1940726" cy="3456917"/>
          </a:xfrm>
          <a:custGeom>
            <a:avLst/>
            <a:gdLst/>
            <a:ahLst/>
            <a:cxnLst/>
            <a:rect l="l" t="t" r="r" b="b"/>
            <a:pathLst>
              <a:path w="4267200" h="7600950">
                <a:moveTo>
                  <a:pt x="0" y="7600470"/>
                </a:moveTo>
                <a:lnTo>
                  <a:pt x="4266885" y="7600470"/>
                </a:lnTo>
                <a:lnTo>
                  <a:pt x="4266885" y="0"/>
                </a:lnTo>
                <a:lnTo>
                  <a:pt x="0" y="0"/>
                </a:lnTo>
                <a:lnTo>
                  <a:pt x="0" y="7600470"/>
                </a:lnTo>
                <a:close/>
              </a:path>
            </a:pathLst>
          </a:custGeom>
          <a:solidFill>
            <a:srgbClr val="EFEFF2"/>
          </a:solidFill>
        </p:spPr>
        <p:txBody>
          <a:bodyPr wrap="square" lIns="0" tIns="0" rIns="0" bIns="0" rtlCol="0"/>
          <a:lstStyle/>
          <a:p>
            <a:endParaRPr sz="819"/>
          </a:p>
        </p:txBody>
      </p:sp>
      <p:sp>
        <p:nvSpPr>
          <p:cNvPr id="6" name="object 6"/>
          <p:cNvSpPr/>
          <p:nvPr/>
        </p:nvSpPr>
        <p:spPr>
          <a:xfrm>
            <a:off x="2656876" y="2162717"/>
            <a:ext cx="1938993" cy="3456917"/>
          </a:xfrm>
          <a:custGeom>
            <a:avLst/>
            <a:gdLst/>
            <a:ahLst/>
            <a:cxnLst/>
            <a:rect l="l" t="t" r="r" b="b"/>
            <a:pathLst>
              <a:path w="4263390" h="7600950">
                <a:moveTo>
                  <a:pt x="0" y="7600470"/>
                </a:moveTo>
                <a:lnTo>
                  <a:pt x="4263262" y="7600470"/>
                </a:lnTo>
                <a:lnTo>
                  <a:pt x="4263262" y="0"/>
                </a:lnTo>
                <a:lnTo>
                  <a:pt x="0" y="0"/>
                </a:lnTo>
                <a:lnTo>
                  <a:pt x="0" y="7600470"/>
                </a:lnTo>
                <a:close/>
              </a:path>
            </a:pathLst>
          </a:custGeom>
          <a:solidFill>
            <a:srgbClr val="EFEFF2"/>
          </a:solidFill>
        </p:spPr>
        <p:txBody>
          <a:bodyPr wrap="square" lIns="0" tIns="0" rIns="0" bIns="0" rtlCol="0"/>
          <a:lstStyle/>
          <a:p>
            <a:endParaRPr sz="819"/>
          </a:p>
        </p:txBody>
      </p:sp>
      <p:sp>
        <p:nvSpPr>
          <p:cNvPr id="7" name="object 7"/>
          <p:cNvSpPr txBox="1">
            <a:spLocks noGrp="1"/>
          </p:cNvSpPr>
          <p:nvPr>
            <p:ph type="title"/>
          </p:nvPr>
        </p:nvSpPr>
        <p:spPr>
          <a:xfrm>
            <a:off x="658676" y="1265406"/>
            <a:ext cx="5611022" cy="421913"/>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700" spc="75" dirty="0"/>
              <a:t>Sample </a:t>
            </a:r>
            <a:r>
              <a:rPr sz="2700" spc="44" dirty="0"/>
              <a:t>of </a:t>
            </a:r>
            <a:r>
              <a:rPr sz="2700" spc="32" dirty="0"/>
              <a:t>a </a:t>
            </a:r>
            <a:r>
              <a:rPr sz="2700" spc="86" dirty="0"/>
              <a:t>Facebook</a:t>
            </a:r>
            <a:r>
              <a:rPr sz="2700" spc="509" dirty="0"/>
              <a:t> </a:t>
            </a:r>
            <a:r>
              <a:rPr sz="2700" spc="100" dirty="0"/>
              <a:t>Page</a:t>
            </a:r>
          </a:p>
        </p:txBody>
      </p:sp>
      <p:sp>
        <p:nvSpPr>
          <p:cNvPr id="8" name="object 8"/>
          <p:cNvSpPr txBox="1"/>
          <p:nvPr/>
        </p:nvSpPr>
        <p:spPr>
          <a:xfrm>
            <a:off x="491702" y="2480392"/>
            <a:ext cx="2542344" cy="236081"/>
          </a:xfrm>
          <a:prstGeom prst="rect">
            <a:avLst/>
          </a:prstGeom>
        </p:spPr>
        <p:txBody>
          <a:bodyPr vert="horz" wrap="square" lIns="0" tIns="5198" rIns="0" bIns="0" rtlCol="0">
            <a:spAutoFit/>
          </a:bodyPr>
          <a:lstStyle/>
          <a:p>
            <a:pPr marL="356377">
              <a:spcBef>
                <a:spcPts val="41"/>
              </a:spcBef>
            </a:pPr>
            <a:r>
              <a:rPr sz="1500" b="1" spc="32" dirty="0">
                <a:solidFill>
                  <a:srgbClr val="14286B"/>
                </a:solidFill>
                <a:latin typeface="Arial"/>
                <a:cs typeface="Arial"/>
              </a:rPr>
              <a:t>Food </a:t>
            </a:r>
            <a:r>
              <a:rPr sz="1500" b="1" spc="-46" dirty="0">
                <a:solidFill>
                  <a:srgbClr val="14286B"/>
                </a:solidFill>
                <a:latin typeface="Arial"/>
                <a:cs typeface="Arial"/>
              </a:rPr>
              <a:t>&amp;</a:t>
            </a:r>
            <a:r>
              <a:rPr sz="1500" b="1" spc="170" dirty="0">
                <a:solidFill>
                  <a:srgbClr val="14286B"/>
                </a:solidFill>
                <a:latin typeface="Arial"/>
                <a:cs typeface="Arial"/>
              </a:rPr>
              <a:t> </a:t>
            </a:r>
            <a:r>
              <a:rPr sz="1500" b="1" spc="52" dirty="0">
                <a:solidFill>
                  <a:srgbClr val="14286B"/>
                </a:solidFill>
                <a:latin typeface="Arial"/>
                <a:cs typeface="Arial"/>
              </a:rPr>
              <a:t>Beverage</a:t>
            </a:r>
            <a:endParaRPr sz="1500" dirty="0">
              <a:latin typeface="Arial"/>
              <a:cs typeface="Arial"/>
            </a:endParaRPr>
          </a:p>
        </p:txBody>
      </p:sp>
      <p:sp>
        <p:nvSpPr>
          <p:cNvPr id="9" name="object 9"/>
          <p:cNvSpPr/>
          <p:nvPr/>
        </p:nvSpPr>
        <p:spPr>
          <a:xfrm>
            <a:off x="4743438" y="2156997"/>
            <a:ext cx="1936105" cy="3462693"/>
          </a:xfrm>
          <a:custGeom>
            <a:avLst/>
            <a:gdLst/>
            <a:ahLst/>
            <a:cxnLst/>
            <a:rect l="l" t="t" r="r" b="b"/>
            <a:pathLst>
              <a:path w="4257040" h="7613650">
                <a:moveTo>
                  <a:pt x="0" y="7613045"/>
                </a:moveTo>
                <a:lnTo>
                  <a:pt x="4256414" y="7613045"/>
                </a:lnTo>
                <a:lnTo>
                  <a:pt x="4256414" y="0"/>
                </a:lnTo>
                <a:lnTo>
                  <a:pt x="0" y="0"/>
                </a:lnTo>
                <a:lnTo>
                  <a:pt x="0" y="7613045"/>
                </a:lnTo>
                <a:close/>
              </a:path>
            </a:pathLst>
          </a:custGeom>
          <a:solidFill>
            <a:srgbClr val="EFEFF2"/>
          </a:solidFill>
        </p:spPr>
        <p:txBody>
          <a:bodyPr wrap="square" lIns="0" tIns="0" rIns="0" bIns="0" rtlCol="0"/>
          <a:lstStyle/>
          <a:p>
            <a:endParaRPr sz="819"/>
          </a:p>
        </p:txBody>
      </p:sp>
      <p:sp>
        <p:nvSpPr>
          <p:cNvPr id="10" name="object 10"/>
          <p:cNvSpPr/>
          <p:nvPr/>
        </p:nvSpPr>
        <p:spPr>
          <a:xfrm>
            <a:off x="6822123" y="2156997"/>
            <a:ext cx="1940726" cy="3462693"/>
          </a:xfrm>
          <a:custGeom>
            <a:avLst/>
            <a:gdLst/>
            <a:ahLst/>
            <a:cxnLst/>
            <a:rect l="l" t="t" r="r" b="b"/>
            <a:pathLst>
              <a:path w="4267200" h="7613650">
                <a:moveTo>
                  <a:pt x="0" y="7613045"/>
                </a:moveTo>
                <a:lnTo>
                  <a:pt x="4266885" y="7613045"/>
                </a:lnTo>
                <a:lnTo>
                  <a:pt x="4266885" y="0"/>
                </a:lnTo>
                <a:lnTo>
                  <a:pt x="0" y="0"/>
                </a:lnTo>
                <a:lnTo>
                  <a:pt x="0" y="7613045"/>
                </a:lnTo>
                <a:close/>
              </a:path>
            </a:pathLst>
          </a:custGeom>
          <a:solidFill>
            <a:srgbClr val="EFEFF2"/>
          </a:solidFill>
        </p:spPr>
        <p:txBody>
          <a:bodyPr wrap="square" lIns="0" tIns="0" rIns="0" bIns="0" rtlCol="0"/>
          <a:lstStyle/>
          <a:p>
            <a:endParaRPr sz="819"/>
          </a:p>
        </p:txBody>
      </p:sp>
      <p:sp>
        <p:nvSpPr>
          <p:cNvPr id="11" name="object 11"/>
          <p:cNvSpPr txBox="1"/>
          <p:nvPr/>
        </p:nvSpPr>
        <p:spPr>
          <a:xfrm>
            <a:off x="6822123" y="2514452"/>
            <a:ext cx="1940726" cy="236081"/>
          </a:xfrm>
          <a:prstGeom prst="rect">
            <a:avLst/>
          </a:prstGeom>
        </p:spPr>
        <p:txBody>
          <a:bodyPr vert="horz" wrap="square" lIns="0" tIns="5198" rIns="0" bIns="0" rtlCol="0">
            <a:spAutoFit/>
          </a:bodyPr>
          <a:lstStyle/>
          <a:p>
            <a:pPr marL="6642" algn="ctr">
              <a:spcBef>
                <a:spcPts val="41"/>
              </a:spcBef>
            </a:pPr>
            <a:r>
              <a:rPr sz="1500" b="1" spc="46" dirty="0">
                <a:solidFill>
                  <a:srgbClr val="14286B"/>
                </a:solidFill>
                <a:latin typeface="Arial"/>
                <a:cs typeface="Arial"/>
              </a:rPr>
              <a:t>Service</a:t>
            </a:r>
            <a:endParaRPr sz="1500" dirty="0">
              <a:latin typeface="Arial"/>
              <a:cs typeface="Arial"/>
            </a:endParaRPr>
          </a:p>
        </p:txBody>
      </p:sp>
      <p:sp>
        <p:nvSpPr>
          <p:cNvPr id="12" name="object 12"/>
          <p:cNvSpPr/>
          <p:nvPr/>
        </p:nvSpPr>
        <p:spPr>
          <a:xfrm>
            <a:off x="7466282" y="1836780"/>
            <a:ext cx="652265" cy="649555"/>
          </a:xfrm>
          <a:prstGeom prst="rect">
            <a:avLst/>
          </a:prstGeom>
          <a:blipFill>
            <a:blip r:embed="rId2" cstate="print"/>
            <a:stretch>
              <a:fillRect/>
            </a:stretch>
          </a:blipFill>
        </p:spPr>
        <p:txBody>
          <a:bodyPr wrap="square" lIns="0" tIns="0" rIns="0" bIns="0" rtlCol="0"/>
          <a:lstStyle/>
          <a:p>
            <a:endParaRPr sz="819"/>
          </a:p>
        </p:txBody>
      </p:sp>
      <p:sp>
        <p:nvSpPr>
          <p:cNvPr id="13" name="object 13"/>
          <p:cNvSpPr txBox="1"/>
          <p:nvPr/>
        </p:nvSpPr>
        <p:spPr>
          <a:xfrm>
            <a:off x="4931610" y="2505308"/>
            <a:ext cx="1714536" cy="236081"/>
          </a:xfrm>
          <a:prstGeom prst="rect">
            <a:avLst/>
          </a:prstGeom>
        </p:spPr>
        <p:txBody>
          <a:bodyPr vert="horz" wrap="square" lIns="0" tIns="5198" rIns="0" bIns="0" rtlCol="0">
            <a:spAutoFit/>
          </a:bodyPr>
          <a:lstStyle/>
          <a:p>
            <a:pPr marL="5776">
              <a:spcBef>
                <a:spcPts val="41"/>
              </a:spcBef>
            </a:pPr>
            <a:r>
              <a:rPr sz="1500" b="1" spc="48" dirty="0">
                <a:solidFill>
                  <a:srgbClr val="14286B"/>
                </a:solidFill>
                <a:latin typeface="Arial"/>
                <a:cs typeface="Arial"/>
              </a:rPr>
              <a:t>Health </a:t>
            </a:r>
            <a:r>
              <a:rPr sz="1500" b="1" spc="-46" dirty="0">
                <a:solidFill>
                  <a:srgbClr val="14286B"/>
                </a:solidFill>
                <a:latin typeface="Arial"/>
                <a:cs typeface="Arial"/>
              </a:rPr>
              <a:t>&amp;</a:t>
            </a:r>
            <a:r>
              <a:rPr sz="1500" b="1" spc="132" dirty="0">
                <a:solidFill>
                  <a:srgbClr val="14286B"/>
                </a:solidFill>
                <a:latin typeface="Arial"/>
                <a:cs typeface="Arial"/>
              </a:rPr>
              <a:t> </a:t>
            </a:r>
            <a:r>
              <a:rPr sz="1500" b="1" spc="46" dirty="0">
                <a:solidFill>
                  <a:srgbClr val="14286B"/>
                </a:solidFill>
                <a:latin typeface="Arial"/>
                <a:cs typeface="Arial"/>
              </a:rPr>
              <a:t>Beauty</a:t>
            </a:r>
            <a:endParaRPr sz="1500" dirty="0">
              <a:latin typeface="Arial"/>
              <a:cs typeface="Arial"/>
            </a:endParaRPr>
          </a:p>
        </p:txBody>
      </p:sp>
      <p:sp>
        <p:nvSpPr>
          <p:cNvPr id="14" name="object 14"/>
          <p:cNvSpPr/>
          <p:nvPr/>
        </p:nvSpPr>
        <p:spPr>
          <a:xfrm>
            <a:off x="5409456" y="1861024"/>
            <a:ext cx="603878" cy="601278"/>
          </a:xfrm>
          <a:custGeom>
            <a:avLst/>
            <a:gdLst/>
            <a:ahLst/>
            <a:cxnLst/>
            <a:rect l="l" t="t" r="r" b="b"/>
            <a:pathLst>
              <a:path w="1327784" h="1322070">
                <a:moveTo>
                  <a:pt x="663791" y="0"/>
                </a:moveTo>
                <a:lnTo>
                  <a:pt x="616385" y="1659"/>
                </a:lnTo>
                <a:lnTo>
                  <a:pt x="569879" y="6562"/>
                </a:lnTo>
                <a:lnTo>
                  <a:pt x="524385" y="14597"/>
                </a:lnTo>
                <a:lnTo>
                  <a:pt x="480015" y="25652"/>
                </a:lnTo>
                <a:lnTo>
                  <a:pt x="436882" y="39615"/>
                </a:lnTo>
                <a:lnTo>
                  <a:pt x="395098" y="56375"/>
                </a:lnTo>
                <a:lnTo>
                  <a:pt x="354775" y="75820"/>
                </a:lnTo>
                <a:lnTo>
                  <a:pt x="316026" y="97838"/>
                </a:lnTo>
                <a:lnTo>
                  <a:pt x="278963" y="122316"/>
                </a:lnTo>
                <a:lnTo>
                  <a:pt x="243698" y="149144"/>
                </a:lnTo>
                <a:lnTo>
                  <a:pt x="210343" y="178209"/>
                </a:lnTo>
                <a:lnTo>
                  <a:pt x="179012" y="209400"/>
                </a:lnTo>
                <a:lnTo>
                  <a:pt x="149816" y="242605"/>
                </a:lnTo>
                <a:lnTo>
                  <a:pt x="122867" y="277711"/>
                </a:lnTo>
                <a:lnTo>
                  <a:pt x="98278" y="314608"/>
                </a:lnTo>
                <a:lnTo>
                  <a:pt x="76161" y="353183"/>
                </a:lnTo>
                <a:lnTo>
                  <a:pt x="56629" y="393324"/>
                </a:lnTo>
                <a:lnTo>
                  <a:pt x="39793" y="434920"/>
                </a:lnTo>
                <a:lnTo>
                  <a:pt x="25767" y="477859"/>
                </a:lnTo>
                <a:lnTo>
                  <a:pt x="14662" y="522029"/>
                </a:lnTo>
                <a:lnTo>
                  <a:pt x="6591" y="567318"/>
                </a:lnTo>
                <a:lnTo>
                  <a:pt x="1666" y="613615"/>
                </a:lnTo>
                <a:lnTo>
                  <a:pt x="0" y="660807"/>
                </a:lnTo>
                <a:lnTo>
                  <a:pt x="1666" y="708000"/>
                </a:lnTo>
                <a:lnTo>
                  <a:pt x="6591" y="754298"/>
                </a:lnTo>
                <a:lnTo>
                  <a:pt x="14662" y="799588"/>
                </a:lnTo>
                <a:lnTo>
                  <a:pt x="25767" y="843759"/>
                </a:lnTo>
                <a:lnTo>
                  <a:pt x="39793" y="886698"/>
                </a:lnTo>
                <a:lnTo>
                  <a:pt x="56629" y="928295"/>
                </a:lnTo>
                <a:lnTo>
                  <a:pt x="76161" y="968437"/>
                </a:lnTo>
                <a:lnTo>
                  <a:pt x="98278" y="1007013"/>
                </a:lnTo>
                <a:lnTo>
                  <a:pt x="122867" y="1043910"/>
                </a:lnTo>
                <a:lnTo>
                  <a:pt x="149816" y="1079017"/>
                </a:lnTo>
                <a:lnTo>
                  <a:pt x="179012" y="1112222"/>
                </a:lnTo>
                <a:lnTo>
                  <a:pt x="210343" y="1143413"/>
                </a:lnTo>
                <a:lnTo>
                  <a:pt x="243698" y="1172479"/>
                </a:lnTo>
                <a:lnTo>
                  <a:pt x="278963" y="1199307"/>
                </a:lnTo>
                <a:lnTo>
                  <a:pt x="316026" y="1223786"/>
                </a:lnTo>
                <a:lnTo>
                  <a:pt x="354775" y="1245803"/>
                </a:lnTo>
                <a:lnTo>
                  <a:pt x="395098" y="1265248"/>
                </a:lnTo>
                <a:lnTo>
                  <a:pt x="436882" y="1282008"/>
                </a:lnTo>
                <a:lnTo>
                  <a:pt x="480015" y="1295972"/>
                </a:lnTo>
                <a:lnTo>
                  <a:pt x="524385" y="1307027"/>
                </a:lnTo>
                <a:lnTo>
                  <a:pt x="569879" y="1315062"/>
                </a:lnTo>
                <a:lnTo>
                  <a:pt x="616385" y="1319965"/>
                </a:lnTo>
                <a:lnTo>
                  <a:pt x="663791" y="1321624"/>
                </a:lnTo>
                <a:lnTo>
                  <a:pt x="711195" y="1319965"/>
                </a:lnTo>
                <a:lnTo>
                  <a:pt x="757700" y="1315062"/>
                </a:lnTo>
                <a:lnTo>
                  <a:pt x="803194" y="1307027"/>
                </a:lnTo>
                <a:lnTo>
                  <a:pt x="847563" y="1295972"/>
                </a:lnTo>
                <a:lnTo>
                  <a:pt x="890696" y="1282008"/>
                </a:lnTo>
                <a:lnTo>
                  <a:pt x="932479" y="1265248"/>
                </a:lnTo>
                <a:lnTo>
                  <a:pt x="972802" y="1245803"/>
                </a:lnTo>
                <a:lnTo>
                  <a:pt x="1011551" y="1223786"/>
                </a:lnTo>
                <a:lnTo>
                  <a:pt x="1048614" y="1199307"/>
                </a:lnTo>
                <a:lnTo>
                  <a:pt x="1083880" y="1172479"/>
                </a:lnTo>
                <a:lnTo>
                  <a:pt x="1117234" y="1143413"/>
                </a:lnTo>
                <a:lnTo>
                  <a:pt x="1148566" y="1112222"/>
                </a:lnTo>
                <a:lnTo>
                  <a:pt x="1177763" y="1079017"/>
                </a:lnTo>
                <a:lnTo>
                  <a:pt x="1204712" y="1043910"/>
                </a:lnTo>
                <a:lnTo>
                  <a:pt x="1229301" y="1007013"/>
                </a:lnTo>
                <a:lnTo>
                  <a:pt x="1251418" y="968437"/>
                </a:lnTo>
                <a:lnTo>
                  <a:pt x="1270951" y="928295"/>
                </a:lnTo>
                <a:lnTo>
                  <a:pt x="1287787" y="886698"/>
                </a:lnTo>
                <a:lnTo>
                  <a:pt x="1301814" y="843759"/>
                </a:lnTo>
                <a:lnTo>
                  <a:pt x="1312919" y="799588"/>
                </a:lnTo>
                <a:lnTo>
                  <a:pt x="1320990" y="754298"/>
                </a:lnTo>
                <a:lnTo>
                  <a:pt x="1325915" y="708000"/>
                </a:lnTo>
                <a:lnTo>
                  <a:pt x="1327582" y="660807"/>
                </a:lnTo>
                <a:lnTo>
                  <a:pt x="1325915" y="613615"/>
                </a:lnTo>
                <a:lnTo>
                  <a:pt x="1320990" y="567318"/>
                </a:lnTo>
                <a:lnTo>
                  <a:pt x="1312919" y="522029"/>
                </a:lnTo>
                <a:lnTo>
                  <a:pt x="1301814" y="477859"/>
                </a:lnTo>
                <a:lnTo>
                  <a:pt x="1287787" y="434920"/>
                </a:lnTo>
                <a:lnTo>
                  <a:pt x="1270951" y="393324"/>
                </a:lnTo>
                <a:lnTo>
                  <a:pt x="1251418" y="353183"/>
                </a:lnTo>
                <a:lnTo>
                  <a:pt x="1229301" y="314608"/>
                </a:lnTo>
                <a:lnTo>
                  <a:pt x="1204712" y="277711"/>
                </a:lnTo>
                <a:lnTo>
                  <a:pt x="1177763" y="242605"/>
                </a:lnTo>
                <a:lnTo>
                  <a:pt x="1148566" y="209400"/>
                </a:lnTo>
                <a:lnTo>
                  <a:pt x="1117234" y="178209"/>
                </a:lnTo>
                <a:lnTo>
                  <a:pt x="1083880" y="149144"/>
                </a:lnTo>
                <a:lnTo>
                  <a:pt x="1048614" y="122316"/>
                </a:lnTo>
                <a:lnTo>
                  <a:pt x="1011551" y="97838"/>
                </a:lnTo>
                <a:lnTo>
                  <a:pt x="972802" y="75820"/>
                </a:lnTo>
                <a:lnTo>
                  <a:pt x="932479" y="56375"/>
                </a:lnTo>
                <a:lnTo>
                  <a:pt x="890696" y="39615"/>
                </a:lnTo>
                <a:lnTo>
                  <a:pt x="847563" y="25652"/>
                </a:lnTo>
                <a:lnTo>
                  <a:pt x="803194" y="14597"/>
                </a:lnTo>
                <a:lnTo>
                  <a:pt x="757700" y="6562"/>
                </a:lnTo>
                <a:lnTo>
                  <a:pt x="711195" y="1659"/>
                </a:lnTo>
                <a:lnTo>
                  <a:pt x="663791" y="0"/>
                </a:lnTo>
                <a:close/>
              </a:path>
            </a:pathLst>
          </a:custGeom>
          <a:solidFill>
            <a:srgbClr val="79F4F8"/>
          </a:solidFill>
        </p:spPr>
        <p:txBody>
          <a:bodyPr wrap="square" lIns="0" tIns="0" rIns="0" bIns="0" rtlCol="0"/>
          <a:lstStyle/>
          <a:p>
            <a:endParaRPr sz="819"/>
          </a:p>
        </p:txBody>
      </p:sp>
      <p:sp>
        <p:nvSpPr>
          <p:cNvPr id="15" name="object 15"/>
          <p:cNvSpPr/>
          <p:nvPr/>
        </p:nvSpPr>
        <p:spPr>
          <a:xfrm>
            <a:off x="5409456" y="1861024"/>
            <a:ext cx="603878" cy="601278"/>
          </a:xfrm>
          <a:custGeom>
            <a:avLst/>
            <a:gdLst/>
            <a:ahLst/>
            <a:cxnLst/>
            <a:rect l="l" t="t" r="r" b="b"/>
            <a:pathLst>
              <a:path w="1327784" h="1322070">
                <a:moveTo>
                  <a:pt x="663791" y="1321624"/>
                </a:moveTo>
                <a:lnTo>
                  <a:pt x="711195" y="1319965"/>
                </a:lnTo>
                <a:lnTo>
                  <a:pt x="757700" y="1315062"/>
                </a:lnTo>
                <a:lnTo>
                  <a:pt x="803194" y="1307027"/>
                </a:lnTo>
                <a:lnTo>
                  <a:pt x="847563" y="1295972"/>
                </a:lnTo>
                <a:lnTo>
                  <a:pt x="890696" y="1282008"/>
                </a:lnTo>
                <a:lnTo>
                  <a:pt x="932479" y="1265248"/>
                </a:lnTo>
                <a:lnTo>
                  <a:pt x="972802" y="1245803"/>
                </a:lnTo>
                <a:lnTo>
                  <a:pt x="1011551" y="1223786"/>
                </a:lnTo>
                <a:lnTo>
                  <a:pt x="1048614" y="1199307"/>
                </a:lnTo>
                <a:lnTo>
                  <a:pt x="1083880" y="1172479"/>
                </a:lnTo>
                <a:lnTo>
                  <a:pt x="1117234" y="1143413"/>
                </a:lnTo>
                <a:lnTo>
                  <a:pt x="1148566" y="1112222"/>
                </a:lnTo>
                <a:lnTo>
                  <a:pt x="1177763" y="1079017"/>
                </a:lnTo>
                <a:lnTo>
                  <a:pt x="1204712" y="1043910"/>
                </a:lnTo>
                <a:lnTo>
                  <a:pt x="1229301" y="1007013"/>
                </a:lnTo>
                <a:lnTo>
                  <a:pt x="1251418" y="968437"/>
                </a:lnTo>
                <a:lnTo>
                  <a:pt x="1270951" y="928295"/>
                </a:lnTo>
                <a:lnTo>
                  <a:pt x="1287787" y="886698"/>
                </a:lnTo>
                <a:lnTo>
                  <a:pt x="1301814" y="843759"/>
                </a:lnTo>
                <a:lnTo>
                  <a:pt x="1312919" y="799588"/>
                </a:lnTo>
                <a:lnTo>
                  <a:pt x="1320990" y="754298"/>
                </a:lnTo>
                <a:lnTo>
                  <a:pt x="1325915" y="708000"/>
                </a:lnTo>
                <a:lnTo>
                  <a:pt x="1327582" y="660807"/>
                </a:lnTo>
                <a:lnTo>
                  <a:pt x="1325915" y="613615"/>
                </a:lnTo>
                <a:lnTo>
                  <a:pt x="1320990" y="567318"/>
                </a:lnTo>
                <a:lnTo>
                  <a:pt x="1312919" y="522029"/>
                </a:lnTo>
                <a:lnTo>
                  <a:pt x="1301814" y="477859"/>
                </a:lnTo>
                <a:lnTo>
                  <a:pt x="1287787" y="434920"/>
                </a:lnTo>
                <a:lnTo>
                  <a:pt x="1270951" y="393324"/>
                </a:lnTo>
                <a:lnTo>
                  <a:pt x="1251418" y="353183"/>
                </a:lnTo>
                <a:lnTo>
                  <a:pt x="1229301" y="314608"/>
                </a:lnTo>
                <a:lnTo>
                  <a:pt x="1204712" y="277711"/>
                </a:lnTo>
                <a:lnTo>
                  <a:pt x="1177763" y="242605"/>
                </a:lnTo>
                <a:lnTo>
                  <a:pt x="1148566" y="209400"/>
                </a:lnTo>
                <a:lnTo>
                  <a:pt x="1117234" y="178209"/>
                </a:lnTo>
                <a:lnTo>
                  <a:pt x="1083880" y="149144"/>
                </a:lnTo>
                <a:lnTo>
                  <a:pt x="1048614" y="122316"/>
                </a:lnTo>
                <a:lnTo>
                  <a:pt x="1011551" y="97838"/>
                </a:lnTo>
                <a:lnTo>
                  <a:pt x="972802" y="75820"/>
                </a:lnTo>
                <a:lnTo>
                  <a:pt x="932479" y="56375"/>
                </a:lnTo>
                <a:lnTo>
                  <a:pt x="890696" y="39615"/>
                </a:lnTo>
                <a:lnTo>
                  <a:pt x="847563" y="25652"/>
                </a:lnTo>
                <a:lnTo>
                  <a:pt x="803194" y="14597"/>
                </a:lnTo>
                <a:lnTo>
                  <a:pt x="757700" y="6562"/>
                </a:lnTo>
                <a:lnTo>
                  <a:pt x="711195" y="1659"/>
                </a:lnTo>
                <a:lnTo>
                  <a:pt x="663791" y="0"/>
                </a:lnTo>
                <a:lnTo>
                  <a:pt x="616385" y="1659"/>
                </a:lnTo>
                <a:lnTo>
                  <a:pt x="569879" y="6562"/>
                </a:lnTo>
                <a:lnTo>
                  <a:pt x="524385" y="14597"/>
                </a:lnTo>
                <a:lnTo>
                  <a:pt x="480015" y="25652"/>
                </a:lnTo>
                <a:lnTo>
                  <a:pt x="436882" y="39615"/>
                </a:lnTo>
                <a:lnTo>
                  <a:pt x="395098" y="56375"/>
                </a:lnTo>
                <a:lnTo>
                  <a:pt x="354775" y="75820"/>
                </a:lnTo>
                <a:lnTo>
                  <a:pt x="316026" y="97838"/>
                </a:lnTo>
                <a:lnTo>
                  <a:pt x="278963" y="122316"/>
                </a:lnTo>
                <a:lnTo>
                  <a:pt x="243698" y="149144"/>
                </a:lnTo>
                <a:lnTo>
                  <a:pt x="210343" y="178209"/>
                </a:lnTo>
                <a:lnTo>
                  <a:pt x="179012" y="209400"/>
                </a:lnTo>
                <a:lnTo>
                  <a:pt x="149816" y="242605"/>
                </a:lnTo>
                <a:lnTo>
                  <a:pt x="122867" y="277711"/>
                </a:lnTo>
                <a:lnTo>
                  <a:pt x="98278" y="314608"/>
                </a:lnTo>
                <a:lnTo>
                  <a:pt x="76161" y="353183"/>
                </a:lnTo>
                <a:lnTo>
                  <a:pt x="56629" y="393324"/>
                </a:lnTo>
                <a:lnTo>
                  <a:pt x="39793" y="434920"/>
                </a:lnTo>
                <a:lnTo>
                  <a:pt x="25767" y="477859"/>
                </a:lnTo>
                <a:lnTo>
                  <a:pt x="14662" y="522029"/>
                </a:lnTo>
                <a:lnTo>
                  <a:pt x="6591" y="567318"/>
                </a:lnTo>
                <a:lnTo>
                  <a:pt x="1666" y="613615"/>
                </a:lnTo>
                <a:lnTo>
                  <a:pt x="0" y="660807"/>
                </a:lnTo>
                <a:lnTo>
                  <a:pt x="1666" y="708000"/>
                </a:lnTo>
                <a:lnTo>
                  <a:pt x="6591" y="754298"/>
                </a:lnTo>
                <a:lnTo>
                  <a:pt x="14662" y="799588"/>
                </a:lnTo>
                <a:lnTo>
                  <a:pt x="25767" y="843759"/>
                </a:lnTo>
                <a:lnTo>
                  <a:pt x="39793" y="886698"/>
                </a:lnTo>
                <a:lnTo>
                  <a:pt x="56629" y="928295"/>
                </a:lnTo>
                <a:lnTo>
                  <a:pt x="76161" y="968437"/>
                </a:lnTo>
                <a:lnTo>
                  <a:pt x="98278" y="1007013"/>
                </a:lnTo>
                <a:lnTo>
                  <a:pt x="122867" y="1043910"/>
                </a:lnTo>
                <a:lnTo>
                  <a:pt x="149816" y="1079017"/>
                </a:lnTo>
                <a:lnTo>
                  <a:pt x="179012" y="1112222"/>
                </a:lnTo>
                <a:lnTo>
                  <a:pt x="210343" y="1143413"/>
                </a:lnTo>
                <a:lnTo>
                  <a:pt x="243698" y="1172479"/>
                </a:lnTo>
                <a:lnTo>
                  <a:pt x="278963" y="1199307"/>
                </a:lnTo>
                <a:lnTo>
                  <a:pt x="316026" y="1223786"/>
                </a:lnTo>
                <a:lnTo>
                  <a:pt x="354775" y="1245803"/>
                </a:lnTo>
                <a:lnTo>
                  <a:pt x="395098" y="1265248"/>
                </a:lnTo>
                <a:lnTo>
                  <a:pt x="436882" y="1282008"/>
                </a:lnTo>
                <a:lnTo>
                  <a:pt x="480015" y="1295972"/>
                </a:lnTo>
                <a:lnTo>
                  <a:pt x="524385" y="1307027"/>
                </a:lnTo>
                <a:lnTo>
                  <a:pt x="569879" y="1315062"/>
                </a:lnTo>
                <a:lnTo>
                  <a:pt x="616385" y="1319965"/>
                </a:lnTo>
                <a:lnTo>
                  <a:pt x="663791" y="1321624"/>
                </a:lnTo>
                <a:close/>
              </a:path>
            </a:pathLst>
          </a:custGeom>
          <a:ln w="104708">
            <a:solidFill>
              <a:srgbClr val="FFFFFF"/>
            </a:solidFill>
          </a:ln>
        </p:spPr>
        <p:txBody>
          <a:bodyPr wrap="square" lIns="0" tIns="0" rIns="0" bIns="0" rtlCol="0"/>
          <a:lstStyle/>
          <a:p>
            <a:endParaRPr sz="819"/>
          </a:p>
        </p:txBody>
      </p:sp>
      <p:sp>
        <p:nvSpPr>
          <p:cNvPr id="16" name="object 16"/>
          <p:cNvSpPr/>
          <p:nvPr/>
        </p:nvSpPr>
        <p:spPr>
          <a:xfrm>
            <a:off x="5725273" y="2127529"/>
            <a:ext cx="163749" cy="192339"/>
          </a:xfrm>
          <a:custGeom>
            <a:avLst/>
            <a:gdLst/>
            <a:ahLst/>
            <a:cxnLst/>
            <a:rect l="l" t="t" r="r" b="b"/>
            <a:pathLst>
              <a:path w="360045" h="422910">
                <a:moveTo>
                  <a:pt x="0" y="0"/>
                </a:moveTo>
                <a:lnTo>
                  <a:pt x="0" y="422741"/>
                </a:lnTo>
                <a:lnTo>
                  <a:pt x="354188" y="399893"/>
                </a:lnTo>
                <a:lnTo>
                  <a:pt x="359905" y="51412"/>
                </a:lnTo>
                <a:lnTo>
                  <a:pt x="0" y="0"/>
                </a:lnTo>
                <a:close/>
              </a:path>
            </a:pathLst>
          </a:custGeom>
          <a:solidFill>
            <a:srgbClr val="FFFFFF"/>
          </a:solidFill>
        </p:spPr>
        <p:txBody>
          <a:bodyPr wrap="square" lIns="0" tIns="0" rIns="0" bIns="0" rtlCol="0"/>
          <a:lstStyle/>
          <a:p>
            <a:endParaRPr sz="819"/>
          </a:p>
        </p:txBody>
      </p:sp>
      <p:sp>
        <p:nvSpPr>
          <p:cNvPr id="17" name="object 17"/>
          <p:cNvSpPr/>
          <p:nvPr/>
        </p:nvSpPr>
        <p:spPr>
          <a:xfrm>
            <a:off x="5694085" y="1967748"/>
            <a:ext cx="63389" cy="88863"/>
          </a:xfrm>
          <a:prstGeom prst="rect">
            <a:avLst/>
          </a:prstGeom>
          <a:blipFill>
            <a:blip r:embed="rId3" cstate="print"/>
            <a:stretch>
              <a:fillRect/>
            </a:stretch>
          </a:blipFill>
        </p:spPr>
        <p:txBody>
          <a:bodyPr wrap="square" lIns="0" tIns="0" rIns="0" bIns="0" rtlCol="0"/>
          <a:lstStyle/>
          <a:p>
            <a:endParaRPr sz="819"/>
          </a:p>
        </p:txBody>
      </p:sp>
      <p:sp>
        <p:nvSpPr>
          <p:cNvPr id="18" name="object 18"/>
          <p:cNvSpPr/>
          <p:nvPr/>
        </p:nvSpPr>
        <p:spPr>
          <a:xfrm>
            <a:off x="5758404" y="2236074"/>
            <a:ext cx="60950" cy="60950"/>
          </a:xfrm>
          <a:prstGeom prst="rect">
            <a:avLst/>
          </a:prstGeom>
          <a:blipFill>
            <a:blip r:embed="rId4" cstate="print"/>
            <a:stretch>
              <a:fillRect/>
            </a:stretch>
          </a:blipFill>
        </p:spPr>
        <p:txBody>
          <a:bodyPr wrap="square" lIns="0" tIns="0" rIns="0" bIns="0" rtlCol="0"/>
          <a:lstStyle/>
          <a:p>
            <a:endParaRPr sz="819"/>
          </a:p>
        </p:txBody>
      </p:sp>
      <p:sp>
        <p:nvSpPr>
          <p:cNvPr id="19" name="object 19"/>
          <p:cNvSpPr/>
          <p:nvPr/>
        </p:nvSpPr>
        <p:spPr>
          <a:xfrm>
            <a:off x="5730277" y="2123296"/>
            <a:ext cx="168659" cy="209379"/>
          </a:xfrm>
          <a:custGeom>
            <a:avLst/>
            <a:gdLst/>
            <a:ahLst/>
            <a:cxnLst/>
            <a:rect l="l" t="t" r="r" b="b"/>
            <a:pathLst>
              <a:path w="370840" h="460375">
                <a:moveTo>
                  <a:pt x="21737" y="416982"/>
                </a:moveTo>
                <a:lnTo>
                  <a:pt x="13632" y="418111"/>
                </a:lnTo>
                <a:lnTo>
                  <a:pt x="6847" y="422131"/>
                </a:lnTo>
                <a:lnTo>
                  <a:pt x="2074" y="428408"/>
                </a:lnTo>
                <a:lnTo>
                  <a:pt x="0" y="436311"/>
                </a:lnTo>
                <a:lnTo>
                  <a:pt x="1148" y="444397"/>
                </a:lnTo>
                <a:lnTo>
                  <a:pt x="37975" y="458986"/>
                </a:lnTo>
                <a:lnTo>
                  <a:pt x="76114" y="460070"/>
                </a:lnTo>
                <a:lnTo>
                  <a:pt x="95473" y="460205"/>
                </a:lnTo>
                <a:lnTo>
                  <a:pt x="146456" y="459253"/>
                </a:lnTo>
                <a:lnTo>
                  <a:pt x="194831" y="456455"/>
                </a:lnTo>
                <a:lnTo>
                  <a:pt x="239469" y="451905"/>
                </a:lnTo>
                <a:lnTo>
                  <a:pt x="279237" y="445693"/>
                </a:lnTo>
                <a:lnTo>
                  <a:pt x="320136" y="435756"/>
                </a:lnTo>
                <a:lnTo>
                  <a:pt x="353723" y="419065"/>
                </a:lnTo>
                <a:lnTo>
                  <a:pt x="95473" y="419065"/>
                </a:lnTo>
                <a:lnTo>
                  <a:pt x="76707" y="418934"/>
                </a:lnTo>
                <a:lnTo>
                  <a:pt x="58118" y="418542"/>
                </a:lnTo>
                <a:lnTo>
                  <a:pt x="39773" y="417890"/>
                </a:lnTo>
                <a:lnTo>
                  <a:pt x="21737" y="416982"/>
                </a:lnTo>
                <a:close/>
              </a:path>
              <a:path w="370840" h="460375">
                <a:moveTo>
                  <a:pt x="370512" y="189439"/>
                </a:moveTo>
                <a:lnTo>
                  <a:pt x="329372" y="189439"/>
                </a:lnTo>
                <a:lnTo>
                  <a:pt x="329372" y="387276"/>
                </a:lnTo>
                <a:lnTo>
                  <a:pt x="312426" y="395033"/>
                </a:lnTo>
                <a:lnTo>
                  <a:pt x="280172" y="403473"/>
                </a:lnTo>
                <a:lnTo>
                  <a:pt x="233000" y="411214"/>
                </a:lnTo>
                <a:lnTo>
                  <a:pt x="171303" y="416872"/>
                </a:lnTo>
                <a:lnTo>
                  <a:pt x="95473" y="419065"/>
                </a:lnTo>
                <a:lnTo>
                  <a:pt x="353723" y="419065"/>
                </a:lnTo>
                <a:lnTo>
                  <a:pt x="365129" y="408971"/>
                </a:lnTo>
                <a:lnTo>
                  <a:pt x="370512" y="391359"/>
                </a:lnTo>
                <a:lnTo>
                  <a:pt x="370512" y="189439"/>
                </a:lnTo>
                <a:close/>
              </a:path>
              <a:path w="370840" h="460375">
                <a:moveTo>
                  <a:pt x="21737" y="173827"/>
                </a:moveTo>
                <a:lnTo>
                  <a:pt x="13633" y="174980"/>
                </a:lnTo>
                <a:lnTo>
                  <a:pt x="6851" y="179001"/>
                </a:lnTo>
                <a:lnTo>
                  <a:pt x="2078" y="185269"/>
                </a:lnTo>
                <a:lnTo>
                  <a:pt x="0" y="193166"/>
                </a:lnTo>
                <a:lnTo>
                  <a:pt x="1148" y="201257"/>
                </a:lnTo>
                <a:lnTo>
                  <a:pt x="37991" y="215842"/>
                </a:lnTo>
                <a:lnTo>
                  <a:pt x="76128" y="216924"/>
                </a:lnTo>
                <a:lnTo>
                  <a:pt x="95473" y="217061"/>
                </a:lnTo>
                <a:lnTo>
                  <a:pt x="146461" y="216110"/>
                </a:lnTo>
                <a:lnTo>
                  <a:pt x="194838" y="213316"/>
                </a:lnTo>
                <a:lnTo>
                  <a:pt x="239479" y="208769"/>
                </a:lnTo>
                <a:lnTo>
                  <a:pt x="279258" y="202559"/>
                </a:lnTo>
                <a:lnTo>
                  <a:pt x="318786" y="193038"/>
                </a:lnTo>
                <a:lnTo>
                  <a:pt x="329372" y="189439"/>
                </a:lnTo>
                <a:lnTo>
                  <a:pt x="370512" y="189439"/>
                </a:lnTo>
                <a:lnTo>
                  <a:pt x="370512" y="175921"/>
                </a:lnTo>
                <a:lnTo>
                  <a:pt x="95473" y="175921"/>
                </a:lnTo>
                <a:lnTo>
                  <a:pt x="76731" y="175789"/>
                </a:lnTo>
                <a:lnTo>
                  <a:pt x="58150" y="175396"/>
                </a:lnTo>
                <a:lnTo>
                  <a:pt x="39796" y="174741"/>
                </a:lnTo>
                <a:lnTo>
                  <a:pt x="21737" y="173827"/>
                </a:lnTo>
                <a:close/>
              </a:path>
              <a:path w="370840" h="460375">
                <a:moveTo>
                  <a:pt x="370512" y="110059"/>
                </a:moveTo>
                <a:lnTo>
                  <a:pt x="329382" y="110059"/>
                </a:lnTo>
                <a:lnTo>
                  <a:pt x="329382" y="144131"/>
                </a:lnTo>
                <a:lnTo>
                  <a:pt x="312441" y="151888"/>
                </a:lnTo>
                <a:lnTo>
                  <a:pt x="280186" y="160329"/>
                </a:lnTo>
                <a:lnTo>
                  <a:pt x="233011" y="168069"/>
                </a:lnTo>
                <a:lnTo>
                  <a:pt x="171309" y="173727"/>
                </a:lnTo>
                <a:lnTo>
                  <a:pt x="95473" y="175921"/>
                </a:lnTo>
                <a:lnTo>
                  <a:pt x="370512" y="175921"/>
                </a:lnTo>
                <a:lnTo>
                  <a:pt x="370512" y="110059"/>
                </a:lnTo>
                <a:close/>
              </a:path>
              <a:path w="370840" h="460375">
                <a:moveTo>
                  <a:pt x="21737" y="94447"/>
                </a:moveTo>
                <a:lnTo>
                  <a:pt x="13633" y="95591"/>
                </a:lnTo>
                <a:lnTo>
                  <a:pt x="6853" y="99613"/>
                </a:lnTo>
                <a:lnTo>
                  <a:pt x="2083" y="105886"/>
                </a:lnTo>
                <a:lnTo>
                  <a:pt x="10" y="113787"/>
                </a:lnTo>
                <a:lnTo>
                  <a:pt x="1153" y="121873"/>
                </a:lnTo>
                <a:lnTo>
                  <a:pt x="37992" y="136458"/>
                </a:lnTo>
                <a:lnTo>
                  <a:pt x="76132" y="137544"/>
                </a:lnTo>
                <a:lnTo>
                  <a:pt x="95473" y="137681"/>
                </a:lnTo>
                <a:lnTo>
                  <a:pt x="146461" y="136730"/>
                </a:lnTo>
                <a:lnTo>
                  <a:pt x="194838" y="133937"/>
                </a:lnTo>
                <a:lnTo>
                  <a:pt x="239479" y="129390"/>
                </a:lnTo>
                <a:lnTo>
                  <a:pt x="279258" y="123179"/>
                </a:lnTo>
                <a:lnTo>
                  <a:pt x="318792" y="113659"/>
                </a:lnTo>
                <a:lnTo>
                  <a:pt x="329382" y="110059"/>
                </a:lnTo>
                <a:lnTo>
                  <a:pt x="370512" y="110059"/>
                </a:lnTo>
                <a:lnTo>
                  <a:pt x="370512" y="96552"/>
                </a:lnTo>
                <a:lnTo>
                  <a:pt x="95473" y="96552"/>
                </a:lnTo>
                <a:lnTo>
                  <a:pt x="76731" y="96420"/>
                </a:lnTo>
                <a:lnTo>
                  <a:pt x="58150" y="96025"/>
                </a:lnTo>
                <a:lnTo>
                  <a:pt x="39796" y="95368"/>
                </a:lnTo>
                <a:lnTo>
                  <a:pt x="21737" y="94447"/>
                </a:lnTo>
                <a:close/>
              </a:path>
              <a:path w="370840" h="460375">
                <a:moveTo>
                  <a:pt x="353726" y="41129"/>
                </a:moveTo>
                <a:lnTo>
                  <a:pt x="95473" y="41129"/>
                </a:lnTo>
                <a:lnTo>
                  <a:pt x="163679" y="42889"/>
                </a:lnTo>
                <a:lnTo>
                  <a:pt x="220713" y="47517"/>
                </a:lnTo>
                <a:lnTo>
                  <a:pt x="266299" y="54037"/>
                </a:lnTo>
                <a:lnTo>
                  <a:pt x="300160" y="61472"/>
                </a:lnTo>
                <a:lnTo>
                  <a:pt x="322021" y="68846"/>
                </a:lnTo>
                <a:lnTo>
                  <a:pt x="300160" y="76214"/>
                </a:lnTo>
                <a:lnTo>
                  <a:pt x="266299" y="83646"/>
                </a:lnTo>
                <a:lnTo>
                  <a:pt x="220713" y="90164"/>
                </a:lnTo>
                <a:lnTo>
                  <a:pt x="163679" y="94792"/>
                </a:lnTo>
                <a:lnTo>
                  <a:pt x="95473" y="96552"/>
                </a:lnTo>
                <a:lnTo>
                  <a:pt x="370512" y="96552"/>
                </a:lnTo>
                <a:lnTo>
                  <a:pt x="370522" y="68846"/>
                </a:lnTo>
                <a:lnTo>
                  <a:pt x="365138" y="51232"/>
                </a:lnTo>
                <a:lnTo>
                  <a:pt x="353726" y="41129"/>
                </a:lnTo>
                <a:close/>
              </a:path>
              <a:path w="370840" h="460375">
                <a:moveTo>
                  <a:pt x="95473" y="0"/>
                </a:moveTo>
                <a:lnTo>
                  <a:pt x="56930" y="540"/>
                </a:lnTo>
                <a:lnTo>
                  <a:pt x="11436" y="4241"/>
                </a:lnTo>
                <a:lnTo>
                  <a:pt x="10" y="23884"/>
                </a:lnTo>
                <a:lnTo>
                  <a:pt x="2087" y="31784"/>
                </a:lnTo>
                <a:lnTo>
                  <a:pt x="6864" y="38057"/>
                </a:lnTo>
                <a:lnTo>
                  <a:pt x="13646" y="42079"/>
                </a:lnTo>
                <a:lnTo>
                  <a:pt x="21737" y="43223"/>
                </a:lnTo>
                <a:lnTo>
                  <a:pt x="39778" y="42309"/>
                </a:lnTo>
                <a:lnTo>
                  <a:pt x="58126" y="41654"/>
                </a:lnTo>
                <a:lnTo>
                  <a:pt x="76713" y="41261"/>
                </a:lnTo>
                <a:lnTo>
                  <a:pt x="353726" y="41129"/>
                </a:lnTo>
                <a:lnTo>
                  <a:pt x="348560" y="36556"/>
                </a:lnTo>
                <a:lnTo>
                  <a:pt x="279258" y="14491"/>
                </a:lnTo>
                <a:lnTo>
                  <a:pt x="239479" y="8282"/>
                </a:lnTo>
                <a:lnTo>
                  <a:pt x="194838" y="3739"/>
                </a:lnTo>
                <a:lnTo>
                  <a:pt x="146461" y="949"/>
                </a:lnTo>
                <a:lnTo>
                  <a:pt x="95473" y="0"/>
                </a:lnTo>
                <a:close/>
              </a:path>
            </a:pathLst>
          </a:custGeom>
          <a:solidFill>
            <a:srgbClr val="14286B"/>
          </a:solidFill>
        </p:spPr>
        <p:txBody>
          <a:bodyPr wrap="square" lIns="0" tIns="0" rIns="0" bIns="0" rtlCol="0"/>
          <a:lstStyle/>
          <a:p>
            <a:endParaRPr sz="819"/>
          </a:p>
        </p:txBody>
      </p:sp>
      <p:sp>
        <p:nvSpPr>
          <p:cNvPr id="20" name="object 20"/>
          <p:cNvSpPr/>
          <p:nvPr/>
        </p:nvSpPr>
        <p:spPr>
          <a:xfrm>
            <a:off x="5523905" y="1967739"/>
            <a:ext cx="207646" cy="387857"/>
          </a:xfrm>
          <a:custGeom>
            <a:avLst/>
            <a:gdLst/>
            <a:ahLst/>
            <a:cxnLst/>
            <a:rect l="l" t="t" r="r" b="b"/>
            <a:pathLst>
              <a:path w="456565" h="852804">
                <a:moveTo>
                  <a:pt x="376334" y="219815"/>
                </a:moveTo>
                <a:lnTo>
                  <a:pt x="79861" y="219815"/>
                </a:lnTo>
                <a:lnTo>
                  <a:pt x="48807" y="226100"/>
                </a:lnTo>
                <a:lnTo>
                  <a:pt x="23419" y="243230"/>
                </a:lnTo>
                <a:lnTo>
                  <a:pt x="6286" y="268618"/>
                </a:lnTo>
                <a:lnTo>
                  <a:pt x="0" y="299676"/>
                </a:lnTo>
                <a:lnTo>
                  <a:pt x="0" y="792394"/>
                </a:lnTo>
                <a:lnTo>
                  <a:pt x="25226" y="824931"/>
                </a:lnTo>
                <a:lnTo>
                  <a:pt x="77515" y="840435"/>
                </a:lnTo>
                <a:lnTo>
                  <a:pt x="146708" y="849256"/>
                </a:lnTo>
                <a:lnTo>
                  <a:pt x="186338" y="851549"/>
                </a:lnTo>
                <a:lnTo>
                  <a:pt x="228097" y="852330"/>
                </a:lnTo>
                <a:lnTo>
                  <a:pt x="269852" y="851549"/>
                </a:lnTo>
                <a:lnTo>
                  <a:pt x="309481" y="849256"/>
                </a:lnTo>
                <a:lnTo>
                  <a:pt x="378669" y="840435"/>
                </a:lnTo>
                <a:lnTo>
                  <a:pt x="430967" y="824931"/>
                </a:lnTo>
                <a:lnTo>
                  <a:pt x="456195" y="792394"/>
                </a:lnTo>
                <a:lnTo>
                  <a:pt x="456195" y="299676"/>
                </a:lnTo>
                <a:lnTo>
                  <a:pt x="449908" y="268618"/>
                </a:lnTo>
                <a:lnTo>
                  <a:pt x="432776" y="243230"/>
                </a:lnTo>
                <a:lnTo>
                  <a:pt x="407387" y="226100"/>
                </a:lnTo>
                <a:lnTo>
                  <a:pt x="376334" y="219815"/>
                </a:lnTo>
                <a:close/>
              </a:path>
              <a:path w="456565" h="852804">
                <a:moveTo>
                  <a:pt x="248662" y="41171"/>
                </a:moveTo>
                <a:lnTo>
                  <a:pt x="207532" y="41171"/>
                </a:lnTo>
                <a:lnTo>
                  <a:pt x="207532" y="73966"/>
                </a:lnTo>
                <a:lnTo>
                  <a:pt x="180018" y="85579"/>
                </a:lnTo>
                <a:lnTo>
                  <a:pt x="158097" y="105233"/>
                </a:lnTo>
                <a:lnTo>
                  <a:pt x="143601" y="131093"/>
                </a:lnTo>
                <a:lnTo>
                  <a:pt x="138362" y="161324"/>
                </a:lnTo>
                <a:lnTo>
                  <a:pt x="138362" y="219815"/>
                </a:lnTo>
                <a:lnTo>
                  <a:pt x="317833" y="219815"/>
                </a:lnTo>
                <a:lnTo>
                  <a:pt x="317833" y="161324"/>
                </a:lnTo>
                <a:lnTo>
                  <a:pt x="312594" y="131093"/>
                </a:lnTo>
                <a:lnTo>
                  <a:pt x="298098" y="105233"/>
                </a:lnTo>
                <a:lnTo>
                  <a:pt x="276177" y="85579"/>
                </a:lnTo>
                <a:lnTo>
                  <a:pt x="248662" y="73966"/>
                </a:lnTo>
                <a:lnTo>
                  <a:pt x="248662" y="41171"/>
                </a:lnTo>
                <a:close/>
              </a:path>
              <a:path w="456565" h="852804">
                <a:moveTo>
                  <a:pt x="343727" y="31"/>
                </a:moveTo>
                <a:lnTo>
                  <a:pt x="173450" y="31"/>
                </a:lnTo>
                <a:lnTo>
                  <a:pt x="165444" y="1647"/>
                </a:lnTo>
                <a:lnTo>
                  <a:pt x="158907" y="6053"/>
                </a:lnTo>
                <a:lnTo>
                  <a:pt x="154501" y="12590"/>
                </a:lnTo>
                <a:lnTo>
                  <a:pt x="152885" y="20596"/>
                </a:lnTo>
                <a:lnTo>
                  <a:pt x="154501" y="28604"/>
                </a:lnTo>
                <a:lnTo>
                  <a:pt x="158907" y="35144"/>
                </a:lnTo>
                <a:lnTo>
                  <a:pt x="165444" y="39554"/>
                </a:lnTo>
                <a:lnTo>
                  <a:pt x="173450" y="41171"/>
                </a:lnTo>
                <a:lnTo>
                  <a:pt x="343727" y="41171"/>
                </a:lnTo>
                <a:lnTo>
                  <a:pt x="351733" y="39554"/>
                </a:lnTo>
                <a:lnTo>
                  <a:pt x="358270" y="35144"/>
                </a:lnTo>
                <a:lnTo>
                  <a:pt x="362676" y="28604"/>
                </a:lnTo>
                <a:lnTo>
                  <a:pt x="364292" y="20596"/>
                </a:lnTo>
                <a:lnTo>
                  <a:pt x="362676" y="12590"/>
                </a:lnTo>
                <a:lnTo>
                  <a:pt x="358270" y="6053"/>
                </a:lnTo>
                <a:lnTo>
                  <a:pt x="351733" y="1647"/>
                </a:lnTo>
                <a:lnTo>
                  <a:pt x="343727" y="31"/>
                </a:lnTo>
                <a:close/>
              </a:path>
              <a:path w="456565" h="852804">
                <a:moveTo>
                  <a:pt x="228443" y="0"/>
                </a:moveTo>
                <a:lnTo>
                  <a:pt x="227752" y="0"/>
                </a:lnTo>
                <a:lnTo>
                  <a:pt x="227092" y="31"/>
                </a:lnTo>
                <a:lnTo>
                  <a:pt x="229102" y="31"/>
                </a:lnTo>
                <a:lnTo>
                  <a:pt x="228443" y="0"/>
                </a:lnTo>
                <a:close/>
              </a:path>
            </a:pathLst>
          </a:custGeom>
          <a:solidFill>
            <a:srgbClr val="14286B"/>
          </a:solidFill>
        </p:spPr>
        <p:txBody>
          <a:bodyPr wrap="square" lIns="0" tIns="0" rIns="0" bIns="0" rtlCol="0"/>
          <a:lstStyle/>
          <a:p>
            <a:endParaRPr sz="819"/>
          </a:p>
        </p:txBody>
      </p:sp>
      <p:sp>
        <p:nvSpPr>
          <p:cNvPr id="21" name="object 21"/>
          <p:cNvSpPr/>
          <p:nvPr/>
        </p:nvSpPr>
        <p:spPr>
          <a:xfrm>
            <a:off x="5605532" y="2019000"/>
            <a:ext cx="44217" cy="48712"/>
          </a:xfrm>
          <a:prstGeom prst="rect">
            <a:avLst/>
          </a:prstGeom>
          <a:blipFill>
            <a:blip r:embed="rId5" cstate="print"/>
            <a:stretch>
              <a:fillRect/>
            </a:stretch>
          </a:blipFill>
        </p:spPr>
        <p:txBody>
          <a:bodyPr wrap="square" lIns="0" tIns="0" rIns="0" bIns="0" rtlCol="0"/>
          <a:lstStyle/>
          <a:p>
            <a:endParaRPr sz="819"/>
          </a:p>
        </p:txBody>
      </p:sp>
      <p:sp>
        <p:nvSpPr>
          <p:cNvPr id="22" name="object 22"/>
          <p:cNvSpPr/>
          <p:nvPr/>
        </p:nvSpPr>
        <p:spPr>
          <a:xfrm>
            <a:off x="5542621" y="2295162"/>
            <a:ext cx="170102" cy="41587"/>
          </a:xfrm>
          <a:custGeom>
            <a:avLst/>
            <a:gdLst/>
            <a:ahLst/>
            <a:cxnLst/>
            <a:rect l="l" t="t" r="r" b="b"/>
            <a:pathLst>
              <a:path w="374015" h="91439">
                <a:moveTo>
                  <a:pt x="0" y="0"/>
                </a:moveTo>
                <a:lnTo>
                  <a:pt x="0" y="67076"/>
                </a:lnTo>
                <a:lnTo>
                  <a:pt x="20459" y="74785"/>
                </a:lnTo>
                <a:lnTo>
                  <a:pt x="58737" y="82659"/>
                </a:lnTo>
                <a:lnTo>
                  <a:pt x="114388" y="88786"/>
                </a:lnTo>
                <a:lnTo>
                  <a:pt x="186968" y="91253"/>
                </a:lnTo>
                <a:lnTo>
                  <a:pt x="259548" y="88786"/>
                </a:lnTo>
                <a:lnTo>
                  <a:pt x="315201" y="82659"/>
                </a:lnTo>
                <a:lnTo>
                  <a:pt x="353476" y="74785"/>
                </a:lnTo>
                <a:lnTo>
                  <a:pt x="373925" y="67076"/>
                </a:lnTo>
                <a:lnTo>
                  <a:pt x="373925" y="20889"/>
                </a:lnTo>
                <a:lnTo>
                  <a:pt x="186968" y="20889"/>
                </a:lnTo>
                <a:lnTo>
                  <a:pt x="145213" y="20111"/>
                </a:lnTo>
                <a:lnTo>
                  <a:pt x="105584" y="17826"/>
                </a:lnTo>
                <a:lnTo>
                  <a:pt x="36396" y="9015"/>
                </a:lnTo>
                <a:lnTo>
                  <a:pt x="8858" y="2719"/>
                </a:lnTo>
                <a:lnTo>
                  <a:pt x="0" y="0"/>
                </a:lnTo>
                <a:close/>
              </a:path>
              <a:path w="374015" h="91439">
                <a:moveTo>
                  <a:pt x="373925" y="0"/>
                </a:moveTo>
                <a:lnTo>
                  <a:pt x="304931" y="14104"/>
                </a:lnTo>
                <a:lnTo>
                  <a:pt x="228722" y="20111"/>
                </a:lnTo>
                <a:lnTo>
                  <a:pt x="186968" y="20889"/>
                </a:lnTo>
                <a:lnTo>
                  <a:pt x="373925" y="20889"/>
                </a:lnTo>
                <a:lnTo>
                  <a:pt x="373925" y="0"/>
                </a:lnTo>
                <a:close/>
              </a:path>
            </a:pathLst>
          </a:custGeom>
          <a:solidFill>
            <a:srgbClr val="FFFFFF"/>
          </a:solidFill>
        </p:spPr>
        <p:txBody>
          <a:bodyPr wrap="square" lIns="0" tIns="0" rIns="0" bIns="0" rtlCol="0"/>
          <a:lstStyle/>
          <a:p>
            <a:endParaRPr sz="819"/>
          </a:p>
        </p:txBody>
      </p:sp>
      <p:sp>
        <p:nvSpPr>
          <p:cNvPr id="23" name="object 23"/>
          <p:cNvSpPr/>
          <p:nvPr/>
        </p:nvSpPr>
        <p:spPr>
          <a:xfrm>
            <a:off x="5542621" y="2145368"/>
            <a:ext cx="170102" cy="140645"/>
          </a:xfrm>
          <a:custGeom>
            <a:avLst/>
            <a:gdLst/>
            <a:ahLst/>
            <a:cxnLst/>
            <a:rect l="l" t="t" r="r" b="b"/>
            <a:pathLst>
              <a:path w="374015" h="309244">
                <a:moveTo>
                  <a:pt x="0" y="0"/>
                </a:moveTo>
                <a:lnTo>
                  <a:pt x="0" y="284954"/>
                </a:lnTo>
                <a:lnTo>
                  <a:pt x="20459" y="292663"/>
                </a:lnTo>
                <a:lnTo>
                  <a:pt x="58737" y="300537"/>
                </a:lnTo>
                <a:lnTo>
                  <a:pt x="114388" y="306664"/>
                </a:lnTo>
                <a:lnTo>
                  <a:pt x="186968" y="309131"/>
                </a:lnTo>
                <a:lnTo>
                  <a:pt x="259548" y="306664"/>
                </a:lnTo>
                <a:lnTo>
                  <a:pt x="315201" y="300537"/>
                </a:lnTo>
                <a:lnTo>
                  <a:pt x="353476" y="292663"/>
                </a:lnTo>
                <a:lnTo>
                  <a:pt x="373925" y="284954"/>
                </a:lnTo>
                <a:lnTo>
                  <a:pt x="373925" y="20899"/>
                </a:lnTo>
                <a:lnTo>
                  <a:pt x="186978" y="20899"/>
                </a:lnTo>
                <a:lnTo>
                  <a:pt x="145222" y="20120"/>
                </a:lnTo>
                <a:lnTo>
                  <a:pt x="105589" y="17831"/>
                </a:lnTo>
                <a:lnTo>
                  <a:pt x="36396" y="9015"/>
                </a:lnTo>
                <a:lnTo>
                  <a:pt x="8858" y="2714"/>
                </a:lnTo>
                <a:lnTo>
                  <a:pt x="0" y="0"/>
                </a:lnTo>
                <a:close/>
              </a:path>
              <a:path w="374015" h="309244">
                <a:moveTo>
                  <a:pt x="373925" y="0"/>
                </a:moveTo>
                <a:lnTo>
                  <a:pt x="304936" y="14105"/>
                </a:lnTo>
                <a:lnTo>
                  <a:pt x="228727" y="20120"/>
                </a:lnTo>
                <a:lnTo>
                  <a:pt x="186978" y="20899"/>
                </a:lnTo>
                <a:lnTo>
                  <a:pt x="373925" y="20899"/>
                </a:lnTo>
                <a:lnTo>
                  <a:pt x="373925" y="0"/>
                </a:lnTo>
                <a:close/>
              </a:path>
            </a:pathLst>
          </a:custGeom>
          <a:solidFill>
            <a:srgbClr val="FFFFFF"/>
          </a:solidFill>
        </p:spPr>
        <p:txBody>
          <a:bodyPr wrap="square" lIns="0" tIns="0" rIns="0" bIns="0" rtlCol="0"/>
          <a:lstStyle/>
          <a:p>
            <a:endParaRPr sz="819"/>
          </a:p>
        </p:txBody>
      </p:sp>
      <p:sp>
        <p:nvSpPr>
          <p:cNvPr id="24" name="object 24"/>
          <p:cNvSpPr/>
          <p:nvPr/>
        </p:nvSpPr>
        <p:spPr>
          <a:xfrm>
            <a:off x="5542621" y="2086418"/>
            <a:ext cx="170102" cy="49962"/>
          </a:xfrm>
          <a:custGeom>
            <a:avLst/>
            <a:gdLst/>
            <a:ahLst/>
            <a:cxnLst/>
            <a:rect l="l" t="t" r="r" b="b"/>
            <a:pathLst>
              <a:path w="374015" h="109855">
                <a:moveTo>
                  <a:pt x="335204" y="0"/>
                </a:moveTo>
                <a:lnTo>
                  <a:pt x="38731" y="0"/>
                </a:lnTo>
                <a:lnTo>
                  <a:pt x="23672" y="3048"/>
                </a:lnTo>
                <a:lnTo>
                  <a:pt x="11359" y="11355"/>
                </a:lnTo>
                <a:lnTo>
                  <a:pt x="3049" y="23668"/>
                </a:lnTo>
                <a:lnTo>
                  <a:pt x="0" y="38731"/>
                </a:lnTo>
                <a:lnTo>
                  <a:pt x="0" y="85201"/>
                </a:lnTo>
                <a:lnTo>
                  <a:pt x="20459" y="92916"/>
                </a:lnTo>
                <a:lnTo>
                  <a:pt x="58737" y="100794"/>
                </a:lnTo>
                <a:lnTo>
                  <a:pt x="114388" y="106921"/>
                </a:lnTo>
                <a:lnTo>
                  <a:pt x="186968" y="109389"/>
                </a:lnTo>
                <a:lnTo>
                  <a:pt x="259548" y="106921"/>
                </a:lnTo>
                <a:lnTo>
                  <a:pt x="315201" y="100794"/>
                </a:lnTo>
                <a:lnTo>
                  <a:pt x="353476" y="92916"/>
                </a:lnTo>
                <a:lnTo>
                  <a:pt x="373925" y="85201"/>
                </a:lnTo>
                <a:lnTo>
                  <a:pt x="373925" y="38731"/>
                </a:lnTo>
                <a:lnTo>
                  <a:pt x="370877" y="23668"/>
                </a:lnTo>
                <a:lnTo>
                  <a:pt x="362571" y="11355"/>
                </a:lnTo>
                <a:lnTo>
                  <a:pt x="350261" y="3048"/>
                </a:lnTo>
                <a:lnTo>
                  <a:pt x="335204" y="0"/>
                </a:lnTo>
                <a:close/>
              </a:path>
            </a:pathLst>
          </a:custGeom>
          <a:solidFill>
            <a:srgbClr val="FFFFFF"/>
          </a:solidFill>
        </p:spPr>
        <p:txBody>
          <a:bodyPr wrap="square" lIns="0" tIns="0" rIns="0" bIns="0" rtlCol="0"/>
          <a:lstStyle/>
          <a:p>
            <a:endParaRPr sz="819"/>
          </a:p>
        </p:txBody>
      </p:sp>
      <p:sp>
        <p:nvSpPr>
          <p:cNvPr id="25" name="object 25"/>
          <p:cNvSpPr/>
          <p:nvPr/>
        </p:nvSpPr>
        <p:spPr>
          <a:xfrm>
            <a:off x="5591289" y="2247278"/>
            <a:ext cx="72777" cy="19638"/>
          </a:xfrm>
          <a:custGeom>
            <a:avLst/>
            <a:gdLst/>
            <a:ahLst/>
            <a:cxnLst/>
            <a:rect l="l" t="t" r="r" b="b"/>
            <a:pathLst>
              <a:path w="160020" h="43180">
                <a:moveTo>
                  <a:pt x="21685" y="0"/>
                </a:moveTo>
                <a:lnTo>
                  <a:pt x="13614" y="1149"/>
                </a:lnTo>
                <a:lnTo>
                  <a:pt x="6828" y="5193"/>
                </a:lnTo>
                <a:lnTo>
                  <a:pt x="2062" y="11467"/>
                </a:lnTo>
                <a:lnTo>
                  <a:pt x="0" y="19371"/>
                </a:lnTo>
                <a:lnTo>
                  <a:pt x="1162" y="27455"/>
                </a:lnTo>
                <a:lnTo>
                  <a:pt x="49279" y="42311"/>
                </a:lnTo>
                <a:lnTo>
                  <a:pt x="79903" y="42731"/>
                </a:lnTo>
                <a:lnTo>
                  <a:pt x="95268" y="42626"/>
                </a:lnTo>
                <a:lnTo>
                  <a:pt x="140425" y="41066"/>
                </a:lnTo>
                <a:lnTo>
                  <a:pt x="159796" y="19371"/>
                </a:lnTo>
                <a:lnTo>
                  <a:pt x="157728" y="11466"/>
                </a:lnTo>
                <a:lnTo>
                  <a:pt x="152937" y="5181"/>
                </a:lnTo>
                <a:lnTo>
                  <a:pt x="146901" y="1594"/>
                </a:lnTo>
                <a:lnTo>
                  <a:pt x="79896" y="1594"/>
                </a:lnTo>
                <a:lnTo>
                  <a:pt x="50475" y="1195"/>
                </a:lnTo>
                <a:lnTo>
                  <a:pt x="21685" y="0"/>
                </a:lnTo>
                <a:close/>
              </a:path>
              <a:path w="160020" h="43180">
                <a:moveTo>
                  <a:pt x="138100" y="0"/>
                </a:moveTo>
                <a:lnTo>
                  <a:pt x="109316" y="1195"/>
                </a:lnTo>
                <a:lnTo>
                  <a:pt x="79896" y="1594"/>
                </a:lnTo>
                <a:lnTo>
                  <a:pt x="146901" y="1594"/>
                </a:lnTo>
                <a:lnTo>
                  <a:pt x="146180" y="1165"/>
                </a:lnTo>
                <a:lnTo>
                  <a:pt x="138100" y="0"/>
                </a:lnTo>
                <a:close/>
              </a:path>
            </a:pathLst>
          </a:custGeom>
          <a:solidFill>
            <a:srgbClr val="14286B"/>
          </a:solidFill>
        </p:spPr>
        <p:txBody>
          <a:bodyPr wrap="square" lIns="0" tIns="0" rIns="0" bIns="0" rtlCol="0"/>
          <a:lstStyle/>
          <a:p>
            <a:endParaRPr sz="819"/>
          </a:p>
        </p:txBody>
      </p:sp>
      <p:sp>
        <p:nvSpPr>
          <p:cNvPr id="26" name="object 26"/>
          <p:cNvSpPr/>
          <p:nvPr/>
        </p:nvSpPr>
        <p:spPr>
          <a:xfrm>
            <a:off x="5597157" y="2171398"/>
            <a:ext cx="60950" cy="60950"/>
          </a:xfrm>
          <a:prstGeom prst="rect">
            <a:avLst/>
          </a:prstGeom>
          <a:blipFill>
            <a:blip r:embed="rId6" cstate="print"/>
            <a:stretch>
              <a:fillRect/>
            </a:stretch>
          </a:blipFill>
        </p:spPr>
        <p:txBody>
          <a:bodyPr wrap="square" lIns="0" tIns="0" rIns="0" bIns="0" rtlCol="0"/>
          <a:lstStyle/>
          <a:p>
            <a:endParaRPr sz="819"/>
          </a:p>
        </p:txBody>
      </p:sp>
      <p:sp>
        <p:nvSpPr>
          <p:cNvPr id="27" name="object 27"/>
          <p:cNvSpPr/>
          <p:nvPr/>
        </p:nvSpPr>
        <p:spPr>
          <a:xfrm>
            <a:off x="1216893" y="1837732"/>
            <a:ext cx="650359" cy="647654"/>
          </a:xfrm>
          <a:prstGeom prst="rect">
            <a:avLst/>
          </a:prstGeom>
          <a:blipFill>
            <a:blip r:embed="rId7" cstate="print"/>
            <a:stretch>
              <a:fillRect/>
            </a:stretch>
          </a:blipFill>
        </p:spPr>
        <p:txBody>
          <a:bodyPr wrap="square" lIns="0" tIns="0" rIns="0" bIns="0" rtlCol="0"/>
          <a:lstStyle/>
          <a:p>
            <a:endParaRPr sz="819"/>
          </a:p>
        </p:txBody>
      </p:sp>
      <p:sp>
        <p:nvSpPr>
          <p:cNvPr id="28" name="object 28"/>
          <p:cNvSpPr txBox="1"/>
          <p:nvPr/>
        </p:nvSpPr>
        <p:spPr>
          <a:xfrm>
            <a:off x="3248796" y="2514857"/>
            <a:ext cx="1024324" cy="236081"/>
          </a:xfrm>
          <a:prstGeom prst="rect">
            <a:avLst/>
          </a:prstGeom>
        </p:spPr>
        <p:txBody>
          <a:bodyPr vert="horz" wrap="square" lIns="0" tIns="5198" rIns="0" bIns="0" rtlCol="0">
            <a:spAutoFit/>
          </a:bodyPr>
          <a:lstStyle/>
          <a:p>
            <a:pPr marL="5776">
              <a:spcBef>
                <a:spcPts val="41"/>
              </a:spcBef>
            </a:pPr>
            <a:r>
              <a:rPr sz="1500" b="1" spc="37" dirty="0">
                <a:solidFill>
                  <a:srgbClr val="14286B"/>
                </a:solidFill>
                <a:latin typeface="Arial"/>
                <a:cs typeface="Arial"/>
              </a:rPr>
              <a:t>Fashion</a:t>
            </a:r>
            <a:endParaRPr sz="1500" dirty="0">
              <a:latin typeface="Arial"/>
              <a:cs typeface="Arial"/>
            </a:endParaRPr>
          </a:p>
        </p:txBody>
      </p:sp>
      <p:sp>
        <p:nvSpPr>
          <p:cNvPr id="29" name="object 29"/>
          <p:cNvSpPr/>
          <p:nvPr/>
        </p:nvSpPr>
        <p:spPr>
          <a:xfrm>
            <a:off x="3324451" y="1861024"/>
            <a:ext cx="603878" cy="601278"/>
          </a:xfrm>
          <a:custGeom>
            <a:avLst/>
            <a:gdLst/>
            <a:ahLst/>
            <a:cxnLst/>
            <a:rect l="l" t="t" r="r" b="b"/>
            <a:pathLst>
              <a:path w="1327784" h="1322070">
                <a:moveTo>
                  <a:pt x="663791" y="0"/>
                </a:moveTo>
                <a:lnTo>
                  <a:pt x="616386" y="1659"/>
                </a:lnTo>
                <a:lnTo>
                  <a:pt x="569881" y="6562"/>
                </a:lnTo>
                <a:lnTo>
                  <a:pt x="524388" y="14597"/>
                </a:lnTo>
                <a:lnTo>
                  <a:pt x="480019" y="25652"/>
                </a:lnTo>
                <a:lnTo>
                  <a:pt x="436886" y="39615"/>
                </a:lnTo>
                <a:lnTo>
                  <a:pt x="395102" y="56375"/>
                </a:lnTo>
                <a:lnTo>
                  <a:pt x="354780" y="75820"/>
                </a:lnTo>
                <a:lnTo>
                  <a:pt x="316031" y="97838"/>
                </a:lnTo>
                <a:lnTo>
                  <a:pt x="278967" y="122316"/>
                </a:lnTo>
                <a:lnTo>
                  <a:pt x="243702" y="149144"/>
                </a:lnTo>
                <a:lnTo>
                  <a:pt x="210347" y="178209"/>
                </a:lnTo>
                <a:lnTo>
                  <a:pt x="179016" y="209400"/>
                </a:lnTo>
                <a:lnTo>
                  <a:pt x="149819" y="242605"/>
                </a:lnTo>
                <a:lnTo>
                  <a:pt x="122870" y="277711"/>
                </a:lnTo>
                <a:lnTo>
                  <a:pt x="98280" y="314608"/>
                </a:lnTo>
                <a:lnTo>
                  <a:pt x="76163" y="353183"/>
                </a:lnTo>
                <a:lnTo>
                  <a:pt x="56630" y="393324"/>
                </a:lnTo>
                <a:lnTo>
                  <a:pt x="39795" y="434920"/>
                </a:lnTo>
                <a:lnTo>
                  <a:pt x="25768" y="477859"/>
                </a:lnTo>
                <a:lnTo>
                  <a:pt x="14663" y="522029"/>
                </a:lnTo>
                <a:lnTo>
                  <a:pt x="6591" y="567318"/>
                </a:lnTo>
                <a:lnTo>
                  <a:pt x="1666" y="613615"/>
                </a:lnTo>
                <a:lnTo>
                  <a:pt x="0" y="660807"/>
                </a:lnTo>
                <a:lnTo>
                  <a:pt x="1666" y="708000"/>
                </a:lnTo>
                <a:lnTo>
                  <a:pt x="6591" y="754298"/>
                </a:lnTo>
                <a:lnTo>
                  <a:pt x="14663" y="799588"/>
                </a:lnTo>
                <a:lnTo>
                  <a:pt x="25768" y="843759"/>
                </a:lnTo>
                <a:lnTo>
                  <a:pt x="39795" y="886698"/>
                </a:lnTo>
                <a:lnTo>
                  <a:pt x="56630" y="928295"/>
                </a:lnTo>
                <a:lnTo>
                  <a:pt x="76163" y="968437"/>
                </a:lnTo>
                <a:lnTo>
                  <a:pt x="98280" y="1007013"/>
                </a:lnTo>
                <a:lnTo>
                  <a:pt x="122870" y="1043910"/>
                </a:lnTo>
                <a:lnTo>
                  <a:pt x="149819" y="1079017"/>
                </a:lnTo>
                <a:lnTo>
                  <a:pt x="179016" y="1112222"/>
                </a:lnTo>
                <a:lnTo>
                  <a:pt x="210347" y="1143413"/>
                </a:lnTo>
                <a:lnTo>
                  <a:pt x="243702" y="1172479"/>
                </a:lnTo>
                <a:lnTo>
                  <a:pt x="278967" y="1199307"/>
                </a:lnTo>
                <a:lnTo>
                  <a:pt x="316031" y="1223786"/>
                </a:lnTo>
                <a:lnTo>
                  <a:pt x="354780" y="1245803"/>
                </a:lnTo>
                <a:lnTo>
                  <a:pt x="395102" y="1265248"/>
                </a:lnTo>
                <a:lnTo>
                  <a:pt x="436886" y="1282008"/>
                </a:lnTo>
                <a:lnTo>
                  <a:pt x="480019" y="1295972"/>
                </a:lnTo>
                <a:lnTo>
                  <a:pt x="524388" y="1307027"/>
                </a:lnTo>
                <a:lnTo>
                  <a:pt x="569881" y="1315062"/>
                </a:lnTo>
                <a:lnTo>
                  <a:pt x="616386" y="1319965"/>
                </a:lnTo>
                <a:lnTo>
                  <a:pt x="663791" y="1321624"/>
                </a:lnTo>
                <a:lnTo>
                  <a:pt x="711197" y="1319965"/>
                </a:lnTo>
                <a:lnTo>
                  <a:pt x="757703" y="1315062"/>
                </a:lnTo>
                <a:lnTo>
                  <a:pt x="803197" y="1307027"/>
                </a:lnTo>
                <a:lnTo>
                  <a:pt x="847567" y="1295972"/>
                </a:lnTo>
                <a:lnTo>
                  <a:pt x="890700" y="1282008"/>
                </a:lnTo>
                <a:lnTo>
                  <a:pt x="932484" y="1265248"/>
                </a:lnTo>
                <a:lnTo>
                  <a:pt x="972807" y="1245803"/>
                </a:lnTo>
                <a:lnTo>
                  <a:pt x="1011556" y="1223786"/>
                </a:lnTo>
                <a:lnTo>
                  <a:pt x="1048619" y="1199307"/>
                </a:lnTo>
                <a:lnTo>
                  <a:pt x="1083884" y="1172479"/>
                </a:lnTo>
                <a:lnTo>
                  <a:pt x="1117238" y="1143413"/>
                </a:lnTo>
                <a:lnTo>
                  <a:pt x="1148570" y="1112222"/>
                </a:lnTo>
                <a:lnTo>
                  <a:pt x="1177766" y="1079017"/>
                </a:lnTo>
                <a:lnTo>
                  <a:pt x="1204715" y="1043910"/>
                </a:lnTo>
                <a:lnTo>
                  <a:pt x="1229304" y="1007013"/>
                </a:lnTo>
                <a:lnTo>
                  <a:pt x="1251420" y="968437"/>
                </a:lnTo>
                <a:lnTo>
                  <a:pt x="1270953" y="928295"/>
                </a:lnTo>
                <a:lnTo>
                  <a:pt x="1287788" y="886698"/>
                </a:lnTo>
                <a:lnTo>
                  <a:pt x="1301814" y="843759"/>
                </a:lnTo>
                <a:lnTo>
                  <a:pt x="1312919" y="799588"/>
                </a:lnTo>
                <a:lnTo>
                  <a:pt x="1320990" y="754298"/>
                </a:lnTo>
                <a:lnTo>
                  <a:pt x="1325915" y="708000"/>
                </a:lnTo>
                <a:lnTo>
                  <a:pt x="1327582" y="660807"/>
                </a:lnTo>
                <a:lnTo>
                  <a:pt x="1325915" y="613615"/>
                </a:lnTo>
                <a:lnTo>
                  <a:pt x="1320990" y="567318"/>
                </a:lnTo>
                <a:lnTo>
                  <a:pt x="1312919" y="522029"/>
                </a:lnTo>
                <a:lnTo>
                  <a:pt x="1301814" y="477859"/>
                </a:lnTo>
                <a:lnTo>
                  <a:pt x="1287788" y="434920"/>
                </a:lnTo>
                <a:lnTo>
                  <a:pt x="1270953" y="393324"/>
                </a:lnTo>
                <a:lnTo>
                  <a:pt x="1251420" y="353183"/>
                </a:lnTo>
                <a:lnTo>
                  <a:pt x="1229304" y="314608"/>
                </a:lnTo>
                <a:lnTo>
                  <a:pt x="1204715" y="277711"/>
                </a:lnTo>
                <a:lnTo>
                  <a:pt x="1177766" y="242605"/>
                </a:lnTo>
                <a:lnTo>
                  <a:pt x="1148570" y="209400"/>
                </a:lnTo>
                <a:lnTo>
                  <a:pt x="1117238" y="178209"/>
                </a:lnTo>
                <a:lnTo>
                  <a:pt x="1083884" y="149144"/>
                </a:lnTo>
                <a:lnTo>
                  <a:pt x="1048619" y="122316"/>
                </a:lnTo>
                <a:lnTo>
                  <a:pt x="1011556" y="97838"/>
                </a:lnTo>
                <a:lnTo>
                  <a:pt x="972807" y="75820"/>
                </a:lnTo>
                <a:lnTo>
                  <a:pt x="932484" y="56375"/>
                </a:lnTo>
                <a:lnTo>
                  <a:pt x="890700" y="39615"/>
                </a:lnTo>
                <a:lnTo>
                  <a:pt x="847567" y="25652"/>
                </a:lnTo>
                <a:lnTo>
                  <a:pt x="803197" y="14597"/>
                </a:lnTo>
                <a:lnTo>
                  <a:pt x="757703" y="6562"/>
                </a:lnTo>
                <a:lnTo>
                  <a:pt x="711197" y="1659"/>
                </a:lnTo>
                <a:lnTo>
                  <a:pt x="663791" y="0"/>
                </a:lnTo>
                <a:close/>
              </a:path>
            </a:pathLst>
          </a:custGeom>
          <a:solidFill>
            <a:srgbClr val="79F4F8"/>
          </a:solidFill>
        </p:spPr>
        <p:txBody>
          <a:bodyPr wrap="square" lIns="0" tIns="0" rIns="0" bIns="0" rtlCol="0"/>
          <a:lstStyle/>
          <a:p>
            <a:endParaRPr sz="819"/>
          </a:p>
        </p:txBody>
      </p:sp>
      <p:sp>
        <p:nvSpPr>
          <p:cNvPr id="30" name="object 30"/>
          <p:cNvSpPr/>
          <p:nvPr/>
        </p:nvSpPr>
        <p:spPr>
          <a:xfrm>
            <a:off x="3324451" y="1861024"/>
            <a:ext cx="603878" cy="601278"/>
          </a:xfrm>
          <a:custGeom>
            <a:avLst/>
            <a:gdLst/>
            <a:ahLst/>
            <a:cxnLst/>
            <a:rect l="l" t="t" r="r" b="b"/>
            <a:pathLst>
              <a:path w="1327784" h="1322070">
                <a:moveTo>
                  <a:pt x="663791" y="1321624"/>
                </a:moveTo>
                <a:lnTo>
                  <a:pt x="711197" y="1319965"/>
                </a:lnTo>
                <a:lnTo>
                  <a:pt x="757703" y="1315062"/>
                </a:lnTo>
                <a:lnTo>
                  <a:pt x="803197" y="1307027"/>
                </a:lnTo>
                <a:lnTo>
                  <a:pt x="847567" y="1295972"/>
                </a:lnTo>
                <a:lnTo>
                  <a:pt x="890700" y="1282008"/>
                </a:lnTo>
                <a:lnTo>
                  <a:pt x="932484" y="1265248"/>
                </a:lnTo>
                <a:lnTo>
                  <a:pt x="972807" y="1245803"/>
                </a:lnTo>
                <a:lnTo>
                  <a:pt x="1011556" y="1223786"/>
                </a:lnTo>
                <a:lnTo>
                  <a:pt x="1048619" y="1199307"/>
                </a:lnTo>
                <a:lnTo>
                  <a:pt x="1083884" y="1172479"/>
                </a:lnTo>
                <a:lnTo>
                  <a:pt x="1117238" y="1143413"/>
                </a:lnTo>
                <a:lnTo>
                  <a:pt x="1148570" y="1112222"/>
                </a:lnTo>
                <a:lnTo>
                  <a:pt x="1177766" y="1079017"/>
                </a:lnTo>
                <a:lnTo>
                  <a:pt x="1204715" y="1043910"/>
                </a:lnTo>
                <a:lnTo>
                  <a:pt x="1229304" y="1007013"/>
                </a:lnTo>
                <a:lnTo>
                  <a:pt x="1251420" y="968437"/>
                </a:lnTo>
                <a:lnTo>
                  <a:pt x="1270953" y="928295"/>
                </a:lnTo>
                <a:lnTo>
                  <a:pt x="1287788" y="886698"/>
                </a:lnTo>
                <a:lnTo>
                  <a:pt x="1301814" y="843759"/>
                </a:lnTo>
                <a:lnTo>
                  <a:pt x="1312919" y="799588"/>
                </a:lnTo>
                <a:lnTo>
                  <a:pt x="1320990" y="754298"/>
                </a:lnTo>
                <a:lnTo>
                  <a:pt x="1325915" y="708000"/>
                </a:lnTo>
                <a:lnTo>
                  <a:pt x="1327582" y="660807"/>
                </a:lnTo>
                <a:lnTo>
                  <a:pt x="1325915" y="613615"/>
                </a:lnTo>
                <a:lnTo>
                  <a:pt x="1320990" y="567318"/>
                </a:lnTo>
                <a:lnTo>
                  <a:pt x="1312919" y="522029"/>
                </a:lnTo>
                <a:lnTo>
                  <a:pt x="1301814" y="477859"/>
                </a:lnTo>
                <a:lnTo>
                  <a:pt x="1287788" y="434920"/>
                </a:lnTo>
                <a:lnTo>
                  <a:pt x="1270953" y="393324"/>
                </a:lnTo>
                <a:lnTo>
                  <a:pt x="1251420" y="353183"/>
                </a:lnTo>
                <a:lnTo>
                  <a:pt x="1229304" y="314608"/>
                </a:lnTo>
                <a:lnTo>
                  <a:pt x="1204715" y="277711"/>
                </a:lnTo>
                <a:lnTo>
                  <a:pt x="1177766" y="242605"/>
                </a:lnTo>
                <a:lnTo>
                  <a:pt x="1148570" y="209400"/>
                </a:lnTo>
                <a:lnTo>
                  <a:pt x="1117238" y="178209"/>
                </a:lnTo>
                <a:lnTo>
                  <a:pt x="1083884" y="149144"/>
                </a:lnTo>
                <a:lnTo>
                  <a:pt x="1048619" y="122316"/>
                </a:lnTo>
                <a:lnTo>
                  <a:pt x="1011556" y="97838"/>
                </a:lnTo>
                <a:lnTo>
                  <a:pt x="972807" y="75820"/>
                </a:lnTo>
                <a:lnTo>
                  <a:pt x="932484" y="56375"/>
                </a:lnTo>
                <a:lnTo>
                  <a:pt x="890700" y="39615"/>
                </a:lnTo>
                <a:lnTo>
                  <a:pt x="847567" y="25652"/>
                </a:lnTo>
                <a:lnTo>
                  <a:pt x="803197" y="14597"/>
                </a:lnTo>
                <a:lnTo>
                  <a:pt x="757703" y="6562"/>
                </a:lnTo>
                <a:lnTo>
                  <a:pt x="711197" y="1659"/>
                </a:lnTo>
                <a:lnTo>
                  <a:pt x="663791" y="0"/>
                </a:lnTo>
                <a:lnTo>
                  <a:pt x="616386" y="1659"/>
                </a:lnTo>
                <a:lnTo>
                  <a:pt x="569881" y="6562"/>
                </a:lnTo>
                <a:lnTo>
                  <a:pt x="524388" y="14597"/>
                </a:lnTo>
                <a:lnTo>
                  <a:pt x="480019" y="25652"/>
                </a:lnTo>
                <a:lnTo>
                  <a:pt x="436886" y="39615"/>
                </a:lnTo>
                <a:lnTo>
                  <a:pt x="395102" y="56375"/>
                </a:lnTo>
                <a:lnTo>
                  <a:pt x="354780" y="75820"/>
                </a:lnTo>
                <a:lnTo>
                  <a:pt x="316031" y="97838"/>
                </a:lnTo>
                <a:lnTo>
                  <a:pt x="278967" y="122316"/>
                </a:lnTo>
                <a:lnTo>
                  <a:pt x="243702" y="149144"/>
                </a:lnTo>
                <a:lnTo>
                  <a:pt x="210347" y="178209"/>
                </a:lnTo>
                <a:lnTo>
                  <a:pt x="179016" y="209400"/>
                </a:lnTo>
                <a:lnTo>
                  <a:pt x="149819" y="242605"/>
                </a:lnTo>
                <a:lnTo>
                  <a:pt x="122870" y="277711"/>
                </a:lnTo>
                <a:lnTo>
                  <a:pt x="98280" y="314608"/>
                </a:lnTo>
                <a:lnTo>
                  <a:pt x="76163" y="353183"/>
                </a:lnTo>
                <a:lnTo>
                  <a:pt x="56630" y="393324"/>
                </a:lnTo>
                <a:lnTo>
                  <a:pt x="39795" y="434920"/>
                </a:lnTo>
                <a:lnTo>
                  <a:pt x="25768" y="477859"/>
                </a:lnTo>
                <a:lnTo>
                  <a:pt x="14663" y="522029"/>
                </a:lnTo>
                <a:lnTo>
                  <a:pt x="6591" y="567318"/>
                </a:lnTo>
                <a:lnTo>
                  <a:pt x="1666" y="613615"/>
                </a:lnTo>
                <a:lnTo>
                  <a:pt x="0" y="660807"/>
                </a:lnTo>
                <a:lnTo>
                  <a:pt x="1666" y="708000"/>
                </a:lnTo>
                <a:lnTo>
                  <a:pt x="6591" y="754298"/>
                </a:lnTo>
                <a:lnTo>
                  <a:pt x="14663" y="799588"/>
                </a:lnTo>
                <a:lnTo>
                  <a:pt x="25768" y="843759"/>
                </a:lnTo>
                <a:lnTo>
                  <a:pt x="39795" y="886698"/>
                </a:lnTo>
                <a:lnTo>
                  <a:pt x="56630" y="928295"/>
                </a:lnTo>
                <a:lnTo>
                  <a:pt x="76163" y="968437"/>
                </a:lnTo>
                <a:lnTo>
                  <a:pt x="98280" y="1007013"/>
                </a:lnTo>
                <a:lnTo>
                  <a:pt x="122870" y="1043910"/>
                </a:lnTo>
                <a:lnTo>
                  <a:pt x="149819" y="1079017"/>
                </a:lnTo>
                <a:lnTo>
                  <a:pt x="179016" y="1112222"/>
                </a:lnTo>
                <a:lnTo>
                  <a:pt x="210347" y="1143413"/>
                </a:lnTo>
                <a:lnTo>
                  <a:pt x="243702" y="1172479"/>
                </a:lnTo>
                <a:lnTo>
                  <a:pt x="278967" y="1199307"/>
                </a:lnTo>
                <a:lnTo>
                  <a:pt x="316031" y="1223786"/>
                </a:lnTo>
                <a:lnTo>
                  <a:pt x="354780" y="1245803"/>
                </a:lnTo>
                <a:lnTo>
                  <a:pt x="395102" y="1265248"/>
                </a:lnTo>
                <a:lnTo>
                  <a:pt x="436886" y="1282008"/>
                </a:lnTo>
                <a:lnTo>
                  <a:pt x="480019" y="1295972"/>
                </a:lnTo>
                <a:lnTo>
                  <a:pt x="524388" y="1307027"/>
                </a:lnTo>
                <a:lnTo>
                  <a:pt x="569881" y="1315062"/>
                </a:lnTo>
                <a:lnTo>
                  <a:pt x="616386" y="1319965"/>
                </a:lnTo>
                <a:lnTo>
                  <a:pt x="663791" y="1321624"/>
                </a:lnTo>
                <a:close/>
              </a:path>
            </a:pathLst>
          </a:custGeom>
          <a:ln w="104708">
            <a:solidFill>
              <a:srgbClr val="FFFFFF"/>
            </a:solidFill>
          </a:ln>
        </p:spPr>
        <p:txBody>
          <a:bodyPr wrap="square" lIns="0" tIns="0" rIns="0" bIns="0" rtlCol="0"/>
          <a:lstStyle/>
          <a:p>
            <a:endParaRPr sz="819"/>
          </a:p>
        </p:txBody>
      </p:sp>
      <p:sp>
        <p:nvSpPr>
          <p:cNvPr id="31" name="object 31"/>
          <p:cNvSpPr/>
          <p:nvPr/>
        </p:nvSpPr>
        <p:spPr>
          <a:xfrm>
            <a:off x="3565032" y="1969726"/>
            <a:ext cx="232194" cy="383813"/>
          </a:xfrm>
          <a:custGeom>
            <a:avLst/>
            <a:gdLst/>
            <a:ahLst/>
            <a:cxnLst/>
            <a:rect l="l" t="t" r="r" b="b"/>
            <a:pathLst>
              <a:path w="510540" h="843914">
                <a:moveTo>
                  <a:pt x="144442" y="0"/>
                </a:moveTo>
                <a:lnTo>
                  <a:pt x="136961" y="1536"/>
                </a:lnTo>
                <a:lnTo>
                  <a:pt x="130865" y="5722"/>
                </a:lnTo>
                <a:lnTo>
                  <a:pt x="126762" y="11918"/>
                </a:lnTo>
                <a:lnTo>
                  <a:pt x="125260" y="19486"/>
                </a:lnTo>
                <a:lnTo>
                  <a:pt x="125260" y="72825"/>
                </a:lnTo>
                <a:lnTo>
                  <a:pt x="116689" y="74492"/>
                </a:lnTo>
                <a:lnTo>
                  <a:pt x="77103" y="106340"/>
                </a:lnTo>
                <a:lnTo>
                  <a:pt x="70443" y="146030"/>
                </a:lnTo>
                <a:lnTo>
                  <a:pt x="76982" y="208187"/>
                </a:lnTo>
                <a:lnTo>
                  <a:pt x="110433" y="290818"/>
                </a:lnTo>
                <a:lnTo>
                  <a:pt x="120474" y="309323"/>
                </a:lnTo>
                <a:lnTo>
                  <a:pt x="128660" y="327242"/>
                </a:lnTo>
                <a:lnTo>
                  <a:pt x="134172" y="345901"/>
                </a:lnTo>
                <a:lnTo>
                  <a:pt x="136123" y="365926"/>
                </a:lnTo>
                <a:lnTo>
                  <a:pt x="136108" y="368533"/>
                </a:lnTo>
                <a:lnTo>
                  <a:pt x="132040" y="399890"/>
                </a:lnTo>
                <a:lnTo>
                  <a:pt x="118994" y="440295"/>
                </a:lnTo>
                <a:lnTo>
                  <a:pt x="95340" y="491867"/>
                </a:lnTo>
                <a:lnTo>
                  <a:pt x="59366" y="557365"/>
                </a:lnTo>
                <a:lnTo>
                  <a:pt x="38836" y="597112"/>
                </a:lnTo>
                <a:lnTo>
                  <a:pt x="22710" y="638349"/>
                </a:lnTo>
                <a:lnTo>
                  <a:pt x="10914" y="681426"/>
                </a:lnTo>
                <a:lnTo>
                  <a:pt x="3369" y="726694"/>
                </a:lnTo>
                <a:lnTo>
                  <a:pt x="0" y="774501"/>
                </a:lnTo>
                <a:lnTo>
                  <a:pt x="729" y="825200"/>
                </a:lnTo>
                <a:lnTo>
                  <a:pt x="2524" y="832434"/>
                </a:lnTo>
                <a:lnTo>
                  <a:pt x="6690" y="838274"/>
                </a:lnTo>
                <a:lnTo>
                  <a:pt x="12674" y="842176"/>
                </a:lnTo>
                <a:lnTo>
                  <a:pt x="19922" y="843597"/>
                </a:lnTo>
                <a:lnTo>
                  <a:pt x="490400" y="843597"/>
                </a:lnTo>
                <a:lnTo>
                  <a:pt x="510292" y="774501"/>
                </a:lnTo>
                <a:lnTo>
                  <a:pt x="506903" y="726694"/>
                </a:lnTo>
                <a:lnTo>
                  <a:pt x="499348" y="681426"/>
                </a:lnTo>
                <a:lnTo>
                  <a:pt x="487548" y="638349"/>
                </a:lnTo>
                <a:lnTo>
                  <a:pt x="471426" y="597112"/>
                </a:lnTo>
                <a:lnTo>
                  <a:pt x="450904" y="557365"/>
                </a:lnTo>
                <a:lnTo>
                  <a:pt x="415085" y="492170"/>
                </a:lnTo>
                <a:lnTo>
                  <a:pt x="391483" y="440779"/>
                </a:lnTo>
                <a:lnTo>
                  <a:pt x="378398" y="400473"/>
                </a:lnTo>
                <a:lnTo>
                  <a:pt x="374132" y="368533"/>
                </a:lnTo>
                <a:lnTo>
                  <a:pt x="374069" y="365926"/>
                </a:lnTo>
                <a:lnTo>
                  <a:pt x="376208" y="345476"/>
                </a:lnTo>
                <a:lnTo>
                  <a:pt x="381744" y="326990"/>
                </a:lnTo>
                <a:lnTo>
                  <a:pt x="389895" y="309194"/>
                </a:lnTo>
                <a:lnTo>
                  <a:pt x="399879" y="290818"/>
                </a:lnTo>
                <a:lnTo>
                  <a:pt x="433310" y="208187"/>
                </a:lnTo>
                <a:lnTo>
                  <a:pt x="439855" y="146030"/>
                </a:lnTo>
                <a:lnTo>
                  <a:pt x="435582" y="120509"/>
                </a:lnTo>
                <a:lnTo>
                  <a:pt x="255161" y="120509"/>
                </a:lnTo>
                <a:lnTo>
                  <a:pt x="238992" y="107070"/>
                </a:lnTo>
                <a:lnTo>
                  <a:pt x="217868" y="92980"/>
                </a:lnTo>
                <a:lnTo>
                  <a:pt x="192509" y="80733"/>
                </a:lnTo>
                <a:lnTo>
                  <a:pt x="163635" y="72825"/>
                </a:lnTo>
                <a:lnTo>
                  <a:pt x="163635" y="19486"/>
                </a:lnTo>
                <a:lnTo>
                  <a:pt x="162131" y="11918"/>
                </a:lnTo>
                <a:lnTo>
                  <a:pt x="158024" y="5722"/>
                </a:lnTo>
                <a:lnTo>
                  <a:pt x="151925" y="1536"/>
                </a:lnTo>
                <a:lnTo>
                  <a:pt x="144442" y="0"/>
                </a:lnTo>
                <a:close/>
              </a:path>
              <a:path w="510540" h="843914">
                <a:moveTo>
                  <a:pt x="372006" y="0"/>
                </a:moveTo>
                <a:lnTo>
                  <a:pt x="364550" y="1536"/>
                </a:lnTo>
                <a:lnTo>
                  <a:pt x="358447" y="5722"/>
                </a:lnTo>
                <a:lnTo>
                  <a:pt x="354326" y="11918"/>
                </a:lnTo>
                <a:lnTo>
                  <a:pt x="352813" y="19486"/>
                </a:lnTo>
                <a:lnTo>
                  <a:pt x="352813" y="72123"/>
                </a:lnTo>
                <a:lnTo>
                  <a:pt x="321917" y="79336"/>
                </a:lnTo>
                <a:lnTo>
                  <a:pt x="294775" y="91722"/>
                </a:lnTo>
                <a:lnTo>
                  <a:pt x="272239" y="106405"/>
                </a:lnTo>
                <a:lnTo>
                  <a:pt x="255161" y="120509"/>
                </a:lnTo>
                <a:lnTo>
                  <a:pt x="435582" y="120509"/>
                </a:lnTo>
                <a:lnTo>
                  <a:pt x="418580" y="83107"/>
                </a:lnTo>
                <a:lnTo>
                  <a:pt x="391189" y="73851"/>
                </a:lnTo>
                <a:lnTo>
                  <a:pt x="391189" y="19486"/>
                </a:lnTo>
                <a:lnTo>
                  <a:pt x="389686" y="11918"/>
                </a:lnTo>
                <a:lnTo>
                  <a:pt x="385583" y="5722"/>
                </a:lnTo>
                <a:lnTo>
                  <a:pt x="379487" y="1536"/>
                </a:lnTo>
                <a:lnTo>
                  <a:pt x="372006" y="0"/>
                </a:lnTo>
                <a:close/>
              </a:path>
            </a:pathLst>
          </a:custGeom>
          <a:solidFill>
            <a:srgbClr val="FFFFFF"/>
          </a:solidFill>
        </p:spPr>
        <p:txBody>
          <a:bodyPr wrap="square" lIns="0" tIns="0" rIns="0" bIns="0" rtlCol="0"/>
          <a:lstStyle/>
          <a:p>
            <a:endParaRPr sz="819"/>
          </a:p>
        </p:txBody>
      </p:sp>
      <p:sp>
        <p:nvSpPr>
          <p:cNvPr id="32" name="object 32"/>
          <p:cNvSpPr/>
          <p:nvPr/>
        </p:nvSpPr>
        <p:spPr>
          <a:xfrm>
            <a:off x="3565032" y="1969726"/>
            <a:ext cx="232194" cy="383813"/>
          </a:xfrm>
          <a:custGeom>
            <a:avLst/>
            <a:gdLst/>
            <a:ahLst/>
            <a:cxnLst/>
            <a:rect l="l" t="t" r="r" b="b"/>
            <a:pathLst>
              <a:path w="510540" h="843914">
                <a:moveTo>
                  <a:pt x="450904" y="557365"/>
                </a:moveTo>
                <a:lnTo>
                  <a:pt x="415085" y="492170"/>
                </a:lnTo>
                <a:lnTo>
                  <a:pt x="391483" y="440779"/>
                </a:lnTo>
                <a:lnTo>
                  <a:pt x="378398" y="400473"/>
                </a:lnTo>
                <a:lnTo>
                  <a:pt x="374132" y="368533"/>
                </a:lnTo>
                <a:lnTo>
                  <a:pt x="374132" y="368145"/>
                </a:lnTo>
                <a:lnTo>
                  <a:pt x="374247" y="367768"/>
                </a:lnTo>
                <a:lnTo>
                  <a:pt x="374247" y="367329"/>
                </a:lnTo>
                <a:lnTo>
                  <a:pt x="374247" y="366868"/>
                </a:lnTo>
                <a:lnTo>
                  <a:pt x="374132" y="366439"/>
                </a:lnTo>
                <a:lnTo>
                  <a:pt x="374069" y="365926"/>
                </a:lnTo>
                <a:lnTo>
                  <a:pt x="376208" y="345476"/>
                </a:lnTo>
                <a:lnTo>
                  <a:pt x="381744" y="326990"/>
                </a:lnTo>
                <a:lnTo>
                  <a:pt x="389895" y="309194"/>
                </a:lnTo>
                <a:lnTo>
                  <a:pt x="399879" y="290818"/>
                </a:lnTo>
                <a:lnTo>
                  <a:pt x="433310" y="208187"/>
                </a:lnTo>
                <a:lnTo>
                  <a:pt x="439855" y="146030"/>
                </a:lnTo>
                <a:lnTo>
                  <a:pt x="433210" y="106340"/>
                </a:lnTo>
                <a:lnTo>
                  <a:pt x="405046" y="77670"/>
                </a:lnTo>
                <a:lnTo>
                  <a:pt x="391189" y="73851"/>
                </a:lnTo>
                <a:lnTo>
                  <a:pt x="391189" y="19486"/>
                </a:lnTo>
                <a:lnTo>
                  <a:pt x="389686" y="11918"/>
                </a:lnTo>
                <a:lnTo>
                  <a:pt x="385583" y="5722"/>
                </a:lnTo>
                <a:lnTo>
                  <a:pt x="379487" y="1536"/>
                </a:lnTo>
                <a:lnTo>
                  <a:pt x="372006" y="0"/>
                </a:lnTo>
                <a:lnTo>
                  <a:pt x="364550" y="1536"/>
                </a:lnTo>
                <a:lnTo>
                  <a:pt x="358447" y="5722"/>
                </a:lnTo>
                <a:lnTo>
                  <a:pt x="354326" y="11918"/>
                </a:lnTo>
                <a:lnTo>
                  <a:pt x="352813" y="19486"/>
                </a:lnTo>
                <a:lnTo>
                  <a:pt x="352813" y="72123"/>
                </a:lnTo>
                <a:lnTo>
                  <a:pt x="321917" y="79336"/>
                </a:lnTo>
                <a:lnTo>
                  <a:pt x="294775" y="91722"/>
                </a:lnTo>
                <a:lnTo>
                  <a:pt x="272239" y="106405"/>
                </a:lnTo>
                <a:lnTo>
                  <a:pt x="255161" y="120509"/>
                </a:lnTo>
                <a:lnTo>
                  <a:pt x="238992" y="107070"/>
                </a:lnTo>
                <a:lnTo>
                  <a:pt x="217868" y="92980"/>
                </a:lnTo>
                <a:lnTo>
                  <a:pt x="192509" y="80733"/>
                </a:lnTo>
                <a:lnTo>
                  <a:pt x="163635" y="72825"/>
                </a:lnTo>
                <a:lnTo>
                  <a:pt x="163635" y="19486"/>
                </a:lnTo>
                <a:lnTo>
                  <a:pt x="162131" y="11918"/>
                </a:lnTo>
                <a:lnTo>
                  <a:pt x="158024" y="5722"/>
                </a:lnTo>
                <a:lnTo>
                  <a:pt x="151925" y="1536"/>
                </a:lnTo>
                <a:lnTo>
                  <a:pt x="144442" y="0"/>
                </a:lnTo>
                <a:lnTo>
                  <a:pt x="136961" y="1536"/>
                </a:lnTo>
                <a:lnTo>
                  <a:pt x="130865" y="5722"/>
                </a:lnTo>
                <a:lnTo>
                  <a:pt x="126762" y="11918"/>
                </a:lnTo>
                <a:lnTo>
                  <a:pt x="125260" y="19486"/>
                </a:lnTo>
                <a:lnTo>
                  <a:pt x="125260" y="72825"/>
                </a:lnTo>
                <a:lnTo>
                  <a:pt x="116689" y="74492"/>
                </a:lnTo>
                <a:lnTo>
                  <a:pt x="77103" y="106340"/>
                </a:lnTo>
                <a:lnTo>
                  <a:pt x="70443" y="146030"/>
                </a:lnTo>
                <a:lnTo>
                  <a:pt x="76982" y="208187"/>
                </a:lnTo>
                <a:lnTo>
                  <a:pt x="110433" y="290818"/>
                </a:lnTo>
                <a:lnTo>
                  <a:pt x="120474" y="309323"/>
                </a:lnTo>
                <a:lnTo>
                  <a:pt x="128660" y="327242"/>
                </a:lnTo>
                <a:lnTo>
                  <a:pt x="134172" y="345901"/>
                </a:lnTo>
                <a:lnTo>
                  <a:pt x="136191" y="366627"/>
                </a:lnTo>
                <a:lnTo>
                  <a:pt x="136191" y="366868"/>
                </a:lnTo>
                <a:lnTo>
                  <a:pt x="136139" y="367067"/>
                </a:lnTo>
                <a:lnTo>
                  <a:pt x="136139" y="367329"/>
                </a:lnTo>
                <a:lnTo>
                  <a:pt x="136139" y="367507"/>
                </a:lnTo>
                <a:lnTo>
                  <a:pt x="136191" y="367706"/>
                </a:lnTo>
                <a:lnTo>
                  <a:pt x="136191" y="367894"/>
                </a:lnTo>
                <a:lnTo>
                  <a:pt x="132040" y="399890"/>
                </a:lnTo>
                <a:lnTo>
                  <a:pt x="118994" y="440295"/>
                </a:lnTo>
                <a:lnTo>
                  <a:pt x="95340" y="491867"/>
                </a:lnTo>
                <a:lnTo>
                  <a:pt x="59366" y="557365"/>
                </a:lnTo>
                <a:lnTo>
                  <a:pt x="38836" y="597112"/>
                </a:lnTo>
                <a:lnTo>
                  <a:pt x="22710" y="638349"/>
                </a:lnTo>
                <a:lnTo>
                  <a:pt x="10914" y="681426"/>
                </a:lnTo>
                <a:lnTo>
                  <a:pt x="3369" y="726694"/>
                </a:lnTo>
                <a:lnTo>
                  <a:pt x="0" y="774501"/>
                </a:lnTo>
                <a:lnTo>
                  <a:pt x="729" y="825200"/>
                </a:lnTo>
                <a:lnTo>
                  <a:pt x="2524" y="832434"/>
                </a:lnTo>
                <a:lnTo>
                  <a:pt x="6690" y="838274"/>
                </a:lnTo>
                <a:lnTo>
                  <a:pt x="12674" y="842176"/>
                </a:lnTo>
                <a:lnTo>
                  <a:pt x="19922" y="843597"/>
                </a:lnTo>
                <a:lnTo>
                  <a:pt x="490400" y="843597"/>
                </a:lnTo>
                <a:lnTo>
                  <a:pt x="510292" y="774501"/>
                </a:lnTo>
                <a:lnTo>
                  <a:pt x="506903" y="726694"/>
                </a:lnTo>
                <a:lnTo>
                  <a:pt x="499348" y="681426"/>
                </a:lnTo>
                <a:lnTo>
                  <a:pt x="487548" y="638349"/>
                </a:lnTo>
                <a:lnTo>
                  <a:pt x="471426" y="597112"/>
                </a:lnTo>
                <a:lnTo>
                  <a:pt x="450904" y="557365"/>
                </a:lnTo>
                <a:close/>
              </a:path>
            </a:pathLst>
          </a:custGeom>
          <a:ln w="31412">
            <a:solidFill>
              <a:srgbClr val="14286B"/>
            </a:solidFill>
          </a:ln>
        </p:spPr>
        <p:txBody>
          <a:bodyPr wrap="square" lIns="0" tIns="0" rIns="0" bIns="0" rtlCol="0"/>
          <a:lstStyle/>
          <a:p>
            <a:endParaRPr sz="819"/>
          </a:p>
        </p:txBody>
      </p:sp>
      <p:sp>
        <p:nvSpPr>
          <p:cNvPr id="33" name="object 33"/>
          <p:cNvSpPr/>
          <p:nvPr/>
        </p:nvSpPr>
        <p:spPr>
          <a:xfrm>
            <a:off x="3512580" y="2223592"/>
            <a:ext cx="52273" cy="14151"/>
          </a:xfrm>
          <a:custGeom>
            <a:avLst/>
            <a:gdLst/>
            <a:ahLst/>
            <a:cxnLst/>
            <a:rect l="l" t="t" r="r" b="b"/>
            <a:pathLst>
              <a:path w="114934" h="31114">
                <a:moveTo>
                  <a:pt x="13779" y="0"/>
                </a:moveTo>
                <a:lnTo>
                  <a:pt x="5947" y="1151"/>
                </a:lnTo>
                <a:lnTo>
                  <a:pt x="0" y="7832"/>
                </a:lnTo>
                <a:lnTo>
                  <a:pt x="0" y="22386"/>
                </a:lnTo>
                <a:lnTo>
                  <a:pt x="3811" y="27925"/>
                </a:lnTo>
                <a:lnTo>
                  <a:pt x="9235" y="30522"/>
                </a:lnTo>
                <a:lnTo>
                  <a:pt x="20931" y="28861"/>
                </a:lnTo>
                <a:lnTo>
                  <a:pt x="32838" y="27635"/>
                </a:lnTo>
                <a:lnTo>
                  <a:pt x="44958" y="26876"/>
                </a:lnTo>
                <a:lnTo>
                  <a:pt x="57296" y="26616"/>
                </a:lnTo>
                <a:lnTo>
                  <a:pt x="111682" y="26616"/>
                </a:lnTo>
                <a:lnTo>
                  <a:pt x="114593" y="22386"/>
                </a:lnTo>
                <a:lnTo>
                  <a:pt x="114593" y="7832"/>
                </a:lnTo>
                <a:lnTo>
                  <a:pt x="112251" y="5224"/>
                </a:lnTo>
                <a:lnTo>
                  <a:pt x="57296" y="5224"/>
                </a:lnTo>
                <a:lnTo>
                  <a:pt x="46123" y="4870"/>
                </a:lnTo>
                <a:lnTo>
                  <a:pt x="35145" y="3845"/>
                </a:lnTo>
                <a:lnTo>
                  <a:pt x="24363" y="2203"/>
                </a:lnTo>
                <a:lnTo>
                  <a:pt x="13779" y="0"/>
                </a:lnTo>
                <a:close/>
              </a:path>
              <a:path w="114934" h="31114">
                <a:moveTo>
                  <a:pt x="111682" y="26616"/>
                </a:moveTo>
                <a:lnTo>
                  <a:pt x="57296" y="26616"/>
                </a:lnTo>
                <a:lnTo>
                  <a:pt x="69599" y="26884"/>
                </a:lnTo>
                <a:lnTo>
                  <a:pt x="81705" y="27654"/>
                </a:lnTo>
                <a:lnTo>
                  <a:pt x="93609" y="28883"/>
                </a:lnTo>
                <a:lnTo>
                  <a:pt x="105305" y="30522"/>
                </a:lnTo>
                <a:lnTo>
                  <a:pt x="110781" y="27925"/>
                </a:lnTo>
                <a:lnTo>
                  <a:pt x="111682" y="26616"/>
                </a:lnTo>
                <a:close/>
              </a:path>
              <a:path w="114934" h="31114">
                <a:moveTo>
                  <a:pt x="100824" y="0"/>
                </a:moveTo>
                <a:lnTo>
                  <a:pt x="90204" y="2203"/>
                </a:lnTo>
                <a:lnTo>
                  <a:pt x="79409" y="3845"/>
                </a:lnTo>
                <a:lnTo>
                  <a:pt x="68440" y="4870"/>
                </a:lnTo>
                <a:lnTo>
                  <a:pt x="57296" y="5224"/>
                </a:lnTo>
                <a:lnTo>
                  <a:pt x="112251" y="5224"/>
                </a:lnTo>
                <a:lnTo>
                  <a:pt x="108593" y="1151"/>
                </a:lnTo>
                <a:lnTo>
                  <a:pt x="100824" y="0"/>
                </a:lnTo>
                <a:close/>
              </a:path>
            </a:pathLst>
          </a:custGeom>
          <a:solidFill>
            <a:srgbClr val="14286B"/>
          </a:solidFill>
        </p:spPr>
        <p:txBody>
          <a:bodyPr wrap="square" lIns="0" tIns="0" rIns="0" bIns="0" rtlCol="0"/>
          <a:lstStyle/>
          <a:p>
            <a:endParaRPr sz="819"/>
          </a:p>
        </p:txBody>
      </p:sp>
      <p:sp>
        <p:nvSpPr>
          <p:cNvPr id="34" name="object 34"/>
          <p:cNvSpPr/>
          <p:nvPr/>
        </p:nvSpPr>
        <p:spPr>
          <a:xfrm>
            <a:off x="3449524" y="2240564"/>
            <a:ext cx="178478" cy="115231"/>
          </a:xfrm>
          <a:custGeom>
            <a:avLst/>
            <a:gdLst/>
            <a:ahLst/>
            <a:cxnLst/>
            <a:rect l="l" t="t" r="r" b="b"/>
            <a:pathLst>
              <a:path w="392429" h="253364">
                <a:moveTo>
                  <a:pt x="197606" y="0"/>
                </a:moveTo>
                <a:lnTo>
                  <a:pt x="194276" y="0"/>
                </a:lnTo>
                <a:lnTo>
                  <a:pt x="192601" y="157"/>
                </a:lnTo>
                <a:lnTo>
                  <a:pt x="190988" y="157"/>
                </a:lnTo>
                <a:lnTo>
                  <a:pt x="146833" y="4177"/>
                </a:lnTo>
                <a:lnTo>
                  <a:pt x="88295" y="20945"/>
                </a:lnTo>
                <a:lnTo>
                  <a:pt x="41776" y="48518"/>
                </a:lnTo>
                <a:lnTo>
                  <a:pt x="11077" y="84487"/>
                </a:lnTo>
                <a:lnTo>
                  <a:pt x="0" y="126446"/>
                </a:lnTo>
                <a:lnTo>
                  <a:pt x="6998" y="160077"/>
                </a:lnTo>
                <a:lnTo>
                  <a:pt x="57385" y="215892"/>
                </a:lnTo>
                <a:lnTo>
                  <a:pt x="97041" y="235668"/>
                </a:lnTo>
                <a:lnTo>
                  <a:pt x="143848" y="248417"/>
                </a:lnTo>
                <a:lnTo>
                  <a:pt x="195941" y="252934"/>
                </a:lnTo>
                <a:lnTo>
                  <a:pt x="248012" y="248417"/>
                </a:lnTo>
                <a:lnTo>
                  <a:pt x="294805" y="235668"/>
                </a:lnTo>
                <a:lnTo>
                  <a:pt x="334451" y="215892"/>
                </a:lnTo>
                <a:lnTo>
                  <a:pt x="365083" y="190293"/>
                </a:lnTo>
                <a:lnTo>
                  <a:pt x="391831" y="126446"/>
                </a:lnTo>
                <a:lnTo>
                  <a:pt x="380760" y="84487"/>
                </a:lnTo>
                <a:lnTo>
                  <a:pt x="350074" y="48518"/>
                </a:lnTo>
                <a:lnTo>
                  <a:pt x="303558" y="20945"/>
                </a:lnTo>
                <a:lnTo>
                  <a:pt x="244997" y="4177"/>
                </a:lnTo>
                <a:lnTo>
                  <a:pt x="199229" y="104"/>
                </a:lnTo>
                <a:lnTo>
                  <a:pt x="197606" y="0"/>
                </a:lnTo>
                <a:close/>
              </a:path>
            </a:pathLst>
          </a:custGeom>
          <a:solidFill>
            <a:srgbClr val="14286B"/>
          </a:solidFill>
        </p:spPr>
        <p:txBody>
          <a:bodyPr wrap="square" lIns="0" tIns="0" rIns="0" bIns="0" rtlCol="0"/>
          <a:lstStyle/>
          <a:p>
            <a:endParaRPr sz="819"/>
          </a:p>
        </p:txBody>
      </p:sp>
      <p:sp>
        <p:nvSpPr>
          <p:cNvPr id="35" name="object 35"/>
          <p:cNvSpPr/>
          <p:nvPr/>
        </p:nvSpPr>
        <p:spPr>
          <a:xfrm>
            <a:off x="3464187" y="2250556"/>
            <a:ext cx="149020" cy="85484"/>
          </a:xfrm>
          <a:custGeom>
            <a:avLst/>
            <a:gdLst/>
            <a:ahLst/>
            <a:cxnLst/>
            <a:rect l="l" t="t" r="r" b="b"/>
            <a:pathLst>
              <a:path w="327659" h="187960">
                <a:moveTo>
                  <a:pt x="163701" y="0"/>
                </a:moveTo>
                <a:lnTo>
                  <a:pt x="111949" y="5388"/>
                </a:lnTo>
                <a:lnTo>
                  <a:pt x="67009" y="20393"/>
                </a:lnTo>
                <a:lnTo>
                  <a:pt x="31577" y="43271"/>
                </a:lnTo>
                <a:lnTo>
                  <a:pt x="0" y="105672"/>
                </a:lnTo>
                <a:lnTo>
                  <a:pt x="12860" y="143082"/>
                </a:lnTo>
                <a:lnTo>
                  <a:pt x="47937" y="168509"/>
                </a:lnTo>
                <a:lnTo>
                  <a:pt x="99970" y="182998"/>
                </a:lnTo>
                <a:lnTo>
                  <a:pt x="163701" y="187596"/>
                </a:lnTo>
                <a:lnTo>
                  <a:pt x="227401" y="182998"/>
                </a:lnTo>
                <a:lnTo>
                  <a:pt x="279415" y="168509"/>
                </a:lnTo>
                <a:lnTo>
                  <a:pt x="314482" y="143082"/>
                </a:lnTo>
                <a:lnTo>
                  <a:pt x="327340" y="105672"/>
                </a:lnTo>
                <a:lnTo>
                  <a:pt x="318999" y="72278"/>
                </a:lnTo>
                <a:lnTo>
                  <a:pt x="295770" y="43271"/>
                </a:lnTo>
                <a:lnTo>
                  <a:pt x="260348" y="20393"/>
                </a:lnTo>
                <a:lnTo>
                  <a:pt x="215427" y="5388"/>
                </a:lnTo>
                <a:lnTo>
                  <a:pt x="163701" y="0"/>
                </a:lnTo>
                <a:close/>
              </a:path>
            </a:pathLst>
          </a:custGeom>
          <a:solidFill>
            <a:srgbClr val="FFFFFF"/>
          </a:solidFill>
        </p:spPr>
        <p:txBody>
          <a:bodyPr wrap="square" lIns="0" tIns="0" rIns="0" bIns="0" rtlCol="0"/>
          <a:lstStyle/>
          <a:p>
            <a:endParaRPr sz="819"/>
          </a:p>
        </p:txBody>
      </p:sp>
      <p:sp>
        <p:nvSpPr>
          <p:cNvPr id="36" name="object 36"/>
          <p:cNvSpPr/>
          <p:nvPr/>
        </p:nvSpPr>
        <p:spPr>
          <a:xfrm>
            <a:off x="3473920" y="2260284"/>
            <a:ext cx="129671" cy="66135"/>
          </a:xfrm>
          <a:custGeom>
            <a:avLst/>
            <a:gdLst/>
            <a:ahLst/>
            <a:cxnLst/>
            <a:rect l="l" t="t" r="r" b="b"/>
            <a:pathLst>
              <a:path w="285115" h="145414">
                <a:moveTo>
                  <a:pt x="142299" y="0"/>
                </a:moveTo>
                <a:lnTo>
                  <a:pt x="87508" y="6741"/>
                </a:lnTo>
                <a:lnTo>
                  <a:pt x="42210" y="25000"/>
                </a:lnTo>
                <a:lnTo>
                  <a:pt x="11382" y="51829"/>
                </a:lnTo>
                <a:lnTo>
                  <a:pt x="0" y="84280"/>
                </a:lnTo>
                <a:lnTo>
                  <a:pt x="17538" y="117450"/>
                </a:lnTo>
                <a:lnTo>
                  <a:pt x="58627" y="135624"/>
                </a:lnTo>
                <a:lnTo>
                  <a:pt x="105977" y="143258"/>
                </a:lnTo>
                <a:lnTo>
                  <a:pt x="142299" y="144812"/>
                </a:lnTo>
                <a:lnTo>
                  <a:pt x="178598" y="143258"/>
                </a:lnTo>
                <a:lnTo>
                  <a:pt x="225951" y="135624"/>
                </a:lnTo>
                <a:lnTo>
                  <a:pt x="267052" y="117450"/>
                </a:lnTo>
                <a:lnTo>
                  <a:pt x="284598" y="84280"/>
                </a:lnTo>
                <a:lnTo>
                  <a:pt x="273209" y="51829"/>
                </a:lnTo>
                <a:lnTo>
                  <a:pt x="242368" y="25000"/>
                </a:lnTo>
                <a:lnTo>
                  <a:pt x="197067" y="6741"/>
                </a:lnTo>
                <a:lnTo>
                  <a:pt x="142299" y="0"/>
                </a:lnTo>
                <a:close/>
              </a:path>
            </a:pathLst>
          </a:custGeom>
          <a:solidFill>
            <a:srgbClr val="14286B"/>
          </a:solidFill>
        </p:spPr>
        <p:txBody>
          <a:bodyPr wrap="square" lIns="0" tIns="0" rIns="0" bIns="0" rtlCol="0"/>
          <a:lstStyle/>
          <a:p>
            <a:endParaRPr sz="819"/>
          </a:p>
        </p:txBody>
      </p:sp>
      <p:sp>
        <p:nvSpPr>
          <p:cNvPr id="37" name="object 37"/>
          <p:cNvSpPr/>
          <p:nvPr/>
        </p:nvSpPr>
        <p:spPr>
          <a:xfrm>
            <a:off x="3457615" y="2059101"/>
            <a:ext cx="162305" cy="162305"/>
          </a:xfrm>
          <a:custGeom>
            <a:avLst/>
            <a:gdLst/>
            <a:ahLst/>
            <a:cxnLst/>
            <a:rect l="l" t="t" r="r" b="b"/>
            <a:pathLst>
              <a:path w="356870" h="356869">
                <a:moveTo>
                  <a:pt x="180235" y="356093"/>
                </a:moveTo>
                <a:lnTo>
                  <a:pt x="176015" y="356093"/>
                </a:lnTo>
                <a:lnTo>
                  <a:pt x="177062" y="356250"/>
                </a:lnTo>
                <a:lnTo>
                  <a:pt x="179198" y="356250"/>
                </a:lnTo>
                <a:lnTo>
                  <a:pt x="180235" y="356093"/>
                </a:lnTo>
                <a:close/>
              </a:path>
              <a:path w="356870" h="356869">
                <a:moveTo>
                  <a:pt x="178151" y="0"/>
                </a:moveTo>
                <a:lnTo>
                  <a:pt x="130783" y="6361"/>
                </a:lnTo>
                <a:lnTo>
                  <a:pt x="88223" y="24315"/>
                </a:lnTo>
                <a:lnTo>
                  <a:pt x="52169" y="52163"/>
                </a:lnTo>
                <a:lnTo>
                  <a:pt x="24317" y="88208"/>
                </a:lnTo>
                <a:lnTo>
                  <a:pt x="6361" y="130752"/>
                </a:lnTo>
                <a:lnTo>
                  <a:pt x="0" y="178099"/>
                </a:lnTo>
                <a:lnTo>
                  <a:pt x="6631" y="226357"/>
                </a:lnTo>
                <a:lnTo>
                  <a:pt x="25319" y="269555"/>
                </a:lnTo>
                <a:lnTo>
                  <a:pt x="54248" y="305901"/>
                </a:lnTo>
                <a:lnTo>
                  <a:pt x="91544" y="333586"/>
                </a:lnTo>
                <a:lnTo>
                  <a:pt x="135472" y="350879"/>
                </a:lnTo>
                <a:lnTo>
                  <a:pt x="174916" y="356093"/>
                </a:lnTo>
                <a:lnTo>
                  <a:pt x="181334" y="356093"/>
                </a:lnTo>
                <a:lnTo>
                  <a:pt x="220778" y="350879"/>
                </a:lnTo>
                <a:lnTo>
                  <a:pt x="264737" y="333586"/>
                </a:lnTo>
                <a:lnTo>
                  <a:pt x="302055" y="305879"/>
                </a:lnTo>
                <a:lnTo>
                  <a:pt x="330953" y="269539"/>
                </a:lnTo>
                <a:lnTo>
                  <a:pt x="349623" y="226352"/>
                </a:lnTo>
                <a:lnTo>
                  <a:pt x="356250" y="178099"/>
                </a:lnTo>
                <a:lnTo>
                  <a:pt x="349889" y="130752"/>
                </a:lnTo>
                <a:lnTo>
                  <a:pt x="331935" y="88208"/>
                </a:lnTo>
                <a:lnTo>
                  <a:pt x="304087" y="52163"/>
                </a:lnTo>
                <a:lnTo>
                  <a:pt x="268042" y="24315"/>
                </a:lnTo>
                <a:lnTo>
                  <a:pt x="225498" y="6361"/>
                </a:lnTo>
                <a:lnTo>
                  <a:pt x="178151" y="0"/>
                </a:lnTo>
                <a:close/>
              </a:path>
            </a:pathLst>
          </a:custGeom>
          <a:solidFill>
            <a:srgbClr val="14286B"/>
          </a:solidFill>
        </p:spPr>
        <p:txBody>
          <a:bodyPr wrap="square" lIns="0" tIns="0" rIns="0" bIns="0" rtlCol="0"/>
          <a:lstStyle/>
          <a:p>
            <a:endParaRPr sz="819"/>
          </a:p>
        </p:txBody>
      </p:sp>
      <p:sp>
        <p:nvSpPr>
          <p:cNvPr id="38" name="object 38"/>
          <p:cNvSpPr/>
          <p:nvPr/>
        </p:nvSpPr>
        <p:spPr>
          <a:xfrm>
            <a:off x="3476921" y="2078412"/>
            <a:ext cx="123606" cy="123606"/>
          </a:xfrm>
          <a:custGeom>
            <a:avLst/>
            <a:gdLst/>
            <a:ahLst/>
            <a:cxnLst/>
            <a:rect l="l" t="t" r="r" b="b"/>
            <a:pathLst>
              <a:path w="271779" h="271780">
                <a:moveTo>
                  <a:pt x="135702" y="0"/>
                </a:moveTo>
                <a:lnTo>
                  <a:pt x="92848" y="6927"/>
                </a:lnTo>
                <a:lnTo>
                  <a:pt x="55601" y="26208"/>
                </a:lnTo>
                <a:lnTo>
                  <a:pt x="26211" y="55590"/>
                </a:lnTo>
                <a:lnTo>
                  <a:pt x="6927" y="92821"/>
                </a:lnTo>
                <a:lnTo>
                  <a:pt x="0" y="135650"/>
                </a:lnTo>
                <a:lnTo>
                  <a:pt x="6927" y="178504"/>
                </a:lnTo>
                <a:lnTo>
                  <a:pt x="26211" y="215751"/>
                </a:lnTo>
                <a:lnTo>
                  <a:pt x="55601" y="245141"/>
                </a:lnTo>
                <a:lnTo>
                  <a:pt x="92848" y="264425"/>
                </a:lnTo>
                <a:lnTo>
                  <a:pt x="135702" y="271352"/>
                </a:lnTo>
                <a:lnTo>
                  <a:pt x="178531" y="264425"/>
                </a:lnTo>
                <a:lnTo>
                  <a:pt x="215762" y="245141"/>
                </a:lnTo>
                <a:lnTo>
                  <a:pt x="245144" y="215751"/>
                </a:lnTo>
                <a:lnTo>
                  <a:pt x="264425" y="178504"/>
                </a:lnTo>
                <a:lnTo>
                  <a:pt x="271352" y="135650"/>
                </a:lnTo>
                <a:lnTo>
                  <a:pt x="264425" y="92821"/>
                </a:lnTo>
                <a:lnTo>
                  <a:pt x="245144" y="55590"/>
                </a:lnTo>
                <a:lnTo>
                  <a:pt x="215762" y="26208"/>
                </a:lnTo>
                <a:lnTo>
                  <a:pt x="178531" y="6927"/>
                </a:lnTo>
                <a:lnTo>
                  <a:pt x="135702" y="0"/>
                </a:lnTo>
                <a:close/>
              </a:path>
            </a:pathLst>
          </a:custGeom>
          <a:solidFill>
            <a:srgbClr val="FFFFFF"/>
          </a:solidFill>
        </p:spPr>
        <p:txBody>
          <a:bodyPr wrap="square" lIns="0" tIns="0" rIns="0" bIns="0" rtlCol="0"/>
          <a:lstStyle/>
          <a:p>
            <a:endParaRPr sz="819"/>
          </a:p>
        </p:txBody>
      </p:sp>
      <p:sp>
        <p:nvSpPr>
          <p:cNvPr id="39" name="object 39"/>
          <p:cNvSpPr/>
          <p:nvPr/>
        </p:nvSpPr>
        <p:spPr>
          <a:xfrm>
            <a:off x="3546540" y="2099986"/>
            <a:ext cx="16462" cy="23970"/>
          </a:xfrm>
          <a:custGeom>
            <a:avLst/>
            <a:gdLst/>
            <a:ahLst/>
            <a:cxnLst/>
            <a:rect l="l" t="t" r="r" b="b"/>
            <a:pathLst>
              <a:path w="36195" h="52705">
                <a:moveTo>
                  <a:pt x="26470" y="0"/>
                </a:moveTo>
                <a:lnTo>
                  <a:pt x="21966" y="4040"/>
                </a:lnTo>
                <a:lnTo>
                  <a:pt x="17779" y="13021"/>
                </a:lnTo>
                <a:lnTo>
                  <a:pt x="13077" y="21735"/>
                </a:lnTo>
                <a:lnTo>
                  <a:pt x="7796" y="30092"/>
                </a:lnTo>
                <a:lnTo>
                  <a:pt x="1872" y="38008"/>
                </a:lnTo>
                <a:lnTo>
                  <a:pt x="0" y="44256"/>
                </a:lnTo>
                <a:lnTo>
                  <a:pt x="2668" y="49667"/>
                </a:lnTo>
                <a:lnTo>
                  <a:pt x="7771" y="52093"/>
                </a:lnTo>
                <a:lnTo>
                  <a:pt x="13202" y="49390"/>
                </a:lnTo>
                <a:lnTo>
                  <a:pt x="35840" y="12134"/>
                </a:lnTo>
                <a:lnTo>
                  <a:pt x="35982" y="5579"/>
                </a:lnTo>
                <a:lnTo>
                  <a:pt x="32001" y="1023"/>
                </a:lnTo>
                <a:lnTo>
                  <a:pt x="26470" y="0"/>
                </a:lnTo>
                <a:close/>
              </a:path>
            </a:pathLst>
          </a:custGeom>
          <a:solidFill>
            <a:srgbClr val="14286B"/>
          </a:solidFill>
        </p:spPr>
        <p:txBody>
          <a:bodyPr wrap="square" lIns="0" tIns="0" rIns="0" bIns="0" rtlCol="0"/>
          <a:lstStyle/>
          <a:p>
            <a:endParaRPr sz="819"/>
          </a:p>
        </p:txBody>
      </p:sp>
      <p:sp>
        <p:nvSpPr>
          <p:cNvPr id="40" name="object 40"/>
          <p:cNvSpPr/>
          <p:nvPr/>
        </p:nvSpPr>
        <p:spPr>
          <a:xfrm>
            <a:off x="3556974" y="2105143"/>
            <a:ext cx="16173" cy="28880"/>
          </a:xfrm>
          <a:custGeom>
            <a:avLst/>
            <a:gdLst/>
            <a:ahLst/>
            <a:cxnLst/>
            <a:rect l="l" t="t" r="r" b="b"/>
            <a:pathLst>
              <a:path w="35559" h="63500">
                <a:moveTo>
                  <a:pt x="29589" y="0"/>
                </a:moveTo>
                <a:lnTo>
                  <a:pt x="23720" y="392"/>
                </a:lnTo>
                <a:lnTo>
                  <a:pt x="19628" y="5285"/>
                </a:lnTo>
                <a:lnTo>
                  <a:pt x="15873" y="17229"/>
                </a:lnTo>
                <a:lnTo>
                  <a:pt x="11686" y="28978"/>
                </a:lnTo>
                <a:lnTo>
                  <a:pt x="6777" y="40424"/>
                </a:lnTo>
                <a:lnTo>
                  <a:pt x="854" y="51461"/>
                </a:lnTo>
                <a:lnTo>
                  <a:pt x="0" y="57706"/>
                </a:lnTo>
                <a:lnTo>
                  <a:pt x="3756" y="62135"/>
                </a:lnTo>
                <a:lnTo>
                  <a:pt x="9517" y="63248"/>
                </a:lnTo>
                <a:lnTo>
                  <a:pt x="14676" y="59545"/>
                </a:lnTo>
                <a:lnTo>
                  <a:pt x="21093" y="47611"/>
                </a:lnTo>
                <a:lnTo>
                  <a:pt x="26445" y="35218"/>
                </a:lnTo>
                <a:lnTo>
                  <a:pt x="31011" y="22492"/>
                </a:lnTo>
                <a:lnTo>
                  <a:pt x="35073" y="9557"/>
                </a:lnTo>
                <a:lnTo>
                  <a:pt x="34338" y="3317"/>
                </a:lnTo>
                <a:lnTo>
                  <a:pt x="29589" y="0"/>
                </a:lnTo>
                <a:close/>
              </a:path>
            </a:pathLst>
          </a:custGeom>
          <a:solidFill>
            <a:srgbClr val="14286B"/>
          </a:solidFill>
        </p:spPr>
        <p:txBody>
          <a:bodyPr wrap="square" lIns="0" tIns="0" rIns="0" bIns="0" rtlCol="0"/>
          <a:lstStyle/>
          <a:p>
            <a:endParaRPr sz="819"/>
          </a:p>
        </p:txBody>
      </p:sp>
      <p:sp>
        <p:nvSpPr>
          <p:cNvPr id="41" name="object 41"/>
          <p:cNvSpPr/>
          <p:nvPr/>
        </p:nvSpPr>
        <p:spPr>
          <a:xfrm>
            <a:off x="716713" y="2773498"/>
            <a:ext cx="1650719" cy="676227"/>
          </a:xfrm>
          <a:prstGeom prst="rect">
            <a:avLst/>
          </a:prstGeom>
          <a:blipFill>
            <a:blip r:embed="rId8" cstate="print"/>
            <a:stretch>
              <a:fillRect/>
            </a:stretch>
          </a:blipFill>
        </p:spPr>
        <p:txBody>
          <a:bodyPr wrap="square" lIns="0" tIns="0" rIns="0" bIns="0" rtlCol="0"/>
          <a:lstStyle/>
          <a:p>
            <a:endParaRPr sz="819"/>
          </a:p>
        </p:txBody>
      </p:sp>
      <p:sp>
        <p:nvSpPr>
          <p:cNvPr id="42" name="object 42"/>
          <p:cNvSpPr/>
          <p:nvPr/>
        </p:nvSpPr>
        <p:spPr>
          <a:xfrm>
            <a:off x="715584" y="3546165"/>
            <a:ext cx="1652976" cy="933604"/>
          </a:xfrm>
          <a:prstGeom prst="rect">
            <a:avLst/>
          </a:prstGeom>
          <a:blipFill>
            <a:blip r:embed="rId9" cstate="print"/>
            <a:stretch>
              <a:fillRect/>
            </a:stretch>
          </a:blipFill>
        </p:spPr>
        <p:txBody>
          <a:bodyPr wrap="square" lIns="0" tIns="0" rIns="0" bIns="0" rtlCol="0"/>
          <a:lstStyle/>
          <a:p>
            <a:endParaRPr sz="819"/>
          </a:p>
        </p:txBody>
      </p:sp>
      <p:sp>
        <p:nvSpPr>
          <p:cNvPr id="43" name="object 43"/>
          <p:cNvSpPr/>
          <p:nvPr/>
        </p:nvSpPr>
        <p:spPr>
          <a:xfrm>
            <a:off x="709946" y="4576197"/>
            <a:ext cx="1664253" cy="913312"/>
          </a:xfrm>
          <a:prstGeom prst="rect">
            <a:avLst/>
          </a:prstGeom>
          <a:blipFill>
            <a:blip r:embed="rId10" cstate="print"/>
            <a:stretch>
              <a:fillRect/>
            </a:stretch>
          </a:blipFill>
        </p:spPr>
        <p:txBody>
          <a:bodyPr wrap="square" lIns="0" tIns="0" rIns="0" bIns="0" rtlCol="0"/>
          <a:lstStyle/>
          <a:p>
            <a:endParaRPr sz="819"/>
          </a:p>
        </p:txBody>
      </p:sp>
      <p:sp>
        <p:nvSpPr>
          <p:cNvPr id="44" name="object 44"/>
          <p:cNvSpPr/>
          <p:nvPr/>
        </p:nvSpPr>
        <p:spPr>
          <a:xfrm>
            <a:off x="2879584" y="4661464"/>
            <a:ext cx="1492862" cy="819254"/>
          </a:xfrm>
          <a:prstGeom prst="rect">
            <a:avLst/>
          </a:prstGeom>
          <a:blipFill>
            <a:blip r:embed="rId10" cstate="print"/>
            <a:stretch>
              <a:fillRect/>
            </a:stretch>
          </a:blipFill>
        </p:spPr>
        <p:txBody>
          <a:bodyPr wrap="square" lIns="0" tIns="0" rIns="0" bIns="0" rtlCol="0"/>
          <a:lstStyle/>
          <a:p>
            <a:endParaRPr sz="819"/>
          </a:p>
        </p:txBody>
      </p:sp>
      <p:sp>
        <p:nvSpPr>
          <p:cNvPr id="45" name="object 45"/>
          <p:cNvSpPr/>
          <p:nvPr/>
        </p:nvSpPr>
        <p:spPr>
          <a:xfrm>
            <a:off x="2879583" y="2770564"/>
            <a:ext cx="1490120" cy="788324"/>
          </a:xfrm>
          <a:prstGeom prst="rect">
            <a:avLst/>
          </a:prstGeom>
          <a:blipFill>
            <a:blip r:embed="rId11" cstate="print"/>
            <a:stretch>
              <a:fillRect/>
            </a:stretch>
          </a:blipFill>
        </p:spPr>
        <p:txBody>
          <a:bodyPr wrap="square" lIns="0" tIns="0" rIns="0" bIns="0" rtlCol="0"/>
          <a:lstStyle/>
          <a:p>
            <a:endParaRPr sz="819"/>
          </a:p>
        </p:txBody>
      </p:sp>
      <p:sp>
        <p:nvSpPr>
          <p:cNvPr id="46" name="object 46"/>
          <p:cNvSpPr/>
          <p:nvPr/>
        </p:nvSpPr>
        <p:spPr>
          <a:xfrm>
            <a:off x="2879584" y="3657252"/>
            <a:ext cx="1493519" cy="903563"/>
          </a:xfrm>
          <a:prstGeom prst="rect">
            <a:avLst/>
          </a:prstGeom>
          <a:blipFill>
            <a:blip r:embed="rId12" cstate="print"/>
            <a:stretch>
              <a:fillRect/>
            </a:stretch>
          </a:blipFill>
        </p:spPr>
        <p:txBody>
          <a:bodyPr wrap="square" lIns="0" tIns="0" rIns="0" bIns="0" rtlCol="0"/>
          <a:lstStyle/>
          <a:p>
            <a:endParaRPr sz="819"/>
          </a:p>
        </p:txBody>
      </p:sp>
      <p:sp>
        <p:nvSpPr>
          <p:cNvPr id="47" name="object 47"/>
          <p:cNvSpPr/>
          <p:nvPr/>
        </p:nvSpPr>
        <p:spPr>
          <a:xfrm>
            <a:off x="4957925" y="2768912"/>
            <a:ext cx="1506878" cy="782400"/>
          </a:xfrm>
          <a:prstGeom prst="rect">
            <a:avLst/>
          </a:prstGeom>
          <a:blipFill>
            <a:blip r:embed="rId13" cstate="print"/>
            <a:stretch>
              <a:fillRect/>
            </a:stretch>
          </a:blipFill>
        </p:spPr>
        <p:txBody>
          <a:bodyPr wrap="square" lIns="0" tIns="0" rIns="0" bIns="0" rtlCol="0"/>
          <a:lstStyle/>
          <a:p>
            <a:endParaRPr sz="819"/>
          </a:p>
        </p:txBody>
      </p:sp>
      <p:sp>
        <p:nvSpPr>
          <p:cNvPr id="48" name="object 48"/>
          <p:cNvSpPr/>
          <p:nvPr/>
        </p:nvSpPr>
        <p:spPr>
          <a:xfrm>
            <a:off x="4959068" y="3647746"/>
            <a:ext cx="1504526" cy="860642"/>
          </a:xfrm>
          <a:prstGeom prst="rect">
            <a:avLst/>
          </a:prstGeom>
          <a:blipFill>
            <a:blip r:embed="rId14" cstate="print"/>
            <a:stretch>
              <a:fillRect/>
            </a:stretch>
          </a:blipFill>
        </p:spPr>
        <p:txBody>
          <a:bodyPr wrap="square" lIns="0" tIns="0" rIns="0" bIns="0" rtlCol="0"/>
          <a:lstStyle/>
          <a:p>
            <a:endParaRPr sz="819"/>
          </a:p>
        </p:txBody>
      </p:sp>
      <p:sp>
        <p:nvSpPr>
          <p:cNvPr id="49" name="object 49"/>
          <p:cNvSpPr/>
          <p:nvPr/>
        </p:nvSpPr>
        <p:spPr>
          <a:xfrm>
            <a:off x="4957925" y="4604822"/>
            <a:ext cx="1506878" cy="875895"/>
          </a:xfrm>
          <a:prstGeom prst="rect">
            <a:avLst/>
          </a:prstGeom>
          <a:blipFill>
            <a:blip r:embed="rId15" cstate="print"/>
            <a:stretch>
              <a:fillRect/>
            </a:stretch>
          </a:blipFill>
        </p:spPr>
        <p:txBody>
          <a:bodyPr wrap="square" lIns="0" tIns="0" rIns="0" bIns="0" rtlCol="0"/>
          <a:lstStyle/>
          <a:p>
            <a:endParaRPr sz="819"/>
          </a:p>
        </p:txBody>
      </p:sp>
      <p:sp>
        <p:nvSpPr>
          <p:cNvPr id="50" name="object 50"/>
          <p:cNvSpPr/>
          <p:nvPr/>
        </p:nvSpPr>
        <p:spPr>
          <a:xfrm>
            <a:off x="6986180" y="2762711"/>
            <a:ext cx="1612440" cy="877958"/>
          </a:xfrm>
          <a:prstGeom prst="rect">
            <a:avLst/>
          </a:prstGeom>
          <a:blipFill>
            <a:blip r:embed="rId16" cstate="print"/>
            <a:stretch>
              <a:fillRect/>
            </a:stretch>
          </a:blipFill>
        </p:spPr>
        <p:txBody>
          <a:bodyPr wrap="square" lIns="0" tIns="0" rIns="0" bIns="0" rtlCol="0"/>
          <a:lstStyle/>
          <a:p>
            <a:endParaRPr sz="819"/>
          </a:p>
        </p:txBody>
      </p:sp>
      <p:sp>
        <p:nvSpPr>
          <p:cNvPr id="51" name="object 51"/>
          <p:cNvSpPr/>
          <p:nvPr/>
        </p:nvSpPr>
        <p:spPr>
          <a:xfrm>
            <a:off x="6986180" y="3737108"/>
            <a:ext cx="1612440" cy="942375"/>
          </a:xfrm>
          <a:prstGeom prst="rect">
            <a:avLst/>
          </a:prstGeom>
          <a:blipFill>
            <a:blip r:embed="rId17" cstate="print"/>
            <a:stretch>
              <a:fillRect/>
            </a:stretch>
          </a:blipFill>
        </p:spPr>
        <p:txBody>
          <a:bodyPr wrap="square" lIns="0" tIns="0" rIns="0" bIns="0" rtlCol="0"/>
          <a:lstStyle/>
          <a:p>
            <a:endParaRPr sz="819"/>
          </a:p>
        </p:txBody>
      </p:sp>
      <p:sp>
        <p:nvSpPr>
          <p:cNvPr id="52" name="object 52"/>
          <p:cNvSpPr/>
          <p:nvPr/>
        </p:nvSpPr>
        <p:spPr>
          <a:xfrm>
            <a:off x="6987513" y="4775917"/>
            <a:ext cx="1609841" cy="704801"/>
          </a:xfrm>
          <a:prstGeom prst="rect">
            <a:avLst/>
          </a:prstGeom>
          <a:blipFill>
            <a:blip r:embed="rId18" cstate="print"/>
            <a:stretch>
              <a:fillRect/>
            </a:stretch>
          </a:blipFill>
        </p:spPr>
        <p:txBody>
          <a:bodyPr wrap="square" lIns="0" tIns="0" rIns="0" bIns="0" rtlCol="0"/>
          <a:lstStyle/>
          <a:p>
            <a:endParaRPr sz="819"/>
          </a:p>
        </p:txBody>
      </p:sp>
    </p:spTree>
    <p:extLst>
      <p:ext uri="{BB962C8B-B14F-4D97-AF65-F5344CB8AC3E}">
        <p14:creationId xmlns:p14="http://schemas.microsoft.com/office/powerpoint/2010/main" val="3887590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endParaRPr sz="819"/>
          </a:p>
        </p:txBody>
      </p:sp>
      <p:sp>
        <p:nvSpPr>
          <p:cNvPr id="5" name="object 5"/>
          <p:cNvSpPr/>
          <p:nvPr/>
        </p:nvSpPr>
        <p:spPr>
          <a:xfrm>
            <a:off x="4251892" y="2076365"/>
            <a:ext cx="4727625" cy="809790"/>
          </a:xfrm>
          <a:custGeom>
            <a:avLst/>
            <a:gdLst/>
            <a:ahLst/>
            <a:cxnLst/>
            <a:rect l="l" t="t" r="r" b="b"/>
            <a:pathLst>
              <a:path w="8745855" h="1780539">
                <a:moveTo>
                  <a:pt x="0" y="1780050"/>
                </a:moveTo>
                <a:lnTo>
                  <a:pt x="8745482" y="1780050"/>
                </a:lnTo>
                <a:lnTo>
                  <a:pt x="8745482" y="0"/>
                </a:lnTo>
                <a:lnTo>
                  <a:pt x="0" y="0"/>
                </a:lnTo>
                <a:lnTo>
                  <a:pt x="0" y="1780050"/>
                </a:lnTo>
                <a:close/>
              </a:path>
            </a:pathLst>
          </a:custGeom>
          <a:solidFill>
            <a:srgbClr val="EFEFF2"/>
          </a:solidFill>
        </p:spPr>
        <p:txBody>
          <a:bodyPr wrap="square" lIns="0" tIns="0" rIns="0" bIns="0" rtlCol="0"/>
          <a:lstStyle/>
          <a:p>
            <a:endParaRPr sz="819"/>
          </a:p>
        </p:txBody>
      </p:sp>
      <p:sp>
        <p:nvSpPr>
          <p:cNvPr id="6" name="object 6"/>
          <p:cNvSpPr txBox="1">
            <a:spLocks noGrp="1"/>
          </p:cNvSpPr>
          <p:nvPr>
            <p:ph type="title"/>
          </p:nvPr>
        </p:nvSpPr>
        <p:spPr>
          <a:xfrm>
            <a:off x="566005" y="1527659"/>
            <a:ext cx="7095104" cy="421913"/>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700" spc="86" dirty="0"/>
              <a:t>Facebook </a:t>
            </a:r>
            <a:r>
              <a:rPr sz="2700" spc="62" dirty="0"/>
              <a:t>Advertising</a:t>
            </a:r>
            <a:r>
              <a:rPr sz="2700" spc="234" dirty="0"/>
              <a:t> </a:t>
            </a:r>
            <a:r>
              <a:rPr sz="2700" spc="84" dirty="0"/>
              <a:t>Objectives</a:t>
            </a:r>
          </a:p>
        </p:txBody>
      </p:sp>
      <p:sp>
        <p:nvSpPr>
          <p:cNvPr id="7" name="object 7"/>
          <p:cNvSpPr/>
          <p:nvPr/>
        </p:nvSpPr>
        <p:spPr>
          <a:xfrm>
            <a:off x="4251892" y="3177782"/>
            <a:ext cx="4727624" cy="809790"/>
          </a:xfrm>
          <a:custGeom>
            <a:avLst/>
            <a:gdLst/>
            <a:ahLst/>
            <a:cxnLst/>
            <a:rect l="l" t="t" r="r" b="b"/>
            <a:pathLst>
              <a:path w="8745855" h="1780540">
                <a:moveTo>
                  <a:pt x="0" y="1780050"/>
                </a:moveTo>
                <a:lnTo>
                  <a:pt x="8745482" y="1780050"/>
                </a:lnTo>
                <a:lnTo>
                  <a:pt x="8745482" y="0"/>
                </a:lnTo>
                <a:lnTo>
                  <a:pt x="0" y="0"/>
                </a:lnTo>
                <a:lnTo>
                  <a:pt x="0" y="1780050"/>
                </a:lnTo>
                <a:close/>
              </a:path>
            </a:pathLst>
          </a:custGeom>
          <a:solidFill>
            <a:srgbClr val="EFEFF2"/>
          </a:solidFill>
        </p:spPr>
        <p:txBody>
          <a:bodyPr wrap="square" lIns="0" tIns="0" rIns="0" bIns="0" rtlCol="0"/>
          <a:lstStyle/>
          <a:p>
            <a:endParaRPr sz="819"/>
          </a:p>
        </p:txBody>
      </p:sp>
      <p:sp>
        <p:nvSpPr>
          <p:cNvPr id="8" name="object 8"/>
          <p:cNvSpPr/>
          <p:nvPr/>
        </p:nvSpPr>
        <p:spPr>
          <a:xfrm>
            <a:off x="4251892" y="4249269"/>
            <a:ext cx="4727624" cy="809790"/>
          </a:xfrm>
          <a:custGeom>
            <a:avLst/>
            <a:gdLst/>
            <a:ahLst/>
            <a:cxnLst/>
            <a:rect l="l" t="t" r="r" b="b"/>
            <a:pathLst>
              <a:path w="8745855" h="1780540">
                <a:moveTo>
                  <a:pt x="0" y="1780050"/>
                </a:moveTo>
                <a:lnTo>
                  <a:pt x="8745482" y="1780050"/>
                </a:lnTo>
                <a:lnTo>
                  <a:pt x="8745482" y="0"/>
                </a:lnTo>
                <a:lnTo>
                  <a:pt x="0" y="0"/>
                </a:lnTo>
                <a:lnTo>
                  <a:pt x="0" y="1780050"/>
                </a:lnTo>
                <a:close/>
              </a:path>
            </a:pathLst>
          </a:custGeom>
          <a:solidFill>
            <a:srgbClr val="EFEFF2"/>
          </a:solidFill>
        </p:spPr>
        <p:txBody>
          <a:bodyPr wrap="square" lIns="0" tIns="0" rIns="0" bIns="0" rtlCol="0"/>
          <a:lstStyle/>
          <a:p>
            <a:endParaRPr sz="819"/>
          </a:p>
        </p:txBody>
      </p:sp>
      <p:sp>
        <p:nvSpPr>
          <p:cNvPr id="9" name="object 9"/>
          <p:cNvSpPr/>
          <p:nvPr/>
        </p:nvSpPr>
        <p:spPr>
          <a:xfrm>
            <a:off x="1792385" y="2075489"/>
            <a:ext cx="3014478" cy="807191"/>
          </a:xfrm>
          <a:custGeom>
            <a:avLst/>
            <a:gdLst/>
            <a:ahLst/>
            <a:cxnLst/>
            <a:rect l="l" t="t" r="r" b="b"/>
            <a:pathLst>
              <a:path w="6628130" h="1774825">
                <a:moveTo>
                  <a:pt x="6627735" y="0"/>
                </a:moveTo>
                <a:lnTo>
                  <a:pt x="0" y="0"/>
                </a:lnTo>
                <a:lnTo>
                  <a:pt x="312974" y="1774731"/>
                </a:lnTo>
                <a:lnTo>
                  <a:pt x="6307556" y="1774731"/>
                </a:lnTo>
                <a:lnTo>
                  <a:pt x="6627735" y="0"/>
                </a:lnTo>
                <a:close/>
              </a:path>
            </a:pathLst>
          </a:custGeom>
          <a:solidFill>
            <a:srgbClr val="14286B"/>
          </a:solidFill>
        </p:spPr>
        <p:txBody>
          <a:bodyPr wrap="square" lIns="0" tIns="0" rIns="0" bIns="0" rtlCol="0"/>
          <a:lstStyle/>
          <a:p>
            <a:endParaRPr sz="819"/>
          </a:p>
        </p:txBody>
      </p:sp>
      <p:sp>
        <p:nvSpPr>
          <p:cNvPr id="10" name="object 10"/>
          <p:cNvSpPr/>
          <p:nvPr/>
        </p:nvSpPr>
        <p:spPr>
          <a:xfrm>
            <a:off x="1984730" y="3175492"/>
            <a:ext cx="2624023" cy="807191"/>
          </a:xfrm>
          <a:custGeom>
            <a:avLst/>
            <a:gdLst/>
            <a:ahLst/>
            <a:cxnLst/>
            <a:rect l="l" t="t" r="r" b="b"/>
            <a:pathLst>
              <a:path w="5769609" h="1774825">
                <a:moveTo>
                  <a:pt x="5769457" y="0"/>
                </a:moveTo>
                <a:lnTo>
                  <a:pt x="0" y="0"/>
                </a:lnTo>
                <a:lnTo>
                  <a:pt x="308891" y="1774731"/>
                </a:lnTo>
                <a:lnTo>
                  <a:pt x="5455331" y="1774731"/>
                </a:lnTo>
                <a:lnTo>
                  <a:pt x="5769457" y="0"/>
                </a:lnTo>
                <a:close/>
              </a:path>
            </a:pathLst>
          </a:custGeom>
          <a:solidFill>
            <a:srgbClr val="14286B"/>
          </a:solidFill>
        </p:spPr>
        <p:txBody>
          <a:bodyPr wrap="square" lIns="0" tIns="0" rIns="0" bIns="0" rtlCol="0"/>
          <a:lstStyle/>
          <a:p>
            <a:endParaRPr sz="819"/>
          </a:p>
        </p:txBody>
      </p:sp>
      <p:sp>
        <p:nvSpPr>
          <p:cNvPr id="11" name="object 11"/>
          <p:cNvSpPr/>
          <p:nvPr/>
        </p:nvSpPr>
        <p:spPr>
          <a:xfrm>
            <a:off x="2177597" y="4254070"/>
            <a:ext cx="2240787" cy="807191"/>
          </a:xfrm>
          <a:custGeom>
            <a:avLst/>
            <a:gdLst/>
            <a:ahLst/>
            <a:cxnLst/>
            <a:rect l="l" t="t" r="r" b="b"/>
            <a:pathLst>
              <a:path w="4926965" h="1774825">
                <a:moveTo>
                  <a:pt x="4926551" y="0"/>
                </a:moveTo>
                <a:lnTo>
                  <a:pt x="0" y="0"/>
                </a:lnTo>
                <a:lnTo>
                  <a:pt x="308891" y="1774731"/>
                </a:lnTo>
                <a:lnTo>
                  <a:pt x="4612425" y="1774731"/>
                </a:lnTo>
                <a:lnTo>
                  <a:pt x="4926551" y="0"/>
                </a:lnTo>
                <a:close/>
              </a:path>
            </a:pathLst>
          </a:custGeom>
          <a:solidFill>
            <a:srgbClr val="14286B"/>
          </a:solidFill>
        </p:spPr>
        <p:txBody>
          <a:bodyPr wrap="square" lIns="0" tIns="0" rIns="0" bIns="0" rtlCol="0"/>
          <a:lstStyle/>
          <a:p>
            <a:endParaRPr sz="819"/>
          </a:p>
        </p:txBody>
      </p:sp>
      <p:sp>
        <p:nvSpPr>
          <p:cNvPr id="12" name="object 12"/>
          <p:cNvSpPr txBox="1"/>
          <p:nvPr/>
        </p:nvSpPr>
        <p:spPr>
          <a:xfrm>
            <a:off x="4251892" y="2182861"/>
            <a:ext cx="3977621" cy="728075"/>
          </a:xfrm>
          <a:prstGeom prst="rect">
            <a:avLst/>
          </a:prstGeom>
        </p:spPr>
        <p:txBody>
          <a:bodyPr vert="horz" wrap="square" lIns="0" tIns="35234" rIns="0" bIns="0" rtlCol="0">
            <a:spAutoFit/>
          </a:bodyPr>
          <a:lstStyle/>
          <a:p>
            <a:pPr marL="605609">
              <a:spcBef>
                <a:spcPts val="278"/>
              </a:spcBef>
            </a:pPr>
            <a:r>
              <a:rPr sz="1500" b="1" spc="44" dirty="0">
                <a:solidFill>
                  <a:srgbClr val="14286B"/>
                </a:solidFill>
                <a:latin typeface="Arial"/>
                <a:cs typeface="Arial"/>
              </a:rPr>
              <a:t>Attracting </a:t>
            </a:r>
            <a:r>
              <a:rPr sz="1500" b="1" spc="37" dirty="0">
                <a:solidFill>
                  <a:srgbClr val="14286B"/>
                </a:solidFill>
                <a:latin typeface="Arial"/>
                <a:cs typeface="Arial"/>
              </a:rPr>
              <a:t>the </a:t>
            </a:r>
            <a:r>
              <a:rPr sz="1500" b="1" spc="32" dirty="0">
                <a:solidFill>
                  <a:srgbClr val="14286B"/>
                </a:solidFill>
                <a:latin typeface="Arial"/>
                <a:cs typeface="Arial"/>
              </a:rPr>
              <a:t>Right</a:t>
            </a:r>
            <a:r>
              <a:rPr sz="1500" b="1" spc="203" dirty="0">
                <a:solidFill>
                  <a:srgbClr val="14286B"/>
                </a:solidFill>
                <a:latin typeface="Arial"/>
                <a:cs typeface="Arial"/>
              </a:rPr>
              <a:t> </a:t>
            </a:r>
            <a:r>
              <a:rPr sz="1500" b="1" spc="41" dirty="0">
                <a:solidFill>
                  <a:srgbClr val="14286B"/>
                </a:solidFill>
                <a:latin typeface="Arial"/>
                <a:cs typeface="Arial"/>
              </a:rPr>
              <a:t>Audience</a:t>
            </a:r>
            <a:endParaRPr sz="1500" dirty="0">
              <a:latin typeface="Arial"/>
              <a:cs typeface="Arial"/>
            </a:endParaRPr>
          </a:p>
          <a:p>
            <a:pPr marL="605609" marR="458322">
              <a:lnSpc>
                <a:spcPts val="1087"/>
              </a:lnSpc>
              <a:spcBef>
                <a:spcPts val="341"/>
              </a:spcBef>
            </a:pPr>
            <a:r>
              <a:rPr sz="1500" spc="46" dirty="0">
                <a:solidFill>
                  <a:srgbClr val="14286B"/>
                </a:solidFill>
                <a:latin typeface="Arial"/>
                <a:cs typeface="Arial"/>
              </a:rPr>
              <a:t>Advertising </a:t>
            </a:r>
            <a:r>
              <a:rPr sz="1500" spc="48" dirty="0">
                <a:solidFill>
                  <a:srgbClr val="14286B"/>
                </a:solidFill>
                <a:latin typeface="Arial"/>
                <a:cs typeface="Arial"/>
              </a:rPr>
              <a:t>to </a:t>
            </a:r>
            <a:r>
              <a:rPr sz="1500" spc="37" dirty="0">
                <a:solidFill>
                  <a:srgbClr val="14286B"/>
                </a:solidFill>
                <a:latin typeface="Arial"/>
                <a:cs typeface="Arial"/>
              </a:rPr>
              <a:t>create </a:t>
            </a:r>
            <a:r>
              <a:rPr sz="1500" spc="34" dirty="0">
                <a:solidFill>
                  <a:srgbClr val="14286B"/>
                </a:solidFill>
                <a:latin typeface="Arial"/>
                <a:cs typeface="Arial"/>
              </a:rPr>
              <a:t>awareness </a:t>
            </a:r>
            <a:r>
              <a:rPr sz="1500" spc="39" dirty="0">
                <a:solidFill>
                  <a:srgbClr val="14286B"/>
                </a:solidFill>
                <a:latin typeface="Arial"/>
                <a:cs typeface="Arial"/>
              </a:rPr>
              <a:t>of </a:t>
            </a:r>
            <a:r>
              <a:rPr sz="1500" spc="34" dirty="0">
                <a:solidFill>
                  <a:srgbClr val="14286B"/>
                </a:solidFill>
                <a:latin typeface="Arial"/>
                <a:cs typeface="Arial"/>
              </a:rPr>
              <a:t>the </a:t>
            </a:r>
            <a:r>
              <a:rPr sz="1500" spc="64" dirty="0">
                <a:solidFill>
                  <a:srgbClr val="14286B"/>
                </a:solidFill>
                <a:latin typeface="Arial"/>
                <a:cs typeface="Arial"/>
              </a:rPr>
              <a:t>product,  </a:t>
            </a:r>
            <a:r>
              <a:rPr sz="1500" spc="39" dirty="0">
                <a:solidFill>
                  <a:srgbClr val="14286B"/>
                </a:solidFill>
                <a:latin typeface="Arial"/>
                <a:cs typeface="Arial"/>
              </a:rPr>
              <a:t>service </a:t>
            </a:r>
            <a:r>
              <a:rPr sz="1500" spc="34" dirty="0">
                <a:solidFill>
                  <a:srgbClr val="14286B"/>
                </a:solidFill>
                <a:latin typeface="Arial"/>
                <a:cs typeface="Arial"/>
              </a:rPr>
              <a:t>and</a:t>
            </a:r>
            <a:r>
              <a:rPr sz="1500" spc="150" dirty="0">
                <a:solidFill>
                  <a:srgbClr val="14286B"/>
                </a:solidFill>
                <a:latin typeface="Arial"/>
                <a:cs typeface="Arial"/>
              </a:rPr>
              <a:t> </a:t>
            </a:r>
            <a:r>
              <a:rPr sz="1500" spc="55" dirty="0">
                <a:solidFill>
                  <a:srgbClr val="14286B"/>
                </a:solidFill>
                <a:latin typeface="Arial"/>
                <a:cs typeface="Arial"/>
              </a:rPr>
              <a:t>brand.</a:t>
            </a:r>
            <a:endParaRPr sz="1500" dirty="0">
              <a:latin typeface="Arial"/>
              <a:cs typeface="Arial"/>
            </a:endParaRPr>
          </a:p>
        </p:txBody>
      </p:sp>
      <p:sp>
        <p:nvSpPr>
          <p:cNvPr id="13" name="object 13"/>
          <p:cNvSpPr txBox="1"/>
          <p:nvPr/>
        </p:nvSpPr>
        <p:spPr>
          <a:xfrm>
            <a:off x="4087729" y="3243242"/>
            <a:ext cx="4891788" cy="728075"/>
          </a:xfrm>
          <a:prstGeom prst="rect">
            <a:avLst/>
          </a:prstGeom>
        </p:spPr>
        <p:txBody>
          <a:bodyPr vert="horz" wrap="square" lIns="0" tIns="35234" rIns="0" bIns="0" rtlCol="0">
            <a:spAutoFit/>
          </a:bodyPr>
          <a:lstStyle/>
          <a:p>
            <a:pPr marL="605609">
              <a:spcBef>
                <a:spcPts val="278"/>
              </a:spcBef>
            </a:pPr>
            <a:r>
              <a:rPr sz="1500" b="1" spc="39" dirty="0">
                <a:solidFill>
                  <a:srgbClr val="14286B"/>
                </a:solidFill>
                <a:latin typeface="Arial"/>
                <a:cs typeface="Arial"/>
              </a:rPr>
              <a:t>Keeping </a:t>
            </a:r>
            <a:r>
              <a:rPr sz="1500" b="1" spc="7" dirty="0">
                <a:solidFill>
                  <a:srgbClr val="14286B"/>
                </a:solidFill>
                <a:latin typeface="Arial"/>
                <a:cs typeface="Arial"/>
              </a:rPr>
              <a:t>Your</a:t>
            </a:r>
            <a:r>
              <a:rPr sz="1500" b="1" spc="150" dirty="0">
                <a:solidFill>
                  <a:srgbClr val="14286B"/>
                </a:solidFill>
                <a:latin typeface="Arial"/>
                <a:cs typeface="Arial"/>
              </a:rPr>
              <a:t> </a:t>
            </a:r>
            <a:r>
              <a:rPr sz="1500" b="1" spc="41" dirty="0">
                <a:solidFill>
                  <a:srgbClr val="14286B"/>
                </a:solidFill>
                <a:latin typeface="Arial"/>
                <a:cs typeface="Arial"/>
              </a:rPr>
              <a:t>Audience</a:t>
            </a:r>
            <a:endParaRPr sz="1500" dirty="0">
              <a:latin typeface="Arial"/>
              <a:cs typeface="Arial"/>
            </a:endParaRPr>
          </a:p>
          <a:p>
            <a:pPr marL="605609">
              <a:lnSpc>
                <a:spcPts val="1130"/>
              </a:lnSpc>
              <a:spcBef>
                <a:spcPts val="234"/>
              </a:spcBef>
            </a:pPr>
            <a:r>
              <a:rPr sz="1500" spc="37" dirty="0">
                <a:solidFill>
                  <a:srgbClr val="14286B"/>
                </a:solidFill>
                <a:latin typeface="Arial"/>
                <a:cs typeface="Arial"/>
              </a:rPr>
              <a:t>Further </a:t>
            </a:r>
            <a:r>
              <a:rPr sz="1500" spc="48" dirty="0">
                <a:solidFill>
                  <a:srgbClr val="14286B"/>
                </a:solidFill>
                <a:latin typeface="Arial"/>
                <a:cs typeface="Arial"/>
              </a:rPr>
              <a:t>amplifying </a:t>
            </a:r>
            <a:r>
              <a:rPr sz="1500" spc="50" dirty="0">
                <a:solidFill>
                  <a:srgbClr val="14286B"/>
                </a:solidFill>
                <a:latin typeface="Arial"/>
                <a:cs typeface="Arial"/>
              </a:rPr>
              <a:t>customer </a:t>
            </a:r>
            <a:r>
              <a:rPr sz="1500" spc="34" dirty="0">
                <a:solidFill>
                  <a:srgbClr val="14286B"/>
                </a:solidFill>
                <a:latin typeface="Arial"/>
                <a:cs typeface="Arial"/>
              </a:rPr>
              <a:t>awareness </a:t>
            </a:r>
            <a:r>
              <a:rPr sz="1500" spc="39" dirty="0">
                <a:solidFill>
                  <a:srgbClr val="14286B"/>
                </a:solidFill>
                <a:latin typeface="Arial"/>
                <a:cs typeface="Arial"/>
              </a:rPr>
              <a:t>of</a:t>
            </a:r>
            <a:r>
              <a:rPr sz="1500" spc="304" dirty="0">
                <a:solidFill>
                  <a:srgbClr val="14286B"/>
                </a:solidFill>
                <a:latin typeface="Arial"/>
                <a:cs typeface="Arial"/>
              </a:rPr>
              <a:t> </a:t>
            </a:r>
            <a:r>
              <a:rPr sz="1500" spc="-20" dirty="0">
                <a:solidFill>
                  <a:srgbClr val="14286B"/>
                </a:solidFill>
                <a:latin typeface="Arial"/>
                <a:cs typeface="Arial"/>
              </a:rPr>
              <a:t>a</a:t>
            </a:r>
            <a:endParaRPr sz="1500" dirty="0">
              <a:latin typeface="Arial"/>
              <a:cs typeface="Arial"/>
            </a:endParaRPr>
          </a:p>
          <a:p>
            <a:pPr marL="605609" marR="449370">
              <a:lnSpc>
                <a:spcPts val="1087"/>
              </a:lnSpc>
              <a:spcBef>
                <a:spcPts val="66"/>
              </a:spcBef>
            </a:pPr>
            <a:r>
              <a:rPr sz="1500" spc="57" dirty="0">
                <a:solidFill>
                  <a:srgbClr val="14286B"/>
                </a:solidFill>
                <a:latin typeface="Arial"/>
                <a:cs typeface="Arial"/>
              </a:rPr>
              <a:t>product, </a:t>
            </a:r>
            <a:r>
              <a:rPr sz="1500" spc="39" dirty="0">
                <a:solidFill>
                  <a:srgbClr val="14286B"/>
                </a:solidFill>
                <a:latin typeface="Arial"/>
                <a:cs typeface="Arial"/>
              </a:rPr>
              <a:t>service </a:t>
            </a:r>
            <a:r>
              <a:rPr sz="1500" spc="34" dirty="0">
                <a:solidFill>
                  <a:srgbClr val="14286B"/>
                </a:solidFill>
                <a:latin typeface="Arial"/>
                <a:cs typeface="Arial"/>
              </a:rPr>
              <a:t>and </a:t>
            </a:r>
            <a:r>
              <a:rPr sz="1500" spc="46" dirty="0">
                <a:solidFill>
                  <a:srgbClr val="14286B"/>
                </a:solidFill>
                <a:latin typeface="Arial"/>
                <a:cs typeface="Arial"/>
              </a:rPr>
              <a:t>brand. </a:t>
            </a:r>
            <a:r>
              <a:rPr sz="1500" spc="-44" dirty="0">
                <a:solidFill>
                  <a:srgbClr val="14286B"/>
                </a:solidFill>
                <a:latin typeface="Arial"/>
                <a:cs typeface="Arial"/>
              </a:rPr>
              <a:t>To </a:t>
            </a:r>
            <a:r>
              <a:rPr sz="1500" spc="41" dirty="0">
                <a:solidFill>
                  <a:srgbClr val="14286B"/>
                </a:solidFill>
                <a:latin typeface="Arial"/>
                <a:cs typeface="Arial"/>
              </a:rPr>
              <a:t>maintain, </a:t>
            </a:r>
            <a:r>
              <a:rPr sz="1500" spc="62" dirty="0">
                <a:solidFill>
                  <a:srgbClr val="14286B"/>
                </a:solidFill>
                <a:latin typeface="Arial"/>
                <a:cs typeface="Arial"/>
              </a:rPr>
              <a:t>attract  </a:t>
            </a:r>
            <a:r>
              <a:rPr sz="1500" spc="34" dirty="0">
                <a:solidFill>
                  <a:srgbClr val="14286B"/>
                </a:solidFill>
                <a:latin typeface="Arial"/>
                <a:cs typeface="Arial"/>
              </a:rPr>
              <a:t>new and </a:t>
            </a:r>
            <a:r>
              <a:rPr sz="1500" spc="50" dirty="0">
                <a:solidFill>
                  <a:srgbClr val="14286B"/>
                </a:solidFill>
                <a:latin typeface="Arial"/>
                <a:cs typeface="Arial"/>
              </a:rPr>
              <a:t>potential</a:t>
            </a:r>
            <a:r>
              <a:rPr sz="1500" spc="216" dirty="0">
                <a:solidFill>
                  <a:srgbClr val="14286B"/>
                </a:solidFill>
                <a:latin typeface="Arial"/>
                <a:cs typeface="Arial"/>
              </a:rPr>
              <a:t> </a:t>
            </a:r>
            <a:r>
              <a:rPr sz="1500" spc="55" dirty="0">
                <a:solidFill>
                  <a:srgbClr val="14286B"/>
                </a:solidFill>
                <a:latin typeface="Arial"/>
                <a:cs typeface="Arial"/>
              </a:rPr>
              <a:t>customers</a:t>
            </a:r>
            <a:r>
              <a:rPr sz="978" spc="55" dirty="0">
                <a:solidFill>
                  <a:srgbClr val="14286B"/>
                </a:solidFill>
                <a:latin typeface="Arial"/>
                <a:cs typeface="Arial"/>
              </a:rPr>
              <a:t>.</a:t>
            </a:r>
            <a:endParaRPr sz="978" dirty="0">
              <a:latin typeface="Arial"/>
              <a:cs typeface="Arial"/>
            </a:endParaRPr>
          </a:p>
        </p:txBody>
      </p:sp>
      <p:sp>
        <p:nvSpPr>
          <p:cNvPr id="14" name="object 14"/>
          <p:cNvSpPr txBox="1"/>
          <p:nvPr/>
        </p:nvSpPr>
        <p:spPr>
          <a:xfrm>
            <a:off x="4043649" y="4344660"/>
            <a:ext cx="4483733" cy="753723"/>
          </a:xfrm>
          <a:prstGeom prst="rect">
            <a:avLst/>
          </a:prstGeom>
        </p:spPr>
        <p:txBody>
          <a:bodyPr vert="horz" wrap="square" lIns="0" tIns="35234" rIns="0" bIns="0" rtlCol="0">
            <a:spAutoFit/>
          </a:bodyPr>
          <a:lstStyle/>
          <a:p>
            <a:pPr marL="605609">
              <a:spcBef>
                <a:spcPts val="278"/>
              </a:spcBef>
            </a:pPr>
            <a:r>
              <a:rPr sz="1500" b="1" spc="37" dirty="0">
                <a:solidFill>
                  <a:srgbClr val="14286B"/>
                </a:solidFill>
                <a:latin typeface="Arial"/>
                <a:cs typeface="Arial"/>
              </a:rPr>
              <a:t>Moving </a:t>
            </a:r>
            <a:r>
              <a:rPr sz="1500" b="1" spc="39" dirty="0">
                <a:solidFill>
                  <a:srgbClr val="14286B"/>
                </a:solidFill>
                <a:latin typeface="Arial"/>
                <a:cs typeface="Arial"/>
              </a:rPr>
              <a:t>Prospects </a:t>
            </a:r>
            <a:r>
              <a:rPr sz="1500" b="1" spc="32" dirty="0">
                <a:solidFill>
                  <a:srgbClr val="14286B"/>
                </a:solidFill>
                <a:latin typeface="Arial"/>
                <a:cs typeface="Arial"/>
              </a:rPr>
              <a:t>to </a:t>
            </a:r>
            <a:r>
              <a:rPr sz="1500" b="1" spc="14" dirty="0">
                <a:solidFill>
                  <a:srgbClr val="14286B"/>
                </a:solidFill>
                <a:latin typeface="Arial"/>
                <a:cs typeface="Arial"/>
              </a:rPr>
              <a:t>a </a:t>
            </a:r>
            <a:r>
              <a:rPr sz="1500" b="1" spc="39" dirty="0">
                <a:solidFill>
                  <a:srgbClr val="14286B"/>
                </a:solidFill>
                <a:latin typeface="Arial"/>
                <a:cs typeface="Arial"/>
              </a:rPr>
              <a:t>Desired</a:t>
            </a:r>
            <a:r>
              <a:rPr sz="1500" b="1" spc="46" dirty="0">
                <a:solidFill>
                  <a:srgbClr val="14286B"/>
                </a:solidFill>
                <a:latin typeface="Arial"/>
                <a:cs typeface="Arial"/>
              </a:rPr>
              <a:t> </a:t>
            </a:r>
            <a:r>
              <a:rPr sz="1500" b="1" spc="39" dirty="0">
                <a:solidFill>
                  <a:srgbClr val="14286B"/>
                </a:solidFill>
                <a:latin typeface="Arial"/>
                <a:cs typeface="Arial"/>
              </a:rPr>
              <a:t>Action</a:t>
            </a:r>
            <a:endParaRPr sz="1500" dirty="0">
              <a:latin typeface="Arial"/>
              <a:cs typeface="Arial"/>
            </a:endParaRPr>
          </a:p>
          <a:p>
            <a:pPr marL="605609">
              <a:spcBef>
                <a:spcPts val="234"/>
              </a:spcBef>
            </a:pPr>
            <a:r>
              <a:rPr sz="1500" spc="34" dirty="0">
                <a:solidFill>
                  <a:srgbClr val="14286B"/>
                </a:solidFill>
                <a:latin typeface="Arial"/>
                <a:cs typeface="Arial"/>
              </a:rPr>
              <a:t>Aid </a:t>
            </a:r>
            <a:r>
              <a:rPr sz="1500" spc="20" dirty="0">
                <a:solidFill>
                  <a:srgbClr val="14286B"/>
                </a:solidFill>
                <a:latin typeface="Arial"/>
                <a:cs typeface="Arial"/>
              </a:rPr>
              <a:t>in </a:t>
            </a:r>
            <a:r>
              <a:rPr sz="1500" spc="48" dirty="0">
                <a:solidFill>
                  <a:srgbClr val="14286B"/>
                </a:solidFill>
                <a:latin typeface="Arial"/>
                <a:cs typeface="Arial"/>
              </a:rPr>
              <a:t>decision </a:t>
            </a:r>
            <a:r>
              <a:rPr sz="1500" spc="44" dirty="0">
                <a:solidFill>
                  <a:srgbClr val="14286B"/>
                </a:solidFill>
                <a:latin typeface="Arial"/>
                <a:cs typeface="Arial"/>
              </a:rPr>
              <a:t>making </a:t>
            </a:r>
            <a:r>
              <a:rPr sz="1500" spc="34" dirty="0">
                <a:solidFill>
                  <a:srgbClr val="14286B"/>
                </a:solidFill>
                <a:latin typeface="Arial"/>
                <a:cs typeface="Arial"/>
              </a:rPr>
              <a:t>and increase</a:t>
            </a:r>
            <a:r>
              <a:rPr sz="1500" spc="150" dirty="0">
                <a:solidFill>
                  <a:srgbClr val="14286B"/>
                </a:solidFill>
                <a:latin typeface="Arial"/>
                <a:cs typeface="Arial"/>
              </a:rPr>
              <a:t> </a:t>
            </a:r>
            <a:r>
              <a:rPr sz="1500" spc="46" dirty="0">
                <a:solidFill>
                  <a:srgbClr val="14286B"/>
                </a:solidFill>
                <a:latin typeface="Arial"/>
                <a:cs typeface="Arial"/>
              </a:rPr>
              <a:t>buying </a:t>
            </a:r>
            <a:r>
              <a:rPr sz="1500" spc="52" dirty="0">
                <a:solidFill>
                  <a:srgbClr val="14286B"/>
                </a:solidFill>
                <a:latin typeface="Arial"/>
                <a:cs typeface="Arial"/>
              </a:rPr>
              <a:t>intent.</a:t>
            </a:r>
            <a:endParaRPr sz="1500" dirty="0">
              <a:latin typeface="Arial"/>
              <a:cs typeface="Arial"/>
            </a:endParaRPr>
          </a:p>
        </p:txBody>
      </p:sp>
      <p:sp>
        <p:nvSpPr>
          <p:cNvPr id="15" name="object 15"/>
          <p:cNvSpPr/>
          <p:nvPr/>
        </p:nvSpPr>
        <p:spPr>
          <a:xfrm>
            <a:off x="1292763" y="3060367"/>
            <a:ext cx="1041657" cy="1037399"/>
          </a:xfrm>
          <a:prstGeom prst="rect">
            <a:avLst/>
          </a:prstGeom>
          <a:blipFill>
            <a:blip r:embed="rId2" cstate="print"/>
            <a:stretch>
              <a:fillRect/>
            </a:stretch>
          </a:blipFill>
        </p:spPr>
        <p:txBody>
          <a:bodyPr wrap="square" lIns="0" tIns="0" rIns="0" bIns="0" rtlCol="0"/>
          <a:lstStyle/>
          <a:p>
            <a:endParaRPr sz="819"/>
          </a:p>
        </p:txBody>
      </p:sp>
      <p:sp>
        <p:nvSpPr>
          <p:cNvPr id="16" name="object 16"/>
          <p:cNvSpPr/>
          <p:nvPr/>
        </p:nvSpPr>
        <p:spPr>
          <a:xfrm>
            <a:off x="1495379" y="4138945"/>
            <a:ext cx="1041657" cy="1037399"/>
          </a:xfrm>
          <a:prstGeom prst="rect">
            <a:avLst/>
          </a:prstGeom>
          <a:blipFill>
            <a:blip r:embed="rId3" cstate="print"/>
            <a:stretch>
              <a:fillRect/>
            </a:stretch>
          </a:blipFill>
        </p:spPr>
        <p:txBody>
          <a:bodyPr wrap="square" lIns="0" tIns="0" rIns="0" bIns="0" rtlCol="0"/>
          <a:lstStyle/>
          <a:p>
            <a:endParaRPr sz="819"/>
          </a:p>
        </p:txBody>
      </p:sp>
      <p:sp>
        <p:nvSpPr>
          <p:cNvPr id="17" name="object 17"/>
          <p:cNvSpPr/>
          <p:nvPr/>
        </p:nvSpPr>
        <p:spPr>
          <a:xfrm>
            <a:off x="1126088" y="1984174"/>
            <a:ext cx="994044" cy="990001"/>
          </a:xfrm>
          <a:custGeom>
            <a:avLst/>
            <a:gdLst/>
            <a:ahLst/>
            <a:cxnLst/>
            <a:rect l="l" t="t" r="r" b="b"/>
            <a:pathLst>
              <a:path w="2185670" h="2176779">
                <a:moveTo>
                  <a:pt x="1092825" y="0"/>
                </a:moveTo>
                <a:lnTo>
                  <a:pt x="1044146" y="1060"/>
                </a:lnTo>
                <a:lnTo>
                  <a:pt x="996012" y="4211"/>
                </a:lnTo>
                <a:lnTo>
                  <a:pt x="948469" y="9409"/>
                </a:lnTo>
                <a:lnTo>
                  <a:pt x="901559" y="16609"/>
                </a:lnTo>
                <a:lnTo>
                  <a:pt x="855328" y="25768"/>
                </a:lnTo>
                <a:lnTo>
                  <a:pt x="809819" y="36841"/>
                </a:lnTo>
                <a:lnTo>
                  <a:pt x="765078" y="49783"/>
                </a:lnTo>
                <a:lnTo>
                  <a:pt x="721149" y="64551"/>
                </a:lnTo>
                <a:lnTo>
                  <a:pt x="678077" y="81101"/>
                </a:lnTo>
                <a:lnTo>
                  <a:pt x="635904" y="99387"/>
                </a:lnTo>
                <a:lnTo>
                  <a:pt x="594677" y="119367"/>
                </a:lnTo>
                <a:lnTo>
                  <a:pt x="554439" y="140995"/>
                </a:lnTo>
                <a:lnTo>
                  <a:pt x="515235" y="164228"/>
                </a:lnTo>
                <a:lnTo>
                  <a:pt x="477110" y="189020"/>
                </a:lnTo>
                <a:lnTo>
                  <a:pt x="440107" y="215329"/>
                </a:lnTo>
                <a:lnTo>
                  <a:pt x="404271" y="243110"/>
                </a:lnTo>
                <a:lnTo>
                  <a:pt x="369647" y="272318"/>
                </a:lnTo>
                <a:lnTo>
                  <a:pt x="336279" y="302909"/>
                </a:lnTo>
                <a:lnTo>
                  <a:pt x="304212" y="334840"/>
                </a:lnTo>
                <a:lnTo>
                  <a:pt x="273489" y="368065"/>
                </a:lnTo>
                <a:lnTo>
                  <a:pt x="244155" y="402541"/>
                </a:lnTo>
                <a:lnTo>
                  <a:pt x="216255" y="438223"/>
                </a:lnTo>
                <a:lnTo>
                  <a:pt x="189833" y="475067"/>
                </a:lnTo>
                <a:lnTo>
                  <a:pt x="164934" y="513029"/>
                </a:lnTo>
                <a:lnTo>
                  <a:pt x="141601" y="552065"/>
                </a:lnTo>
                <a:lnTo>
                  <a:pt x="119880" y="592131"/>
                </a:lnTo>
                <a:lnTo>
                  <a:pt x="99815" y="633181"/>
                </a:lnTo>
                <a:lnTo>
                  <a:pt x="81449" y="675173"/>
                </a:lnTo>
                <a:lnTo>
                  <a:pt x="64829" y="718061"/>
                </a:lnTo>
                <a:lnTo>
                  <a:pt x="49997" y="761802"/>
                </a:lnTo>
                <a:lnTo>
                  <a:pt x="36999" y="806351"/>
                </a:lnTo>
                <a:lnTo>
                  <a:pt x="25879" y="851665"/>
                </a:lnTo>
                <a:lnTo>
                  <a:pt x="16681" y="897698"/>
                </a:lnTo>
                <a:lnTo>
                  <a:pt x="9449" y="944407"/>
                </a:lnTo>
                <a:lnTo>
                  <a:pt x="4229" y="991747"/>
                </a:lnTo>
                <a:lnTo>
                  <a:pt x="1064" y="1039674"/>
                </a:lnTo>
                <a:lnTo>
                  <a:pt x="0" y="1088144"/>
                </a:lnTo>
                <a:lnTo>
                  <a:pt x="1064" y="1136615"/>
                </a:lnTo>
                <a:lnTo>
                  <a:pt x="4229" y="1184542"/>
                </a:lnTo>
                <a:lnTo>
                  <a:pt x="9449" y="1231882"/>
                </a:lnTo>
                <a:lnTo>
                  <a:pt x="16681" y="1278591"/>
                </a:lnTo>
                <a:lnTo>
                  <a:pt x="25879" y="1324624"/>
                </a:lnTo>
                <a:lnTo>
                  <a:pt x="36999" y="1369937"/>
                </a:lnTo>
                <a:lnTo>
                  <a:pt x="49997" y="1414487"/>
                </a:lnTo>
                <a:lnTo>
                  <a:pt x="64829" y="1458227"/>
                </a:lnTo>
                <a:lnTo>
                  <a:pt x="81449" y="1501116"/>
                </a:lnTo>
                <a:lnTo>
                  <a:pt x="99815" y="1543107"/>
                </a:lnTo>
                <a:lnTo>
                  <a:pt x="119880" y="1584158"/>
                </a:lnTo>
                <a:lnTo>
                  <a:pt x="141601" y="1624223"/>
                </a:lnTo>
                <a:lnTo>
                  <a:pt x="164934" y="1663259"/>
                </a:lnTo>
                <a:lnTo>
                  <a:pt x="189833" y="1701222"/>
                </a:lnTo>
                <a:lnTo>
                  <a:pt x="216255" y="1738066"/>
                </a:lnTo>
                <a:lnTo>
                  <a:pt x="244155" y="1773748"/>
                </a:lnTo>
                <a:lnTo>
                  <a:pt x="273489" y="1808224"/>
                </a:lnTo>
                <a:lnTo>
                  <a:pt x="304212" y="1841449"/>
                </a:lnTo>
                <a:lnTo>
                  <a:pt x="336279" y="1873380"/>
                </a:lnTo>
                <a:lnTo>
                  <a:pt x="369647" y="1903971"/>
                </a:lnTo>
                <a:lnTo>
                  <a:pt x="404271" y="1933179"/>
                </a:lnTo>
                <a:lnTo>
                  <a:pt x="440107" y="1960960"/>
                </a:lnTo>
                <a:lnTo>
                  <a:pt x="477110" y="1987268"/>
                </a:lnTo>
                <a:lnTo>
                  <a:pt x="515235" y="2012061"/>
                </a:lnTo>
                <a:lnTo>
                  <a:pt x="554439" y="2035294"/>
                </a:lnTo>
                <a:lnTo>
                  <a:pt x="594677" y="2056922"/>
                </a:lnTo>
                <a:lnTo>
                  <a:pt x="635904" y="2076901"/>
                </a:lnTo>
                <a:lnTo>
                  <a:pt x="678077" y="2095188"/>
                </a:lnTo>
                <a:lnTo>
                  <a:pt x="721149" y="2111737"/>
                </a:lnTo>
                <a:lnTo>
                  <a:pt x="765078" y="2126506"/>
                </a:lnTo>
                <a:lnTo>
                  <a:pt x="809819" y="2139448"/>
                </a:lnTo>
                <a:lnTo>
                  <a:pt x="855328" y="2150521"/>
                </a:lnTo>
                <a:lnTo>
                  <a:pt x="901559" y="2159680"/>
                </a:lnTo>
                <a:lnTo>
                  <a:pt x="948469" y="2166880"/>
                </a:lnTo>
                <a:lnTo>
                  <a:pt x="996012" y="2172078"/>
                </a:lnTo>
                <a:lnTo>
                  <a:pt x="1044146" y="2175229"/>
                </a:lnTo>
                <a:lnTo>
                  <a:pt x="1092825" y="2176289"/>
                </a:lnTo>
                <a:lnTo>
                  <a:pt x="1141504" y="2175229"/>
                </a:lnTo>
                <a:lnTo>
                  <a:pt x="1189637" y="2172078"/>
                </a:lnTo>
                <a:lnTo>
                  <a:pt x="1237181" y="2166880"/>
                </a:lnTo>
                <a:lnTo>
                  <a:pt x="1284091" y="2159680"/>
                </a:lnTo>
                <a:lnTo>
                  <a:pt x="1330322" y="2150521"/>
                </a:lnTo>
                <a:lnTo>
                  <a:pt x="1375830" y="2139448"/>
                </a:lnTo>
                <a:lnTo>
                  <a:pt x="1420571" y="2126506"/>
                </a:lnTo>
                <a:lnTo>
                  <a:pt x="1464500" y="2111737"/>
                </a:lnTo>
                <a:lnTo>
                  <a:pt x="1507573" y="2095188"/>
                </a:lnTo>
                <a:lnTo>
                  <a:pt x="1549745" y="2076901"/>
                </a:lnTo>
                <a:lnTo>
                  <a:pt x="1590973" y="2056922"/>
                </a:lnTo>
                <a:lnTo>
                  <a:pt x="1631210" y="2035294"/>
                </a:lnTo>
                <a:lnTo>
                  <a:pt x="1670414" y="2012061"/>
                </a:lnTo>
                <a:lnTo>
                  <a:pt x="1708540" y="1987268"/>
                </a:lnTo>
                <a:lnTo>
                  <a:pt x="1745543" y="1960960"/>
                </a:lnTo>
                <a:lnTo>
                  <a:pt x="1781378" y="1933179"/>
                </a:lnTo>
                <a:lnTo>
                  <a:pt x="1816002" y="1903971"/>
                </a:lnTo>
                <a:lnTo>
                  <a:pt x="1849370" y="1873380"/>
                </a:lnTo>
                <a:lnTo>
                  <a:pt x="1881438" y="1841449"/>
                </a:lnTo>
                <a:lnTo>
                  <a:pt x="1912161" y="1808224"/>
                </a:lnTo>
                <a:lnTo>
                  <a:pt x="1941495" y="1773748"/>
                </a:lnTo>
                <a:lnTo>
                  <a:pt x="1969395" y="1738066"/>
                </a:lnTo>
                <a:lnTo>
                  <a:pt x="1995817" y="1701222"/>
                </a:lnTo>
                <a:lnTo>
                  <a:pt x="2020716" y="1663259"/>
                </a:lnTo>
                <a:lnTo>
                  <a:pt x="2044049" y="1624223"/>
                </a:lnTo>
                <a:lnTo>
                  <a:pt x="2065770" y="1584158"/>
                </a:lnTo>
                <a:lnTo>
                  <a:pt x="2085835" y="1543107"/>
                </a:lnTo>
                <a:lnTo>
                  <a:pt x="2104200" y="1501116"/>
                </a:lnTo>
                <a:lnTo>
                  <a:pt x="2120821" y="1458227"/>
                </a:lnTo>
                <a:lnTo>
                  <a:pt x="2135653" y="1414487"/>
                </a:lnTo>
                <a:lnTo>
                  <a:pt x="2148651" y="1369937"/>
                </a:lnTo>
                <a:lnTo>
                  <a:pt x="2159771" y="1324624"/>
                </a:lnTo>
                <a:lnTo>
                  <a:pt x="2168969" y="1278591"/>
                </a:lnTo>
                <a:lnTo>
                  <a:pt x="2176200" y="1231882"/>
                </a:lnTo>
                <a:lnTo>
                  <a:pt x="2181421" y="1184542"/>
                </a:lnTo>
                <a:lnTo>
                  <a:pt x="2184585" y="1136615"/>
                </a:lnTo>
                <a:lnTo>
                  <a:pt x="2185650" y="1088144"/>
                </a:lnTo>
                <a:lnTo>
                  <a:pt x="2184585" y="1039674"/>
                </a:lnTo>
                <a:lnTo>
                  <a:pt x="2181421" y="991747"/>
                </a:lnTo>
                <a:lnTo>
                  <a:pt x="2176200" y="944407"/>
                </a:lnTo>
                <a:lnTo>
                  <a:pt x="2168969" y="897698"/>
                </a:lnTo>
                <a:lnTo>
                  <a:pt x="2159771" y="851665"/>
                </a:lnTo>
                <a:lnTo>
                  <a:pt x="2148651" y="806351"/>
                </a:lnTo>
                <a:lnTo>
                  <a:pt x="2135653" y="761802"/>
                </a:lnTo>
                <a:lnTo>
                  <a:pt x="2120821" y="718061"/>
                </a:lnTo>
                <a:lnTo>
                  <a:pt x="2104200" y="675173"/>
                </a:lnTo>
                <a:lnTo>
                  <a:pt x="2085835" y="633181"/>
                </a:lnTo>
                <a:lnTo>
                  <a:pt x="2065770" y="592131"/>
                </a:lnTo>
                <a:lnTo>
                  <a:pt x="2044049" y="552065"/>
                </a:lnTo>
                <a:lnTo>
                  <a:pt x="2020716" y="513029"/>
                </a:lnTo>
                <a:lnTo>
                  <a:pt x="1995817" y="475067"/>
                </a:lnTo>
                <a:lnTo>
                  <a:pt x="1969395" y="438223"/>
                </a:lnTo>
                <a:lnTo>
                  <a:pt x="1941495" y="402541"/>
                </a:lnTo>
                <a:lnTo>
                  <a:pt x="1912161" y="368065"/>
                </a:lnTo>
                <a:lnTo>
                  <a:pt x="1881438" y="334840"/>
                </a:lnTo>
                <a:lnTo>
                  <a:pt x="1849370" y="302909"/>
                </a:lnTo>
                <a:lnTo>
                  <a:pt x="1816002" y="272318"/>
                </a:lnTo>
                <a:lnTo>
                  <a:pt x="1781378" y="243110"/>
                </a:lnTo>
                <a:lnTo>
                  <a:pt x="1745543" y="215329"/>
                </a:lnTo>
                <a:lnTo>
                  <a:pt x="1708540" y="189020"/>
                </a:lnTo>
                <a:lnTo>
                  <a:pt x="1670414" y="164228"/>
                </a:lnTo>
                <a:lnTo>
                  <a:pt x="1631210" y="140995"/>
                </a:lnTo>
                <a:lnTo>
                  <a:pt x="1590973" y="119367"/>
                </a:lnTo>
                <a:lnTo>
                  <a:pt x="1549745" y="99387"/>
                </a:lnTo>
                <a:lnTo>
                  <a:pt x="1507573" y="81101"/>
                </a:lnTo>
                <a:lnTo>
                  <a:pt x="1464500" y="64551"/>
                </a:lnTo>
                <a:lnTo>
                  <a:pt x="1420571" y="49783"/>
                </a:lnTo>
                <a:lnTo>
                  <a:pt x="1375830" y="36841"/>
                </a:lnTo>
                <a:lnTo>
                  <a:pt x="1330322" y="25768"/>
                </a:lnTo>
                <a:lnTo>
                  <a:pt x="1284091" y="16609"/>
                </a:lnTo>
                <a:lnTo>
                  <a:pt x="1237181" y="9409"/>
                </a:lnTo>
                <a:lnTo>
                  <a:pt x="1189637" y="4211"/>
                </a:lnTo>
                <a:lnTo>
                  <a:pt x="1141504" y="1060"/>
                </a:lnTo>
                <a:lnTo>
                  <a:pt x="1092825" y="0"/>
                </a:lnTo>
                <a:close/>
              </a:path>
            </a:pathLst>
          </a:custGeom>
          <a:solidFill>
            <a:srgbClr val="79F4F8"/>
          </a:solidFill>
        </p:spPr>
        <p:txBody>
          <a:bodyPr wrap="square" lIns="0" tIns="0" rIns="0" bIns="0" rtlCol="0"/>
          <a:lstStyle/>
          <a:p>
            <a:endParaRPr sz="819"/>
          </a:p>
        </p:txBody>
      </p:sp>
      <p:sp>
        <p:nvSpPr>
          <p:cNvPr id="18" name="object 18"/>
          <p:cNvSpPr/>
          <p:nvPr/>
        </p:nvSpPr>
        <p:spPr>
          <a:xfrm>
            <a:off x="1126088" y="1984174"/>
            <a:ext cx="994044" cy="990001"/>
          </a:xfrm>
          <a:custGeom>
            <a:avLst/>
            <a:gdLst/>
            <a:ahLst/>
            <a:cxnLst/>
            <a:rect l="l" t="t" r="r" b="b"/>
            <a:pathLst>
              <a:path w="2185670" h="2176779">
                <a:moveTo>
                  <a:pt x="1092825" y="2176289"/>
                </a:moveTo>
                <a:lnTo>
                  <a:pt x="1141504" y="2175229"/>
                </a:lnTo>
                <a:lnTo>
                  <a:pt x="1189637" y="2172078"/>
                </a:lnTo>
                <a:lnTo>
                  <a:pt x="1237181" y="2166880"/>
                </a:lnTo>
                <a:lnTo>
                  <a:pt x="1284091" y="2159680"/>
                </a:lnTo>
                <a:lnTo>
                  <a:pt x="1330322" y="2150521"/>
                </a:lnTo>
                <a:lnTo>
                  <a:pt x="1375830" y="2139448"/>
                </a:lnTo>
                <a:lnTo>
                  <a:pt x="1420571" y="2126506"/>
                </a:lnTo>
                <a:lnTo>
                  <a:pt x="1464500" y="2111737"/>
                </a:lnTo>
                <a:lnTo>
                  <a:pt x="1507573" y="2095188"/>
                </a:lnTo>
                <a:lnTo>
                  <a:pt x="1549745" y="2076901"/>
                </a:lnTo>
                <a:lnTo>
                  <a:pt x="1590973" y="2056922"/>
                </a:lnTo>
                <a:lnTo>
                  <a:pt x="1631210" y="2035294"/>
                </a:lnTo>
                <a:lnTo>
                  <a:pt x="1670414" y="2012061"/>
                </a:lnTo>
                <a:lnTo>
                  <a:pt x="1708540" y="1987268"/>
                </a:lnTo>
                <a:lnTo>
                  <a:pt x="1745543" y="1960960"/>
                </a:lnTo>
                <a:lnTo>
                  <a:pt x="1781378" y="1933179"/>
                </a:lnTo>
                <a:lnTo>
                  <a:pt x="1816002" y="1903971"/>
                </a:lnTo>
                <a:lnTo>
                  <a:pt x="1849370" y="1873380"/>
                </a:lnTo>
                <a:lnTo>
                  <a:pt x="1881438" y="1841449"/>
                </a:lnTo>
                <a:lnTo>
                  <a:pt x="1912161" y="1808224"/>
                </a:lnTo>
                <a:lnTo>
                  <a:pt x="1941495" y="1773748"/>
                </a:lnTo>
                <a:lnTo>
                  <a:pt x="1969395" y="1738066"/>
                </a:lnTo>
                <a:lnTo>
                  <a:pt x="1995817" y="1701222"/>
                </a:lnTo>
                <a:lnTo>
                  <a:pt x="2020716" y="1663259"/>
                </a:lnTo>
                <a:lnTo>
                  <a:pt x="2044049" y="1624223"/>
                </a:lnTo>
                <a:lnTo>
                  <a:pt x="2065770" y="1584158"/>
                </a:lnTo>
                <a:lnTo>
                  <a:pt x="2085835" y="1543107"/>
                </a:lnTo>
                <a:lnTo>
                  <a:pt x="2104200" y="1501116"/>
                </a:lnTo>
                <a:lnTo>
                  <a:pt x="2120821" y="1458227"/>
                </a:lnTo>
                <a:lnTo>
                  <a:pt x="2135653" y="1414487"/>
                </a:lnTo>
                <a:lnTo>
                  <a:pt x="2148651" y="1369937"/>
                </a:lnTo>
                <a:lnTo>
                  <a:pt x="2159771" y="1324624"/>
                </a:lnTo>
                <a:lnTo>
                  <a:pt x="2168969" y="1278591"/>
                </a:lnTo>
                <a:lnTo>
                  <a:pt x="2176200" y="1231882"/>
                </a:lnTo>
                <a:lnTo>
                  <a:pt x="2181421" y="1184542"/>
                </a:lnTo>
                <a:lnTo>
                  <a:pt x="2184585" y="1136615"/>
                </a:lnTo>
                <a:lnTo>
                  <a:pt x="2185650" y="1088144"/>
                </a:lnTo>
                <a:lnTo>
                  <a:pt x="2184585" y="1039674"/>
                </a:lnTo>
                <a:lnTo>
                  <a:pt x="2181421" y="991747"/>
                </a:lnTo>
                <a:lnTo>
                  <a:pt x="2176200" y="944407"/>
                </a:lnTo>
                <a:lnTo>
                  <a:pt x="2168969" y="897698"/>
                </a:lnTo>
                <a:lnTo>
                  <a:pt x="2159771" y="851665"/>
                </a:lnTo>
                <a:lnTo>
                  <a:pt x="2148651" y="806351"/>
                </a:lnTo>
                <a:lnTo>
                  <a:pt x="2135653" y="761802"/>
                </a:lnTo>
                <a:lnTo>
                  <a:pt x="2120821" y="718061"/>
                </a:lnTo>
                <a:lnTo>
                  <a:pt x="2104200" y="675173"/>
                </a:lnTo>
                <a:lnTo>
                  <a:pt x="2085835" y="633181"/>
                </a:lnTo>
                <a:lnTo>
                  <a:pt x="2065770" y="592131"/>
                </a:lnTo>
                <a:lnTo>
                  <a:pt x="2044049" y="552065"/>
                </a:lnTo>
                <a:lnTo>
                  <a:pt x="2020716" y="513029"/>
                </a:lnTo>
                <a:lnTo>
                  <a:pt x="1995817" y="475067"/>
                </a:lnTo>
                <a:lnTo>
                  <a:pt x="1969395" y="438223"/>
                </a:lnTo>
                <a:lnTo>
                  <a:pt x="1941495" y="402541"/>
                </a:lnTo>
                <a:lnTo>
                  <a:pt x="1912161" y="368065"/>
                </a:lnTo>
                <a:lnTo>
                  <a:pt x="1881438" y="334840"/>
                </a:lnTo>
                <a:lnTo>
                  <a:pt x="1849370" y="302909"/>
                </a:lnTo>
                <a:lnTo>
                  <a:pt x="1816002" y="272318"/>
                </a:lnTo>
                <a:lnTo>
                  <a:pt x="1781378" y="243110"/>
                </a:lnTo>
                <a:lnTo>
                  <a:pt x="1745543" y="215329"/>
                </a:lnTo>
                <a:lnTo>
                  <a:pt x="1708540" y="189020"/>
                </a:lnTo>
                <a:lnTo>
                  <a:pt x="1670414" y="164228"/>
                </a:lnTo>
                <a:lnTo>
                  <a:pt x="1631210" y="140995"/>
                </a:lnTo>
                <a:lnTo>
                  <a:pt x="1590973" y="119367"/>
                </a:lnTo>
                <a:lnTo>
                  <a:pt x="1549745" y="99387"/>
                </a:lnTo>
                <a:lnTo>
                  <a:pt x="1507573" y="81101"/>
                </a:lnTo>
                <a:lnTo>
                  <a:pt x="1464500" y="64551"/>
                </a:lnTo>
                <a:lnTo>
                  <a:pt x="1420571" y="49783"/>
                </a:lnTo>
                <a:lnTo>
                  <a:pt x="1375830" y="36841"/>
                </a:lnTo>
                <a:lnTo>
                  <a:pt x="1330322" y="25768"/>
                </a:lnTo>
                <a:lnTo>
                  <a:pt x="1284091" y="16609"/>
                </a:lnTo>
                <a:lnTo>
                  <a:pt x="1237181" y="9409"/>
                </a:lnTo>
                <a:lnTo>
                  <a:pt x="1189637" y="4211"/>
                </a:lnTo>
                <a:lnTo>
                  <a:pt x="1141504" y="1060"/>
                </a:lnTo>
                <a:lnTo>
                  <a:pt x="1092825" y="0"/>
                </a:lnTo>
                <a:lnTo>
                  <a:pt x="1044146" y="1060"/>
                </a:lnTo>
                <a:lnTo>
                  <a:pt x="996012" y="4211"/>
                </a:lnTo>
                <a:lnTo>
                  <a:pt x="948469" y="9409"/>
                </a:lnTo>
                <a:lnTo>
                  <a:pt x="901559" y="16609"/>
                </a:lnTo>
                <a:lnTo>
                  <a:pt x="855328" y="25768"/>
                </a:lnTo>
                <a:lnTo>
                  <a:pt x="809819" y="36841"/>
                </a:lnTo>
                <a:lnTo>
                  <a:pt x="765078" y="49783"/>
                </a:lnTo>
                <a:lnTo>
                  <a:pt x="721149" y="64551"/>
                </a:lnTo>
                <a:lnTo>
                  <a:pt x="678077" y="81101"/>
                </a:lnTo>
                <a:lnTo>
                  <a:pt x="635904" y="99387"/>
                </a:lnTo>
                <a:lnTo>
                  <a:pt x="594677" y="119367"/>
                </a:lnTo>
                <a:lnTo>
                  <a:pt x="554439" y="140995"/>
                </a:lnTo>
                <a:lnTo>
                  <a:pt x="515235" y="164228"/>
                </a:lnTo>
                <a:lnTo>
                  <a:pt x="477110" y="189020"/>
                </a:lnTo>
                <a:lnTo>
                  <a:pt x="440107" y="215329"/>
                </a:lnTo>
                <a:lnTo>
                  <a:pt x="404271" y="243110"/>
                </a:lnTo>
                <a:lnTo>
                  <a:pt x="369647" y="272318"/>
                </a:lnTo>
                <a:lnTo>
                  <a:pt x="336279" y="302909"/>
                </a:lnTo>
                <a:lnTo>
                  <a:pt x="304212" y="334840"/>
                </a:lnTo>
                <a:lnTo>
                  <a:pt x="273489" y="368065"/>
                </a:lnTo>
                <a:lnTo>
                  <a:pt x="244155" y="402541"/>
                </a:lnTo>
                <a:lnTo>
                  <a:pt x="216255" y="438223"/>
                </a:lnTo>
                <a:lnTo>
                  <a:pt x="189833" y="475067"/>
                </a:lnTo>
                <a:lnTo>
                  <a:pt x="164934" y="513029"/>
                </a:lnTo>
                <a:lnTo>
                  <a:pt x="141601" y="552065"/>
                </a:lnTo>
                <a:lnTo>
                  <a:pt x="119880" y="592131"/>
                </a:lnTo>
                <a:lnTo>
                  <a:pt x="99815" y="633181"/>
                </a:lnTo>
                <a:lnTo>
                  <a:pt x="81449" y="675173"/>
                </a:lnTo>
                <a:lnTo>
                  <a:pt x="64829" y="718061"/>
                </a:lnTo>
                <a:lnTo>
                  <a:pt x="49997" y="761802"/>
                </a:lnTo>
                <a:lnTo>
                  <a:pt x="36999" y="806351"/>
                </a:lnTo>
                <a:lnTo>
                  <a:pt x="25879" y="851665"/>
                </a:lnTo>
                <a:lnTo>
                  <a:pt x="16681" y="897698"/>
                </a:lnTo>
                <a:lnTo>
                  <a:pt x="9449" y="944407"/>
                </a:lnTo>
                <a:lnTo>
                  <a:pt x="4229" y="991747"/>
                </a:lnTo>
                <a:lnTo>
                  <a:pt x="1064" y="1039674"/>
                </a:lnTo>
                <a:lnTo>
                  <a:pt x="0" y="1088144"/>
                </a:lnTo>
                <a:lnTo>
                  <a:pt x="1064" y="1136615"/>
                </a:lnTo>
                <a:lnTo>
                  <a:pt x="4229" y="1184542"/>
                </a:lnTo>
                <a:lnTo>
                  <a:pt x="9449" y="1231882"/>
                </a:lnTo>
                <a:lnTo>
                  <a:pt x="16681" y="1278591"/>
                </a:lnTo>
                <a:lnTo>
                  <a:pt x="25879" y="1324624"/>
                </a:lnTo>
                <a:lnTo>
                  <a:pt x="36999" y="1369937"/>
                </a:lnTo>
                <a:lnTo>
                  <a:pt x="49997" y="1414487"/>
                </a:lnTo>
                <a:lnTo>
                  <a:pt x="64829" y="1458227"/>
                </a:lnTo>
                <a:lnTo>
                  <a:pt x="81449" y="1501116"/>
                </a:lnTo>
                <a:lnTo>
                  <a:pt x="99815" y="1543107"/>
                </a:lnTo>
                <a:lnTo>
                  <a:pt x="119880" y="1584158"/>
                </a:lnTo>
                <a:lnTo>
                  <a:pt x="141601" y="1624223"/>
                </a:lnTo>
                <a:lnTo>
                  <a:pt x="164934" y="1663259"/>
                </a:lnTo>
                <a:lnTo>
                  <a:pt x="189833" y="1701222"/>
                </a:lnTo>
                <a:lnTo>
                  <a:pt x="216255" y="1738066"/>
                </a:lnTo>
                <a:lnTo>
                  <a:pt x="244155" y="1773748"/>
                </a:lnTo>
                <a:lnTo>
                  <a:pt x="273489" y="1808224"/>
                </a:lnTo>
                <a:lnTo>
                  <a:pt x="304212" y="1841449"/>
                </a:lnTo>
                <a:lnTo>
                  <a:pt x="336279" y="1873380"/>
                </a:lnTo>
                <a:lnTo>
                  <a:pt x="369647" y="1903971"/>
                </a:lnTo>
                <a:lnTo>
                  <a:pt x="404271" y="1933179"/>
                </a:lnTo>
                <a:lnTo>
                  <a:pt x="440107" y="1960960"/>
                </a:lnTo>
                <a:lnTo>
                  <a:pt x="477110" y="1987268"/>
                </a:lnTo>
                <a:lnTo>
                  <a:pt x="515235" y="2012061"/>
                </a:lnTo>
                <a:lnTo>
                  <a:pt x="554439" y="2035294"/>
                </a:lnTo>
                <a:lnTo>
                  <a:pt x="594677" y="2056922"/>
                </a:lnTo>
                <a:lnTo>
                  <a:pt x="635904" y="2076901"/>
                </a:lnTo>
                <a:lnTo>
                  <a:pt x="678077" y="2095188"/>
                </a:lnTo>
                <a:lnTo>
                  <a:pt x="721149" y="2111737"/>
                </a:lnTo>
                <a:lnTo>
                  <a:pt x="765078" y="2126506"/>
                </a:lnTo>
                <a:lnTo>
                  <a:pt x="809819" y="2139448"/>
                </a:lnTo>
                <a:lnTo>
                  <a:pt x="855328" y="2150521"/>
                </a:lnTo>
                <a:lnTo>
                  <a:pt x="901559" y="2159680"/>
                </a:lnTo>
                <a:lnTo>
                  <a:pt x="948469" y="2166880"/>
                </a:lnTo>
                <a:lnTo>
                  <a:pt x="996012" y="2172078"/>
                </a:lnTo>
                <a:lnTo>
                  <a:pt x="1044146" y="2175229"/>
                </a:lnTo>
                <a:lnTo>
                  <a:pt x="1092825" y="2176289"/>
                </a:lnTo>
                <a:close/>
              </a:path>
            </a:pathLst>
          </a:custGeom>
          <a:ln w="104708">
            <a:solidFill>
              <a:srgbClr val="FFFFFF"/>
            </a:solidFill>
          </a:ln>
        </p:spPr>
        <p:txBody>
          <a:bodyPr wrap="square" lIns="0" tIns="0" rIns="0" bIns="0" rtlCol="0"/>
          <a:lstStyle/>
          <a:p>
            <a:endParaRPr sz="819"/>
          </a:p>
        </p:txBody>
      </p:sp>
      <p:sp>
        <p:nvSpPr>
          <p:cNvPr id="19" name="object 19"/>
          <p:cNvSpPr/>
          <p:nvPr/>
        </p:nvSpPr>
        <p:spPr>
          <a:xfrm>
            <a:off x="1209382" y="2340036"/>
            <a:ext cx="327209" cy="409227"/>
          </a:xfrm>
          <a:custGeom>
            <a:avLst/>
            <a:gdLst/>
            <a:ahLst/>
            <a:cxnLst/>
            <a:rect l="l" t="t" r="r" b="b"/>
            <a:pathLst>
              <a:path w="719454" h="899795">
                <a:moveTo>
                  <a:pt x="453253" y="479629"/>
                </a:moveTo>
                <a:lnTo>
                  <a:pt x="261730" y="479629"/>
                </a:lnTo>
                <a:lnTo>
                  <a:pt x="414469" y="899386"/>
                </a:lnTo>
                <a:lnTo>
                  <a:pt x="606316" y="899386"/>
                </a:lnTo>
                <a:lnTo>
                  <a:pt x="453253" y="479629"/>
                </a:lnTo>
                <a:close/>
              </a:path>
              <a:path w="719454" h="899795">
                <a:moveTo>
                  <a:pt x="719391" y="0"/>
                </a:moveTo>
                <a:lnTo>
                  <a:pt x="239772" y="0"/>
                </a:lnTo>
                <a:lnTo>
                  <a:pt x="191368" y="4859"/>
                </a:lnTo>
                <a:lnTo>
                  <a:pt x="146322" y="18802"/>
                </a:lnTo>
                <a:lnTo>
                  <a:pt x="105588" y="40874"/>
                </a:lnTo>
                <a:lnTo>
                  <a:pt x="70120" y="70120"/>
                </a:lnTo>
                <a:lnTo>
                  <a:pt x="40874" y="105588"/>
                </a:lnTo>
                <a:lnTo>
                  <a:pt x="18802" y="146322"/>
                </a:lnTo>
                <a:lnTo>
                  <a:pt x="4859" y="191368"/>
                </a:lnTo>
                <a:lnTo>
                  <a:pt x="0" y="239772"/>
                </a:lnTo>
                <a:lnTo>
                  <a:pt x="4872" y="288111"/>
                </a:lnTo>
                <a:lnTo>
                  <a:pt x="18846" y="333134"/>
                </a:lnTo>
                <a:lnTo>
                  <a:pt x="40957" y="373878"/>
                </a:lnTo>
                <a:lnTo>
                  <a:pt x="70238" y="409376"/>
                </a:lnTo>
                <a:lnTo>
                  <a:pt x="105726" y="438665"/>
                </a:lnTo>
                <a:lnTo>
                  <a:pt x="146454" y="460779"/>
                </a:lnTo>
                <a:lnTo>
                  <a:pt x="191458" y="474756"/>
                </a:lnTo>
                <a:lnTo>
                  <a:pt x="239772" y="479629"/>
                </a:lnTo>
                <a:lnTo>
                  <a:pt x="719391" y="479629"/>
                </a:lnTo>
                <a:lnTo>
                  <a:pt x="719391" y="0"/>
                </a:lnTo>
                <a:close/>
              </a:path>
            </a:pathLst>
          </a:custGeom>
          <a:solidFill>
            <a:srgbClr val="14286B"/>
          </a:solidFill>
        </p:spPr>
        <p:txBody>
          <a:bodyPr wrap="square" lIns="0" tIns="0" rIns="0" bIns="0" rtlCol="0"/>
          <a:lstStyle/>
          <a:p>
            <a:endParaRPr sz="819"/>
          </a:p>
        </p:txBody>
      </p:sp>
      <p:sp>
        <p:nvSpPr>
          <p:cNvPr id="20" name="object 20"/>
          <p:cNvSpPr/>
          <p:nvPr/>
        </p:nvSpPr>
        <p:spPr>
          <a:xfrm>
            <a:off x="1580260" y="2209048"/>
            <a:ext cx="283600" cy="479983"/>
          </a:xfrm>
          <a:custGeom>
            <a:avLst/>
            <a:gdLst/>
            <a:ahLst/>
            <a:cxnLst/>
            <a:rect l="l" t="t" r="r" b="b"/>
            <a:pathLst>
              <a:path w="623570" h="1055370">
                <a:moveTo>
                  <a:pt x="479545" y="0"/>
                </a:moveTo>
                <a:lnTo>
                  <a:pt x="0" y="288012"/>
                </a:lnTo>
                <a:lnTo>
                  <a:pt x="0" y="767641"/>
                </a:lnTo>
                <a:lnTo>
                  <a:pt x="479545" y="1055255"/>
                </a:lnTo>
                <a:lnTo>
                  <a:pt x="479545" y="671476"/>
                </a:lnTo>
                <a:lnTo>
                  <a:pt x="525048" y="664141"/>
                </a:lnTo>
                <a:lnTo>
                  <a:pt x="564577" y="643722"/>
                </a:lnTo>
                <a:lnTo>
                  <a:pt x="595756" y="612602"/>
                </a:lnTo>
                <a:lnTo>
                  <a:pt x="616206" y="573162"/>
                </a:lnTo>
                <a:lnTo>
                  <a:pt x="623551" y="527784"/>
                </a:lnTo>
                <a:lnTo>
                  <a:pt x="616206" y="482161"/>
                </a:lnTo>
                <a:lnTo>
                  <a:pt x="595756" y="442617"/>
                </a:lnTo>
                <a:lnTo>
                  <a:pt x="564577" y="411484"/>
                </a:lnTo>
                <a:lnTo>
                  <a:pt x="525048" y="391093"/>
                </a:lnTo>
                <a:lnTo>
                  <a:pt x="479545" y="383778"/>
                </a:lnTo>
                <a:lnTo>
                  <a:pt x="479545" y="0"/>
                </a:lnTo>
                <a:close/>
              </a:path>
            </a:pathLst>
          </a:custGeom>
          <a:solidFill>
            <a:srgbClr val="14286B"/>
          </a:solidFill>
        </p:spPr>
        <p:txBody>
          <a:bodyPr wrap="square" lIns="0" tIns="0" rIns="0" bIns="0" rtlCol="0"/>
          <a:lstStyle/>
          <a:p>
            <a:endParaRPr sz="819"/>
          </a:p>
        </p:txBody>
      </p:sp>
      <p:sp>
        <p:nvSpPr>
          <p:cNvPr id="21" name="object 21"/>
          <p:cNvSpPr/>
          <p:nvPr/>
        </p:nvSpPr>
        <p:spPr>
          <a:xfrm>
            <a:off x="1858851" y="2283500"/>
            <a:ext cx="34783" cy="84461"/>
          </a:xfrm>
          <a:prstGeom prst="rect">
            <a:avLst/>
          </a:prstGeom>
          <a:blipFill>
            <a:blip r:embed="rId4" cstate="print"/>
            <a:stretch>
              <a:fillRect/>
            </a:stretch>
          </a:blipFill>
        </p:spPr>
        <p:txBody>
          <a:bodyPr wrap="square" lIns="0" tIns="0" rIns="0" bIns="0" rtlCol="0"/>
          <a:lstStyle/>
          <a:p>
            <a:endParaRPr sz="819"/>
          </a:p>
        </p:txBody>
      </p:sp>
      <p:sp>
        <p:nvSpPr>
          <p:cNvPr id="22" name="object 22"/>
          <p:cNvSpPr/>
          <p:nvPr/>
        </p:nvSpPr>
        <p:spPr>
          <a:xfrm>
            <a:off x="1858851" y="2530099"/>
            <a:ext cx="34783" cy="84461"/>
          </a:xfrm>
          <a:prstGeom prst="rect">
            <a:avLst/>
          </a:prstGeom>
          <a:blipFill>
            <a:blip r:embed="rId5" cstate="print"/>
            <a:stretch>
              <a:fillRect/>
            </a:stretch>
          </a:blipFill>
        </p:spPr>
        <p:txBody>
          <a:bodyPr wrap="square" lIns="0" tIns="0" rIns="0" bIns="0" rtlCol="0"/>
          <a:lstStyle/>
          <a:p>
            <a:endParaRPr sz="819"/>
          </a:p>
        </p:txBody>
      </p:sp>
      <p:sp>
        <p:nvSpPr>
          <p:cNvPr id="23" name="object 23"/>
          <p:cNvSpPr/>
          <p:nvPr/>
        </p:nvSpPr>
        <p:spPr>
          <a:xfrm>
            <a:off x="1928512" y="2501242"/>
            <a:ext cx="69937" cy="69873"/>
          </a:xfrm>
          <a:prstGeom prst="rect">
            <a:avLst/>
          </a:prstGeom>
          <a:blipFill>
            <a:blip r:embed="rId6" cstate="print"/>
            <a:stretch>
              <a:fillRect/>
            </a:stretch>
          </a:blipFill>
        </p:spPr>
        <p:txBody>
          <a:bodyPr wrap="square" lIns="0" tIns="0" rIns="0" bIns="0" rtlCol="0"/>
          <a:lstStyle/>
          <a:p>
            <a:endParaRPr sz="819"/>
          </a:p>
        </p:txBody>
      </p:sp>
      <p:sp>
        <p:nvSpPr>
          <p:cNvPr id="24" name="object 24"/>
          <p:cNvSpPr/>
          <p:nvPr/>
        </p:nvSpPr>
        <p:spPr>
          <a:xfrm>
            <a:off x="1957367" y="2431585"/>
            <a:ext cx="84461" cy="34892"/>
          </a:xfrm>
          <a:prstGeom prst="rect">
            <a:avLst/>
          </a:prstGeom>
          <a:blipFill>
            <a:blip r:embed="rId7" cstate="print"/>
            <a:stretch>
              <a:fillRect/>
            </a:stretch>
          </a:blipFill>
        </p:spPr>
        <p:txBody>
          <a:bodyPr wrap="square" lIns="0" tIns="0" rIns="0" bIns="0" rtlCol="0"/>
          <a:lstStyle/>
          <a:p>
            <a:endParaRPr sz="819"/>
          </a:p>
        </p:txBody>
      </p:sp>
      <p:sp>
        <p:nvSpPr>
          <p:cNvPr id="25" name="object 25"/>
          <p:cNvSpPr/>
          <p:nvPr/>
        </p:nvSpPr>
        <p:spPr>
          <a:xfrm>
            <a:off x="1928547" y="2326843"/>
            <a:ext cx="69901" cy="70020"/>
          </a:xfrm>
          <a:prstGeom prst="rect">
            <a:avLst/>
          </a:prstGeom>
          <a:blipFill>
            <a:blip r:embed="rId8" cstate="print"/>
            <a:stretch>
              <a:fillRect/>
            </a:stretch>
          </a:blipFill>
        </p:spPr>
        <p:txBody>
          <a:bodyPr wrap="square" lIns="0" tIns="0" rIns="0" bIns="0" rtlCol="0"/>
          <a:lstStyle/>
          <a:p>
            <a:endParaRPr sz="819"/>
          </a:p>
        </p:txBody>
      </p:sp>
      <p:sp>
        <p:nvSpPr>
          <p:cNvPr id="26" name="object 26"/>
          <p:cNvSpPr txBox="1"/>
          <p:nvPr/>
        </p:nvSpPr>
        <p:spPr>
          <a:xfrm>
            <a:off x="2904242" y="2386364"/>
            <a:ext cx="1269346" cy="236081"/>
          </a:xfrm>
          <a:prstGeom prst="rect">
            <a:avLst/>
          </a:prstGeom>
        </p:spPr>
        <p:txBody>
          <a:bodyPr vert="horz" wrap="square" lIns="0" tIns="5198" rIns="0" bIns="0" rtlCol="0">
            <a:spAutoFit/>
          </a:bodyPr>
          <a:lstStyle/>
          <a:p>
            <a:pPr marL="5776">
              <a:spcBef>
                <a:spcPts val="41"/>
              </a:spcBef>
            </a:pPr>
            <a:r>
              <a:rPr sz="1500" b="1" spc="44" dirty="0">
                <a:solidFill>
                  <a:srgbClr val="FFFFFF"/>
                </a:solidFill>
                <a:latin typeface="Arial"/>
                <a:cs typeface="Arial"/>
              </a:rPr>
              <a:t>Awareness</a:t>
            </a:r>
            <a:endParaRPr sz="1500" dirty="0">
              <a:latin typeface="Arial"/>
              <a:cs typeface="Arial"/>
            </a:endParaRPr>
          </a:p>
        </p:txBody>
      </p:sp>
      <p:sp>
        <p:nvSpPr>
          <p:cNvPr id="27" name="object 27"/>
          <p:cNvSpPr txBox="1"/>
          <p:nvPr/>
        </p:nvSpPr>
        <p:spPr>
          <a:xfrm>
            <a:off x="2786721" y="3498177"/>
            <a:ext cx="1465171" cy="236081"/>
          </a:xfrm>
          <a:prstGeom prst="rect">
            <a:avLst/>
          </a:prstGeom>
        </p:spPr>
        <p:txBody>
          <a:bodyPr vert="horz" wrap="square" lIns="0" tIns="5198" rIns="0" bIns="0" rtlCol="0">
            <a:spAutoFit/>
          </a:bodyPr>
          <a:lstStyle/>
          <a:p>
            <a:pPr marL="5776">
              <a:spcBef>
                <a:spcPts val="41"/>
              </a:spcBef>
            </a:pPr>
            <a:r>
              <a:rPr sz="1500" b="1" spc="48" dirty="0">
                <a:solidFill>
                  <a:srgbClr val="FFFFFF"/>
                </a:solidFill>
                <a:latin typeface="Arial"/>
                <a:cs typeface="Arial"/>
              </a:rPr>
              <a:t>Consideration</a:t>
            </a:r>
            <a:endParaRPr sz="1500" dirty="0">
              <a:latin typeface="Arial"/>
              <a:cs typeface="Arial"/>
            </a:endParaRPr>
          </a:p>
        </p:txBody>
      </p:sp>
      <p:sp>
        <p:nvSpPr>
          <p:cNvPr id="28" name="object 28"/>
          <p:cNvSpPr txBox="1"/>
          <p:nvPr/>
        </p:nvSpPr>
        <p:spPr>
          <a:xfrm>
            <a:off x="2886313" y="4557778"/>
            <a:ext cx="1201416" cy="236081"/>
          </a:xfrm>
          <a:prstGeom prst="rect">
            <a:avLst/>
          </a:prstGeom>
        </p:spPr>
        <p:txBody>
          <a:bodyPr vert="horz" wrap="square" lIns="0" tIns="5198" rIns="0" bIns="0" rtlCol="0">
            <a:spAutoFit/>
          </a:bodyPr>
          <a:lstStyle/>
          <a:p>
            <a:pPr marL="5776">
              <a:spcBef>
                <a:spcPts val="41"/>
              </a:spcBef>
            </a:pPr>
            <a:r>
              <a:rPr sz="1500" b="1" spc="41" dirty="0">
                <a:solidFill>
                  <a:srgbClr val="FFFFFF"/>
                </a:solidFill>
                <a:latin typeface="Arial"/>
                <a:cs typeface="Arial"/>
              </a:rPr>
              <a:t>Conversion</a:t>
            </a:r>
            <a:endParaRPr sz="1500" dirty="0">
              <a:latin typeface="Arial"/>
              <a:cs typeface="Arial"/>
            </a:endParaRPr>
          </a:p>
        </p:txBody>
      </p:sp>
    </p:spTree>
    <p:extLst>
      <p:ext uri="{BB962C8B-B14F-4D97-AF65-F5344CB8AC3E}">
        <p14:creationId xmlns:p14="http://schemas.microsoft.com/office/powerpoint/2010/main" val="2089132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1062-BD5F-48DE-8F25-12905A17C660}"/>
              </a:ext>
            </a:extLst>
          </p:cNvPr>
          <p:cNvSpPr>
            <a:spLocks noGrp="1"/>
          </p:cNvSpPr>
          <p:nvPr>
            <p:ph type="title"/>
          </p:nvPr>
        </p:nvSpPr>
        <p:spPr>
          <a:xfrm>
            <a:off x="746249" y="1269303"/>
            <a:ext cx="7651503" cy="415499"/>
          </a:xfrm>
        </p:spPr>
        <p:txBody>
          <a:bodyPr>
            <a:normAutofit fontScale="90000"/>
          </a:bodyPr>
          <a:lstStyle/>
          <a:p>
            <a:r>
              <a:rPr lang="en-US" sz="2700" dirty="0"/>
              <a:t>Optimal Decision Tree </a:t>
            </a:r>
          </a:p>
        </p:txBody>
      </p:sp>
      <p:sp>
        <p:nvSpPr>
          <p:cNvPr id="3" name="Text Placeholder 2">
            <a:extLst>
              <a:ext uri="{FF2B5EF4-FFF2-40B4-BE49-F238E27FC236}">
                <a16:creationId xmlns:a16="http://schemas.microsoft.com/office/drawing/2014/main" id="{97E3ADFA-4657-4592-A61A-A41C0CA8FE88}"/>
              </a:ext>
            </a:extLst>
          </p:cNvPr>
          <p:cNvSpPr>
            <a:spLocks noGrp="1"/>
          </p:cNvSpPr>
          <p:nvPr>
            <p:ph type="body" idx="1"/>
          </p:nvPr>
        </p:nvSpPr>
        <p:spPr>
          <a:xfrm>
            <a:off x="761807" y="1864716"/>
            <a:ext cx="7856747" cy="777905"/>
          </a:xfrm>
        </p:spPr>
        <p:txBody>
          <a:bodyPr/>
          <a:lstStyle/>
          <a:p>
            <a:r>
              <a:rPr lang="en-US" sz="1800" dirty="0"/>
              <a:t>Determine your objective. It has to be specific to reach targeted audience</a:t>
            </a:r>
          </a:p>
          <a:p>
            <a:endParaRPr lang="en-US" sz="1455" dirty="0"/>
          </a:p>
        </p:txBody>
      </p:sp>
      <p:sp>
        <p:nvSpPr>
          <p:cNvPr id="5" name="Rectangle 4">
            <a:extLst>
              <a:ext uri="{FF2B5EF4-FFF2-40B4-BE49-F238E27FC236}">
                <a16:creationId xmlns:a16="http://schemas.microsoft.com/office/drawing/2014/main" id="{BBCF33F5-3194-4F19-BBB0-DD8270BD109E}"/>
              </a:ext>
            </a:extLst>
          </p:cNvPr>
          <p:cNvSpPr/>
          <p:nvPr/>
        </p:nvSpPr>
        <p:spPr>
          <a:xfrm>
            <a:off x="729498" y="3463656"/>
            <a:ext cx="1316921" cy="901051"/>
          </a:xfrm>
          <a:prstGeom prst="rect">
            <a:avLst/>
          </a:prstGeom>
          <a:solidFill>
            <a:srgbClr val="142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4" dirty="0"/>
              <a:t>What am I trying to achieve with this campaign? </a:t>
            </a:r>
          </a:p>
        </p:txBody>
      </p:sp>
      <p:sp>
        <p:nvSpPr>
          <p:cNvPr id="6" name="Rectangle 5">
            <a:extLst>
              <a:ext uri="{FF2B5EF4-FFF2-40B4-BE49-F238E27FC236}">
                <a16:creationId xmlns:a16="http://schemas.microsoft.com/office/drawing/2014/main" id="{18B257BC-B353-450E-84F7-5424F5BCF84C}"/>
              </a:ext>
            </a:extLst>
          </p:cNvPr>
          <p:cNvSpPr/>
          <p:nvPr/>
        </p:nvSpPr>
        <p:spPr>
          <a:xfrm>
            <a:off x="2665931" y="2748831"/>
            <a:ext cx="1490200" cy="610857"/>
          </a:xfrm>
          <a:prstGeom prst="rect">
            <a:avLst/>
          </a:prstGeom>
          <a:solidFill>
            <a:srgbClr val="79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4" dirty="0">
                <a:solidFill>
                  <a:srgbClr val="14286B"/>
                </a:solidFill>
              </a:rPr>
              <a:t>I want people to develop a perception </a:t>
            </a:r>
          </a:p>
        </p:txBody>
      </p:sp>
      <p:sp>
        <p:nvSpPr>
          <p:cNvPr id="8" name="Rectangle 7">
            <a:extLst>
              <a:ext uri="{FF2B5EF4-FFF2-40B4-BE49-F238E27FC236}">
                <a16:creationId xmlns:a16="http://schemas.microsoft.com/office/drawing/2014/main" id="{D611C311-0667-4B9B-95B5-B6D830554FE1}"/>
              </a:ext>
            </a:extLst>
          </p:cNvPr>
          <p:cNvSpPr/>
          <p:nvPr/>
        </p:nvSpPr>
        <p:spPr>
          <a:xfrm>
            <a:off x="2735242" y="4654901"/>
            <a:ext cx="1490200" cy="610857"/>
          </a:xfrm>
          <a:prstGeom prst="rect">
            <a:avLst/>
          </a:prstGeom>
          <a:solidFill>
            <a:srgbClr val="79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4" dirty="0">
                <a:solidFill>
                  <a:srgbClr val="14286B"/>
                </a:solidFill>
              </a:rPr>
              <a:t>I want people to take an action </a:t>
            </a:r>
          </a:p>
        </p:txBody>
      </p:sp>
      <p:sp>
        <p:nvSpPr>
          <p:cNvPr id="9" name="Rectangle 8">
            <a:extLst>
              <a:ext uri="{FF2B5EF4-FFF2-40B4-BE49-F238E27FC236}">
                <a16:creationId xmlns:a16="http://schemas.microsoft.com/office/drawing/2014/main" id="{D02BBB6F-C87B-4585-B433-F95BFB6980E7}"/>
              </a:ext>
            </a:extLst>
          </p:cNvPr>
          <p:cNvSpPr/>
          <p:nvPr/>
        </p:nvSpPr>
        <p:spPr>
          <a:xfrm>
            <a:off x="4183981" y="2748831"/>
            <a:ext cx="491987" cy="610857"/>
          </a:xfrm>
          <a:prstGeom prst="rect">
            <a:avLst/>
          </a:prstGeom>
          <a:solidFill>
            <a:srgbClr val="14286B"/>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74" dirty="0"/>
              <a:t>Brand </a:t>
            </a:r>
          </a:p>
        </p:txBody>
      </p:sp>
      <p:sp>
        <p:nvSpPr>
          <p:cNvPr id="10" name="Rectangle 9">
            <a:extLst>
              <a:ext uri="{FF2B5EF4-FFF2-40B4-BE49-F238E27FC236}">
                <a16:creationId xmlns:a16="http://schemas.microsoft.com/office/drawing/2014/main" id="{61D9A7DC-2F8D-44CF-A8A3-2D8BFE5DB3C2}"/>
              </a:ext>
            </a:extLst>
          </p:cNvPr>
          <p:cNvSpPr/>
          <p:nvPr/>
        </p:nvSpPr>
        <p:spPr>
          <a:xfrm>
            <a:off x="4244442" y="4654901"/>
            <a:ext cx="472988" cy="610857"/>
          </a:xfrm>
          <a:prstGeom prst="rect">
            <a:avLst/>
          </a:prstGeom>
          <a:solidFill>
            <a:srgbClr val="14286B"/>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91" dirty="0"/>
              <a:t>Direct Response </a:t>
            </a:r>
          </a:p>
        </p:txBody>
      </p:sp>
      <p:sp>
        <p:nvSpPr>
          <p:cNvPr id="11" name="Rectangle 10">
            <a:extLst>
              <a:ext uri="{FF2B5EF4-FFF2-40B4-BE49-F238E27FC236}">
                <a16:creationId xmlns:a16="http://schemas.microsoft.com/office/drawing/2014/main" id="{02D8E305-7937-4173-AB78-ADA512ED1487}"/>
              </a:ext>
            </a:extLst>
          </p:cNvPr>
          <p:cNvSpPr/>
          <p:nvPr/>
        </p:nvSpPr>
        <p:spPr>
          <a:xfrm>
            <a:off x="5659672" y="2373939"/>
            <a:ext cx="1906070" cy="272956"/>
          </a:xfrm>
          <a:prstGeom prst="rect">
            <a:avLst/>
          </a:prstGeom>
          <a:solidFill>
            <a:srgbClr val="EF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4" dirty="0">
                <a:solidFill>
                  <a:srgbClr val="14286B"/>
                </a:solidFill>
              </a:rPr>
              <a:t>Brand Awareness</a:t>
            </a:r>
          </a:p>
        </p:txBody>
      </p:sp>
      <p:sp>
        <p:nvSpPr>
          <p:cNvPr id="13" name="Rectangle 12">
            <a:extLst>
              <a:ext uri="{FF2B5EF4-FFF2-40B4-BE49-F238E27FC236}">
                <a16:creationId xmlns:a16="http://schemas.microsoft.com/office/drawing/2014/main" id="{1C3181F6-1AEE-458C-9F32-FAB6A60DA73F}"/>
              </a:ext>
            </a:extLst>
          </p:cNvPr>
          <p:cNvSpPr/>
          <p:nvPr/>
        </p:nvSpPr>
        <p:spPr>
          <a:xfrm>
            <a:off x="5659672" y="2701345"/>
            <a:ext cx="1906070" cy="272956"/>
          </a:xfrm>
          <a:prstGeom prst="rect">
            <a:avLst/>
          </a:prstGeom>
          <a:solidFill>
            <a:srgbClr val="EF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4" dirty="0">
                <a:solidFill>
                  <a:srgbClr val="14286B"/>
                </a:solidFill>
              </a:rPr>
              <a:t>Reach </a:t>
            </a:r>
          </a:p>
        </p:txBody>
      </p:sp>
      <p:sp>
        <p:nvSpPr>
          <p:cNvPr id="14" name="Rectangle 13">
            <a:extLst>
              <a:ext uri="{FF2B5EF4-FFF2-40B4-BE49-F238E27FC236}">
                <a16:creationId xmlns:a16="http://schemas.microsoft.com/office/drawing/2014/main" id="{B360CA81-7BD0-4E12-AA83-48508658316C}"/>
              </a:ext>
            </a:extLst>
          </p:cNvPr>
          <p:cNvSpPr/>
          <p:nvPr/>
        </p:nvSpPr>
        <p:spPr>
          <a:xfrm>
            <a:off x="5659672" y="3019042"/>
            <a:ext cx="1906070" cy="272956"/>
          </a:xfrm>
          <a:prstGeom prst="rect">
            <a:avLst/>
          </a:prstGeom>
          <a:solidFill>
            <a:srgbClr val="EF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4" dirty="0">
                <a:solidFill>
                  <a:srgbClr val="14286B"/>
                </a:solidFill>
              </a:rPr>
              <a:t>Engagement </a:t>
            </a:r>
          </a:p>
        </p:txBody>
      </p:sp>
      <p:sp>
        <p:nvSpPr>
          <p:cNvPr id="15" name="Rectangle 14">
            <a:extLst>
              <a:ext uri="{FF2B5EF4-FFF2-40B4-BE49-F238E27FC236}">
                <a16:creationId xmlns:a16="http://schemas.microsoft.com/office/drawing/2014/main" id="{38651695-DE3A-40DA-93BD-DAAC23480F33}"/>
              </a:ext>
            </a:extLst>
          </p:cNvPr>
          <p:cNvSpPr/>
          <p:nvPr/>
        </p:nvSpPr>
        <p:spPr>
          <a:xfrm>
            <a:off x="5658608" y="3327368"/>
            <a:ext cx="1906070" cy="272956"/>
          </a:xfrm>
          <a:prstGeom prst="rect">
            <a:avLst/>
          </a:prstGeom>
          <a:solidFill>
            <a:srgbClr val="EF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4" dirty="0">
                <a:solidFill>
                  <a:srgbClr val="14286B"/>
                </a:solidFill>
              </a:rPr>
              <a:t>Video Views </a:t>
            </a:r>
          </a:p>
        </p:txBody>
      </p:sp>
      <p:sp>
        <p:nvSpPr>
          <p:cNvPr id="16" name="Rectangle 15">
            <a:extLst>
              <a:ext uri="{FF2B5EF4-FFF2-40B4-BE49-F238E27FC236}">
                <a16:creationId xmlns:a16="http://schemas.microsoft.com/office/drawing/2014/main" id="{9E7B24E9-1938-49E0-9EE7-439B68B88941}"/>
              </a:ext>
            </a:extLst>
          </p:cNvPr>
          <p:cNvSpPr/>
          <p:nvPr/>
        </p:nvSpPr>
        <p:spPr>
          <a:xfrm>
            <a:off x="5659369" y="4278388"/>
            <a:ext cx="1906070" cy="272956"/>
          </a:xfrm>
          <a:prstGeom prst="rect">
            <a:avLst/>
          </a:prstGeom>
          <a:solidFill>
            <a:srgbClr val="EF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4" dirty="0">
                <a:solidFill>
                  <a:srgbClr val="14286B"/>
                </a:solidFill>
              </a:rPr>
              <a:t>App Installs </a:t>
            </a:r>
          </a:p>
        </p:txBody>
      </p:sp>
      <p:sp>
        <p:nvSpPr>
          <p:cNvPr id="17" name="Rectangle 16">
            <a:extLst>
              <a:ext uri="{FF2B5EF4-FFF2-40B4-BE49-F238E27FC236}">
                <a16:creationId xmlns:a16="http://schemas.microsoft.com/office/drawing/2014/main" id="{CA438B35-7D20-4655-B88F-DAB9EC138EF1}"/>
              </a:ext>
            </a:extLst>
          </p:cNvPr>
          <p:cNvSpPr/>
          <p:nvPr/>
        </p:nvSpPr>
        <p:spPr>
          <a:xfrm>
            <a:off x="5658608" y="4608942"/>
            <a:ext cx="1906070" cy="272956"/>
          </a:xfrm>
          <a:prstGeom prst="rect">
            <a:avLst/>
          </a:prstGeom>
          <a:solidFill>
            <a:srgbClr val="EF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4" dirty="0">
                <a:solidFill>
                  <a:srgbClr val="14286B"/>
                </a:solidFill>
              </a:rPr>
              <a:t>Lead Generation </a:t>
            </a:r>
          </a:p>
        </p:txBody>
      </p:sp>
      <p:sp>
        <p:nvSpPr>
          <p:cNvPr id="18" name="Rectangle 17">
            <a:extLst>
              <a:ext uri="{FF2B5EF4-FFF2-40B4-BE49-F238E27FC236}">
                <a16:creationId xmlns:a16="http://schemas.microsoft.com/office/drawing/2014/main" id="{D7FCC4C1-DB14-4048-B867-569010D562E3}"/>
              </a:ext>
            </a:extLst>
          </p:cNvPr>
          <p:cNvSpPr/>
          <p:nvPr/>
        </p:nvSpPr>
        <p:spPr>
          <a:xfrm>
            <a:off x="5658608" y="4939496"/>
            <a:ext cx="1906070" cy="272956"/>
          </a:xfrm>
          <a:prstGeom prst="rect">
            <a:avLst/>
          </a:prstGeom>
          <a:solidFill>
            <a:srgbClr val="EF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4" dirty="0">
                <a:solidFill>
                  <a:srgbClr val="14286B"/>
                </a:solidFill>
              </a:rPr>
              <a:t>Conversions </a:t>
            </a:r>
          </a:p>
        </p:txBody>
      </p:sp>
      <p:sp>
        <p:nvSpPr>
          <p:cNvPr id="19" name="Rectangle 18">
            <a:extLst>
              <a:ext uri="{FF2B5EF4-FFF2-40B4-BE49-F238E27FC236}">
                <a16:creationId xmlns:a16="http://schemas.microsoft.com/office/drawing/2014/main" id="{0ABC95A7-9FAE-472C-A410-317817156873}"/>
              </a:ext>
            </a:extLst>
          </p:cNvPr>
          <p:cNvSpPr/>
          <p:nvPr/>
        </p:nvSpPr>
        <p:spPr>
          <a:xfrm>
            <a:off x="5658608" y="5270049"/>
            <a:ext cx="1906070" cy="272956"/>
          </a:xfrm>
          <a:prstGeom prst="rect">
            <a:avLst/>
          </a:prstGeom>
          <a:solidFill>
            <a:srgbClr val="EF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4" dirty="0">
                <a:solidFill>
                  <a:srgbClr val="14286B"/>
                </a:solidFill>
              </a:rPr>
              <a:t>Store Visits</a:t>
            </a:r>
          </a:p>
        </p:txBody>
      </p:sp>
      <p:cxnSp>
        <p:nvCxnSpPr>
          <p:cNvPr id="22" name="Straight Connector 21">
            <a:extLst>
              <a:ext uri="{FF2B5EF4-FFF2-40B4-BE49-F238E27FC236}">
                <a16:creationId xmlns:a16="http://schemas.microsoft.com/office/drawing/2014/main" id="{98B348DD-867C-4529-92CF-7BA8EE4C5DD4}"/>
              </a:ext>
            </a:extLst>
          </p:cNvPr>
          <p:cNvCxnSpPr/>
          <p:nvPr/>
        </p:nvCxnSpPr>
        <p:spPr>
          <a:xfrm flipV="1">
            <a:off x="1695568" y="3054261"/>
            <a:ext cx="0" cy="409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35D1D5-EF77-4917-8616-2C7D595FD51E}"/>
              </a:ext>
            </a:extLst>
          </p:cNvPr>
          <p:cNvCxnSpPr/>
          <p:nvPr/>
        </p:nvCxnSpPr>
        <p:spPr>
          <a:xfrm flipV="1">
            <a:off x="1695568" y="4364707"/>
            <a:ext cx="0" cy="409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D459C8-2646-4953-9567-704D489B1EA6}"/>
              </a:ext>
            </a:extLst>
          </p:cNvPr>
          <p:cNvCxnSpPr>
            <a:endCxn id="6" idx="1"/>
          </p:cNvCxnSpPr>
          <p:nvPr/>
        </p:nvCxnSpPr>
        <p:spPr>
          <a:xfrm>
            <a:off x="1695568" y="3054260"/>
            <a:ext cx="9703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BA4A8B-C88B-404F-90F5-D8847649FC5F}"/>
              </a:ext>
            </a:extLst>
          </p:cNvPr>
          <p:cNvCxnSpPr>
            <a:cxnSpLocks/>
          </p:cNvCxnSpPr>
          <p:nvPr/>
        </p:nvCxnSpPr>
        <p:spPr>
          <a:xfrm>
            <a:off x="1695568" y="4774103"/>
            <a:ext cx="1039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3C5BDE-5B91-4403-A5A4-EFF36DA8189F}"/>
              </a:ext>
            </a:extLst>
          </p:cNvPr>
          <p:cNvCxnSpPr>
            <a:cxnSpLocks/>
          </p:cNvCxnSpPr>
          <p:nvPr/>
        </p:nvCxnSpPr>
        <p:spPr>
          <a:xfrm>
            <a:off x="4675968" y="3054260"/>
            <a:ext cx="381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BDC6E5-1BD6-4076-92D6-E55CC74BA50C}"/>
              </a:ext>
            </a:extLst>
          </p:cNvPr>
          <p:cNvCxnSpPr>
            <a:cxnSpLocks/>
          </p:cNvCxnSpPr>
          <p:nvPr/>
        </p:nvCxnSpPr>
        <p:spPr>
          <a:xfrm flipV="1">
            <a:off x="5057181" y="2510418"/>
            <a:ext cx="0" cy="95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09CB15-0469-4441-935C-1CE1FB03C0DE}"/>
              </a:ext>
            </a:extLst>
          </p:cNvPr>
          <p:cNvCxnSpPr>
            <a:cxnSpLocks/>
            <a:endCxn id="11" idx="1"/>
          </p:cNvCxnSpPr>
          <p:nvPr/>
        </p:nvCxnSpPr>
        <p:spPr>
          <a:xfrm>
            <a:off x="5057182" y="2510417"/>
            <a:ext cx="60249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A52628-6697-49F7-8679-B7770F725B9C}"/>
              </a:ext>
            </a:extLst>
          </p:cNvPr>
          <p:cNvCxnSpPr>
            <a:cxnSpLocks/>
          </p:cNvCxnSpPr>
          <p:nvPr/>
        </p:nvCxnSpPr>
        <p:spPr>
          <a:xfrm>
            <a:off x="5057182" y="2854339"/>
            <a:ext cx="60249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014D3DE-9861-4500-9D30-D7B969C7A75C}"/>
              </a:ext>
            </a:extLst>
          </p:cNvPr>
          <p:cNvCxnSpPr>
            <a:cxnSpLocks/>
          </p:cNvCxnSpPr>
          <p:nvPr/>
        </p:nvCxnSpPr>
        <p:spPr>
          <a:xfrm>
            <a:off x="5056118" y="3153603"/>
            <a:ext cx="60249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E5DCFA3-3B28-4864-8002-80261F62EF27}"/>
              </a:ext>
            </a:extLst>
          </p:cNvPr>
          <p:cNvCxnSpPr>
            <a:cxnSpLocks/>
          </p:cNvCxnSpPr>
          <p:nvPr/>
        </p:nvCxnSpPr>
        <p:spPr>
          <a:xfrm>
            <a:off x="5056118" y="3467495"/>
            <a:ext cx="60249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06BB4E2-2907-4C73-BCE6-FE47C71F9E8C}"/>
              </a:ext>
            </a:extLst>
          </p:cNvPr>
          <p:cNvCxnSpPr>
            <a:cxnSpLocks/>
          </p:cNvCxnSpPr>
          <p:nvPr/>
        </p:nvCxnSpPr>
        <p:spPr>
          <a:xfrm>
            <a:off x="4717430" y="4968653"/>
            <a:ext cx="33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9BDBAE3-C796-49C3-8805-75AD2FA9AB4A}"/>
              </a:ext>
            </a:extLst>
          </p:cNvPr>
          <p:cNvCxnSpPr>
            <a:cxnSpLocks/>
          </p:cNvCxnSpPr>
          <p:nvPr/>
        </p:nvCxnSpPr>
        <p:spPr>
          <a:xfrm flipV="1">
            <a:off x="5057181" y="4424811"/>
            <a:ext cx="0" cy="95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DEFCFE2-DC5F-4FEC-91FC-2901107B4608}"/>
              </a:ext>
            </a:extLst>
          </p:cNvPr>
          <p:cNvCxnSpPr>
            <a:cxnSpLocks/>
          </p:cNvCxnSpPr>
          <p:nvPr/>
        </p:nvCxnSpPr>
        <p:spPr>
          <a:xfrm>
            <a:off x="5057182" y="4424811"/>
            <a:ext cx="60249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B907B5D-BDEA-4468-AF26-55CBD197C4B4}"/>
              </a:ext>
            </a:extLst>
          </p:cNvPr>
          <p:cNvCxnSpPr>
            <a:cxnSpLocks/>
          </p:cNvCxnSpPr>
          <p:nvPr/>
        </p:nvCxnSpPr>
        <p:spPr>
          <a:xfrm>
            <a:off x="5057182" y="4768733"/>
            <a:ext cx="60249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B803430-3A2A-4B98-B3D5-4699F2BD5F60}"/>
              </a:ext>
            </a:extLst>
          </p:cNvPr>
          <p:cNvCxnSpPr>
            <a:cxnSpLocks/>
          </p:cNvCxnSpPr>
          <p:nvPr/>
        </p:nvCxnSpPr>
        <p:spPr>
          <a:xfrm>
            <a:off x="5056118" y="5067997"/>
            <a:ext cx="60249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7893933-6A5F-468A-A13C-5782A22C5606}"/>
              </a:ext>
            </a:extLst>
          </p:cNvPr>
          <p:cNvCxnSpPr>
            <a:cxnSpLocks/>
          </p:cNvCxnSpPr>
          <p:nvPr/>
        </p:nvCxnSpPr>
        <p:spPr>
          <a:xfrm>
            <a:off x="5056118" y="5381889"/>
            <a:ext cx="602491" cy="1"/>
          </a:xfrm>
          <a:prstGeom prst="line">
            <a:avLst/>
          </a:prstGeom>
        </p:spPr>
        <p:style>
          <a:lnRef idx="1">
            <a:schemeClr val="accent1"/>
          </a:lnRef>
          <a:fillRef idx="0">
            <a:schemeClr val="accent1"/>
          </a:fillRef>
          <a:effectRef idx="0">
            <a:schemeClr val="accent1"/>
          </a:effectRef>
          <a:fontRef idx="minor">
            <a:schemeClr val="tx1"/>
          </a:fontRef>
        </p:style>
      </p:cxnSp>
      <p:sp>
        <p:nvSpPr>
          <p:cNvPr id="45" name="object 3">
            <a:extLst>
              <a:ext uri="{FF2B5EF4-FFF2-40B4-BE49-F238E27FC236}">
                <a16:creationId xmlns:a16="http://schemas.microsoft.com/office/drawing/2014/main" id="{A1CB6201-24D4-4DE2-BF6A-DF58D59C3B9A}"/>
              </a:ext>
            </a:extLst>
          </p:cNvPr>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endParaRPr sz="819"/>
          </a:p>
        </p:txBody>
      </p:sp>
      <p:sp>
        <p:nvSpPr>
          <p:cNvPr id="44" name="object 2">
            <a:extLst>
              <a:ext uri="{FF2B5EF4-FFF2-40B4-BE49-F238E27FC236}">
                <a16:creationId xmlns:a16="http://schemas.microsoft.com/office/drawing/2014/main" id="{AF7DA3B9-08E2-465B-8B9A-B89AF816572D}"/>
              </a:ext>
            </a:extLst>
          </p:cNvPr>
          <p:cNvSpPr txBox="1"/>
          <p:nvPr/>
        </p:nvSpPr>
        <p:spPr>
          <a:xfrm>
            <a:off x="8228901" y="1212018"/>
            <a:ext cx="543230" cy="91872"/>
          </a:xfrm>
          <a:prstGeom prst="rect">
            <a:avLst/>
          </a:prstGeom>
        </p:spPr>
        <p:txBody>
          <a:bodyPr vert="horz" wrap="square" lIns="0" tIns="7798" rIns="0" bIns="0" rtlCol="0">
            <a:spAutoFit/>
          </a:bodyPr>
          <a:lstStyle/>
          <a:p>
            <a:pPr marL="5776">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dirty="0">
              <a:latin typeface="Arial"/>
              <a:cs typeface="Arial"/>
            </a:endParaRPr>
          </a:p>
        </p:txBody>
      </p:sp>
    </p:spTree>
    <p:extLst>
      <p:ext uri="{BB962C8B-B14F-4D97-AF65-F5344CB8AC3E}">
        <p14:creationId xmlns:p14="http://schemas.microsoft.com/office/powerpoint/2010/main" val="2987148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7F5B-3336-4D98-AC96-03407161DF5C}"/>
              </a:ext>
            </a:extLst>
          </p:cNvPr>
          <p:cNvSpPr>
            <a:spLocks noGrp="1"/>
          </p:cNvSpPr>
          <p:nvPr>
            <p:ph type="title"/>
          </p:nvPr>
        </p:nvSpPr>
        <p:spPr>
          <a:xfrm>
            <a:off x="746249" y="1340953"/>
            <a:ext cx="7651503" cy="415499"/>
          </a:xfrm>
        </p:spPr>
        <p:txBody>
          <a:bodyPr>
            <a:normAutofit fontScale="90000"/>
          </a:bodyPr>
          <a:lstStyle/>
          <a:p>
            <a:r>
              <a:rPr lang="en-US" sz="2700" dirty="0"/>
              <a:t>What Factors Are Considered </a:t>
            </a:r>
          </a:p>
        </p:txBody>
      </p:sp>
      <p:sp>
        <p:nvSpPr>
          <p:cNvPr id="3" name="Text Placeholder 2">
            <a:extLst>
              <a:ext uri="{FF2B5EF4-FFF2-40B4-BE49-F238E27FC236}">
                <a16:creationId xmlns:a16="http://schemas.microsoft.com/office/drawing/2014/main" id="{31D3224F-6610-4CBF-B472-A682FCCE638E}"/>
              </a:ext>
            </a:extLst>
          </p:cNvPr>
          <p:cNvSpPr>
            <a:spLocks noGrp="1"/>
          </p:cNvSpPr>
          <p:nvPr>
            <p:ph type="body" idx="1"/>
          </p:nvPr>
        </p:nvSpPr>
        <p:spPr>
          <a:xfrm>
            <a:off x="729098" y="1864715"/>
            <a:ext cx="8105567" cy="830997"/>
          </a:xfrm>
        </p:spPr>
        <p:txBody>
          <a:bodyPr>
            <a:normAutofit fontScale="92500" lnSpcReduction="10000"/>
          </a:bodyPr>
          <a:lstStyle/>
          <a:p>
            <a:pPr algn="just"/>
            <a:r>
              <a:rPr lang="en-US" sz="1800" dirty="0"/>
              <a:t>The ad that wins an auction and gets shown is the one with the highest total value. Total value isn't how much an advertiser is willing to pay us to show their ad. It's combination of 3 major factors:</a:t>
            </a:r>
          </a:p>
        </p:txBody>
      </p:sp>
      <p:sp>
        <p:nvSpPr>
          <p:cNvPr id="5" name="Rectangle 4">
            <a:extLst>
              <a:ext uri="{FF2B5EF4-FFF2-40B4-BE49-F238E27FC236}">
                <a16:creationId xmlns:a16="http://schemas.microsoft.com/office/drawing/2014/main" id="{DF02D58A-F2CC-4664-A4FE-A25A841A0FB7}"/>
              </a:ext>
            </a:extLst>
          </p:cNvPr>
          <p:cNvSpPr/>
          <p:nvPr/>
        </p:nvSpPr>
        <p:spPr>
          <a:xfrm>
            <a:off x="2003860" y="3213132"/>
            <a:ext cx="2429517" cy="415870"/>
          </a:xfrm>
          <a:prstGeom prst="rect">
            <a:avLst/>
          </a:prstGeom>
          <a:solidFill>
            <a:srgbClr val="142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7" dirty="0"/>
              <a:t>Bid</a:t>
            </a:r>
          </a:p>
        </p:txBody>
      </p:sp>
      <p:sp>
        <p:nvSpPr>
          <p:cNvPr id="6" name="Rectangle 5">
            <a:extLst>
              <a:ext uri="{FF2B5EF4-FFF2-40B4-BE49-F238E27FC236}">
                <a16:creationId xmlns:a16="http://schemas.microsoft.com/office/drawing/2014/main" id="{1DB89EC1-3F61-494B-BABA-AE3765BAE725}"/>
              </a:ext>
            </a:extLst>
          </p:cNvPr>
          <p:cNvSpPr/>
          <p:nvPr/>
        </p:nvSpPr>
        <p:spPr>
          <a:xfrm>
            <a:off x="1977798" y="3986105"/>
            <a:ext cx="2429517" cy="415870"/>
          </a:xfrm>
          <a:prstGeom prst="rect">
            <a:avLst/>
          </a:prstGeom>
          <a:solidFill>
            <a:srgbClr val="142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7" dirty="0"/>
              <a:t>Estimated Action Rates </a:t>
            </a:r>
          </a:p>
        </p:txBody>
      </p:sp>
      <p:sp>
        <p:nvSpPr>
          <p:cNvPr id="7" name="Rectangle 6">
            <a:extLst>
              <a:ext uri="{FF2B5EF4-FFF2-40B4-BE49-F238E27FC236}">
                <a16:creationId xmlns:a16="http://schemas.microsoft.com/office/drawing/2014/main" id="{F0FDDA4F-6452-4EAC-9242-32C72CF16847}"/>
              </a:ext>
            </a:extLst>
          </p:cNvPr>
          <p:cNvSpPr/>
          <p:nvPr/>
        </p:nvSpPr>
        <p:spPr>
          <a:xfrm>
            <a:off x="1977798" y="4993285"/>
            <a:ext cx="2429517" cy="415870"/>
          </a:xfrm>
          <a:prstGeom prst="rect">
            <a:avLst/>
          </a:prstGeom>
          <a:solidFill>
            <a:srgbClr val="142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7" dirty="0"/>
              <a:t>Ad Quality &amp; Relevance </a:t>
            </a:r>
          </a:p>
        </p:txBody>
      </p:sp>
      <p:sp>
        <p:nvSpPr>
          <p:cNvPr id="8" name="object 24">
            <a:extLst>
              <a:ext uri="{FF2B5EF4-FFF2-40B4-BE49-F238E27FC236}">
                <a16:creationId xmlns:a16="http://schemas.microsoft.com/office/drawing/2014/main" id="{A398EF57-3A65-4276-9A68-88A5083B86F2}"/>
              </a:ext>
            </a:extLst>
          </p:cNvPr>
          <p:cNvSpPr/>
          <p:nvPr/>
        </p:nvSpPr>
        <p:spPr>
          <a:xfrm>
            <a:off x="898484" y="2926939"/>
            <a:ext cx="671807" cy="672323"/>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10" name="object 31">
            <a:extLst>
              <a:ext uri="{FF2B5EF4-FFF2-40B4-BE49-F238E27FC236}">
                <a16:creationId xmlns:a16="http://schemas.microsoft.com/office/drawing/2014/main" id="{BF9273E1-B9E2-4718-9A0A-263D65BB4717}"/>
              </a:ext>
            </a:extLst>
          </p:cNvPr>
          <p:cNvSpPr/>
          <p:nvPr/>
        </p:nvSpPr>
        <p:spPr>
          <a:xfrm>
            <a:off x="869313" y="4788954"/>
            <a:ext cx="671806" cy="67189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grpSp>
        <p:nvGrpSpPr>
          <p:cNvPr id="31" name="Group 30">
            <a:extLst>
              <a:ext uri="{FF2B5EF4-FFF2-40B4-BE49-F238E27FC236}">
                <a16:creationId xmlns:a16="http://schemas.microsoft.com/office/drawing/2014/main" id="{CF0E7C83-54F2-4A1F-B247-68089EF00887}"/>
              </a:ext>
            </a:extLst>
          </p:cNvPr>
          <p:cNvGrpSpPr/>
          <p:nvPr/>
        </p:nvGrpSpPr>
        <p:grpSpPr>
          <a:xfrm>
            <a:off x="901212" y="3922417"/>
            <a:ext cx="543383" cy="543383"/>
            <a:chOff x="9724707" y="5327333"/>
            <a:chExt cx="654685" cy="654685"/>
          </a:xfrm>
        </p:grpSpPr>
        <p:sp>
          <p:nvSpPr>
            <p:cNvPr id="11" name="object 13">
              <a:extLst>
                <a:ext uri="{FF2B5EF4-FFF2-40B4-BE49-F238E27FC236}">
                  <a16:creationId xmlns:a16="http://schemas.microsoft.com/office/drawing/2014/main" id="{C3B98B29-3C9B-4314-915F-F07C28A3E76E}"/>
                </a:ext>
              </a:extLst>
            </p:cNvPr>
            <p:cNvSpPr/>
            <p:nvPr/>
          </p:nvSpPr>
          <p:spPr>
            <a:xfrm>
              <a:off x="9733549" y="5490333"/>
              <a:ext cx="631190" cy="334010"/>
            </a:xfrm>
            <a:custGeom>
              <a:avLst/>
              <a:gdLst/>
              <a:ahLst/>
              <a:cxnLst/>
              <a:rect l="l" t="t" r="r" b="b"/>
              <a:pathLst>
                <a:path w="631189" h="334009">
                  <a:moveTo>
                    <a:pt x="630855" y="333912"/>
                  </a:moveTo>
                  <a:lnTo>
                    <a:pt x="0" y="333912"/>
                  </a:lnTo>
                  <a:lnTo>
                    <a:pt x="0" y="0"/>
                  </a:lnTo>
                  <a:lnTo>
                    <a:pt x="630855" y="0"/>
                  </a:lnTo>
                  <a:lnTo>
                    <a:pt x="630855" y="333912"/>
                  </a:lnTo>
                  <a:close/>
                </a:path>
              </a:pathLst>
            </a:custGeom>
            <a:solidFill>
              <a:srgbClr val="7AF4F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12" name="object 14">
              <a:extLst>
                <a:ext uri="{FF2B5EF4-FFF2-40B4-BE49-F238E27FC236}">
                  <a16:creationId xmlns:a16="http://schemas.microsoft.com/office/drawing/2014/main" id="{027684ED-1ACF-4CC7-931E-80EE3121D560}"/>
                </a:ext>
              </a:extLst>
            </p:cNvPr>
            <p:cNvSpPr/>
            <p:nvPr/>
          </p:nvSpPr>
          <p:spPr>
            <a:xfrm>
              <a:off x="10042118" y="5520059"/>
              <a:ext cx="97725" cy="124753"/>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13" name="object 15">
              <a:extLst>
                <a:ext uri="{FF2B5EF4-FFF2-40B4-BE49-F238E27FC236}">
                  <a16:creationId xmlns:a16="http://schemas.microsoft.com/office/drawing/2014/main" id="{176C4D46-96AE-4A81-A51C-5DB9FF5B9D89}"/>
                </a:ext>
              </a:extLst>
            </p:cNvPr>
            <p:cNvSpPr/>
            <p:nvPr/>
          </p:nvSpPr>
          <p:spPr>
            <a:xfrm>
              <a:off x="9724707" y="5327333"/>
              <a:ext cx="654685" cy="654685"/>
            </a:xfrm>
            <a:custGeom>
              <a:avLst/>
              <a:gdLst/>
              <a:ahLst/>
              <a:cxnLst/>
              <a:rect l="l" t="t" r="r" b="b"/>
              <a:pathLst>
                <a:path w="654685" h="654684">
                  <a:moveTo>
                    <a:pt x="474793" y="545098"/>
                  </a:moveTo>
                  <a:lnTo>
                    <a:pt x="4881" y="545098"/>
                  </a:lnTo>
                  <a:lnTo>
                    <a:pt x="0" y="549980"/>
                  </a:lnTo>
                  <a:lnTo>
                    <a:pt x="0" y="599605"/>
                  </a:lnTo>
                  <a:lnTo>
                    <a:pt x="4297" y="620814"/>
                  </a:lnTo>
                  <a:lnTo>
                    <a:pt x="15978" y="638134"/>
                  </a:lnTo>
                  <a:lnTo>
                    <a:pt x="33297" y="649818"/>
                  </a:lnTo>
                  <a:lnTo>
                    <a:pt x="54506" y="654122"/>
                  </a:lnTo>
                  <a:lnTo>
                    <a:pt x="512381" y="654122"/>
                  </a:lnTo>
                  <a:lnTo>
                    <a:pt x="533591" y="649818"/>
                  </a:lnTo>
                  <a:lnTo>
                    <a:pt x="550911" y="638134"/>
                  </a:lnTo>
                  <a:lnTo>
                    <a:pt x="554839" y="632311"/>
                  </a:lnTo>
                  <a:lnTo>
                    <a:pt x="54506" y="632311"/>
                  </a:lnTo>
                  <a:lnTo>
                    <a:pt x="41777" y="629740"/>
                  </a:lnTo>
                  <a:lnTo>
                    <a:pt x="31380" y="622730"/>
                  </a:lnTo>
                  <a:lnTo>
                    <a:pt x="24371" y="612334"/>
                  </a:lnTo>
                  <a:lnTo>
                    <a:pt x="21800" y="599605"/>
                  </a:lnTo>
                  <a:lnTo>
                    <a:pt x="21800" y="566899"/>
                  </a:lnTo>
                  <a:lnTo>
                    <a:pt x="479675" y="566899"/>
                  </a:lnTo>
                  <a:lnTo>
                    <a:pt x="479675" y="549980"/>
                  </a:lnTo>
                  <a:lnTo>
                    <a:pt x="474793" y="545098"/>
                  </a:lnTo>
                  <a:close/>
                </a:path>
                <a:path w="654685" h="654684">
                  <a:moveTo>
                    <a:pt x="479675" y="566899"/>
                  </a:moveTo>
                  <a:lnTo>
                    <a:pt x="457875" y="566899"/>
                  </a:lnTo>
                  <a:lnTo>
                    <a:pt x="457875" y="599605"/>
                  </a:lnTo>
                  <a:lnTo>
                    <a:pt x="458625" y="608391"/>
                  </a:lnTo>
                  <a:lnTo>
                    <a:pt x="460776" y="616881"/>
                  </a:lnTo>
                  <a:lnTo>
                    <a:pt x="464271" y="624910"/>
                  </a:lnTo>
                  <a:lnTo>
                    <a:pt x="469053" y="632311"/>
                  </a:lnTo>
                  <a:lnTo>
                    <a:pt x="512381" y="632311"/>
                  </a:lnTo>
                  <a:lnTo>
                    <a:pt x="499652" y="629740"/>
                  </a:lnTo>
                  <a:lnTo>
                    <a:pt x="489256" y="622730"/>
                  </a:lnTo>
                  <a:lnTo>
                    <a:pt x="482246" y="612334"/>
                  </a:lnTo>
                  <a:lnTo>
                    <a:pt x="479675" y="599605"/>
                  </a:lnTo>
                  <a:lnTo>
                    <a:pt x="479675" y="566899"/>
                  </a:lnTo>
                  <a:close/>
                </a:path>
                <a:path w="654685" h="654684">
                  <a:moveTo>
                    <a:pt x="566899" y="512392"/>
                  </a:moveTo>
                  <a:lnTo>
                    <a:pt x="545087" y="512392"/>
                  </a:lnTo>
                  <a:lnTo>
                    <a:pt x="545087" y="599605"/>
                  </a:lnTo>
                  <a:lnTo>
                    <a:pt x="542517" y="612334"/>
                  </a:lnTo>
                  <a:lnTo>
                    <a:pt x="535507" y="622730"/>
                  </a:lnTo>
                  <a:lnTo>
                    <a:pt x="525111" y="629740"/>
                  </a:lnTo>
                  <a:lnTo>
                    <a:pt x="512381" y="632311"/>
                  </a:lnTo>
                  <a:lnTo>
                    <a:pt x="554839" y="632311"/>
                  </a:lnTo>
                  <a:lnTo>
                    <a:pt x="562595" y="620814"/>
                  </a:lnTo>
                  <a:lnTo>
                    <a:pt x="566899" y="599605"/>
                  </a:lnTo>
                  <a:lnTo>
                    <a:pt x="566899" y="512392"/>
                  </a:lnTo>
                  <a:close/>
                </a:path>
                <a:path w="654685" h="654684">
                  <a:moveTo>
                    <a:pt x="109013" y="512392"/>
                  </a:moveTo>
                  <a:lnTo>
                    <a:pt x="87212" y="512392"/>
                  </a:lnTo>
                  <a:lnTo>
                    <a:pt x="87212" y="545098"/>
                  </a:lnTo>
                  <a:lnTo>
                    <a:pt x="109013" y="545098"/>
                  </a:lnTo>
                  <a:lnTo>
                    <a:pt x="109013" y="512392"/>
                  </a:lnTo>
                  <a:close/>
                </a:path>
                <a:path w="654685" h="654684">
                  <a:moveTo>
                    <a:pt x="621405" y="141729"/>
                  </a:moveTo>
                  <a:lnTo>
                    <a:pt x="32706" y="141729"/>
                  </a:lnTo>
                  <a:lnTo>
                    <a:pt x="19976" y="144300"/>
                  </a:lnTo>
                  <a:lnTo>
                    <a:pt x="9580" y="151310"/>
                  </a:lnTo>
                  <a:lnTo>
                    <a:pt x="2570" y="161706"/>
                  </a:lnTo>
                  <a:lnTo>
                    <a:pt x="0" y="174436"/>
                  </a:lnTo>
                  <a:lnTo>
                    <a:pt x="0" y="479686"/>
                  </a:lnTo>
                  <a:lnTo>
                    <a:pt x="2570" y="492415"/>
                  </a:lnTo>
                  <a:lnTo>
                    <a:pt x="9580" y="502811"/>
                  </a:lnTo>
                  <a:lnTo>
                    <a:pt x="19976" y="509821"/>
                  </a:lnTo>
                  <a:lnTo>
                    <a:pt x="32706" y="512392"/>
                  </a:lnTo>
                  <a:lnTo>
                    <a:pt x="621405" y="512392"/>
                  </a:lnTo>
                  <a:lnTo>
                    <a:pt x="634135" y="509821"/>
                  </a:lnTo>
                  <a:lnTo>
                    <a:pt x="644531" y="502811"/>
                  </a:lnTo>
                  <a:lnTo>
                    <a:pt x="651541" y="492415"/>
                  </a:lnTo>
                  <a:lnTo>
                    <a:pt x="651909" y="490591"/>
                  </a:lnTo>
                  <a:lnTo>
                    <a:pt x="26682" y="490591"/>
                  </a:lnTo>
                  <a:lnTo>
                    <a:pt x="21800" y="485709"/>
                  </a:lnTo>
                  <a:lnTo>
                    <a:pt x="21800" y="168412"/>
                  </a:lnTo>
                  <a:lnTo>
                    <a:pt x="26682" y="163530"/>
                  </a:lnTo>
                  <a:lnTo>
                    <a:pt x="651909" y="163530"/>
                  </a:lnTo>
                  <a:lnTo>
                    <a:pt x="651541" y="161706"/>
                  </a:lnTo>
                  <a:lnTo>
                    <a:pt x="644531" y="151310"/>
                  </a:lnTo>
                  <a:lnTo>
                    <a:pt x="634135" y="144300"/>
                  </a:lnTo>
                  <a:lnTo>
                    <a:pt x="621405" y="141729"/>
                  </a:lnTo>
                  <a:close/>
                </a:path>
                <a:path w="654685" h="654684">
                  <a:moveTo>
                    <a:pt x="651909" y="163530"/>
                  </a:moveTo>
                  <a:lnTo>
                    <a:pt x="627429" y="163530"/>
                  </a:lnTo>
                  <a:lnTo>
                    <a:pt x="632300" y="168412"/>
                  </a:lnTo>
                  <a:lnTo>
                    <a:pt x="632300" y="485709"/>
                  </a:lnTo>
                  <a:lnTo>
                    <a:pt x="627429" y="490591"/>
                  </a:lnTo>
                  <a:lnTo>
                    <a:pt x="651909" y="490591"/>
                  </a:lnTo>
                  <a:lnTo>
                    <a:pt x="654111" y="479686"/>
                  </a:lnTo>
                  <a:lnTo>
                    <a:pt x="654111" y="174436"/>
                  </a:lnTo>
                  <a:lnTo>
                    <a:pt x="651909" y="163530"/>
                  </a:lnTo>
                  <a:close/>
                </a:path>
                <a:path w="654685" h="654684">
                  <a:moveTo>
                    <a:pt x="599594" y="0"/>
                  </a:moveTo>
                  <a:lnTo>
                    <a:pt x="141719" y="0"/>
                  </a:lnTo>
                  <a:lnTo>
                    <a:pt x="120514" y="4303"/>
                  </a:lnTo>
                  <a:lnTo>
                    <a:pt x="103195" y="15987"/>
                  </a:lnTo>
                  <a:lnTo>
                    <a:pt x="91511" y="33307"/>
                  </a:lnTo>
                  <a:lnTo>
                    <a:pt x="87212" y="54517"/>
                  </a:lnTo>
                  <a:lnTo>
                    <a:pt x="87212" y="141729"/>
                  </a:lnTo>
                  <a:lnTo>
                    <a:pt x="109013" y="141729"/>
                  </a:lnTo>
                  <a:lnTo>
                    <a:pt x="109013" y="54517"/>
                  </a:lnTo>
                  <a:lnTo>
                    <a:pt x="111583" y="41787"/>
                  </a:lnTo>
                  <a:lnTo>
                    <a:pt x="118593" y="31391"/>
                  </a:lnTo>
                  <a:lnTo>
                    <a:pt x="128989" y="24381"/>
                  </a:lnTo>
                  <a:lnTo>
                    <a:pt x="141719" y="21811"/>
                  </a:lnTo>
                  <a:lnTo>
                    <a:pt x="642052" y="21811"/>
                  </a:lnTo>
                  <a:lnTo>
                    <a:pt x="638124" y="15987"/>
                  </a:lnTo>
                  <a:lnTo>
                    <a:pt x="620804" y="4303"/>
                  </a:lnTo>
                  <a:lnTo>
                    <a:pt x="599594" y="0"/>
                  </a:lnTo>
                  <a:close/>
                </a:path>
                <a:path w="654685" h="654684">
                  <a:moveTo>
                    <a:pt x="599594" y="21811"/>
                  </a:moveTo>
                  <a:lnTo>
                    <a:pt x="556276" y="21811"/>
                  </a:lnTo>
                  <a:lnTo>
                    <a:pt x="551488" y="29212"/>
                  </a:lnTo>
                  <a:lnTo>
                    <a:pt x="547991" y="37240"/>
                  </a:lnTo>
                  <a:lnTo>
                    <a:pt x="545838" y="45731"/>
                  </a:lnTo>
                  <a:lnTo>
                    <a:pt x="545087" y="54517"/>
                  </a:lnTo>
                  <a:lnTo>
                    <a:pt x="545087" y="141729"/>
                  </a:lnTo>
                  <a:lnTo>
                    <a:pt x="566899" y="141729"/>
                  </a:lnTo>
                  <a:lnTo>
                    <a:pt x="566899" y="109023"/>
                  </a:lnTo>
                  <a:lnTo>
                    <a:pt x="649230" y="109023"/>
                  </a:lnTo>
                  <a:lnTo>
                    <a:pt x="654111" y="104142"/>
                  </a:lnTo>
                  <a:lnTo>
                    <a:pt x="654111" y="87223"/>
                  </a:lnTo>
                  <a:lnTo>
                    <a:pt x="566899" y="87223"/>
                  </a:lnTo>
                  <a:lnTo>
                    <a:pt x="566899" y="54517"/>
                  </a:lnTo>
                  <a:lnTo>
                    <a:pt x="569469" y="41787"/>
                  </a:lnTo>
                  <a:lnTo>
                    <a:pt x="576478" y="31391"/>
                  </a:lnTo>
                  <a:lnTo>
                    <a:pt x="586871" y="24381"/>
                  </a:lnTo>
                  <a:lnTo>
                    <a:pt x="599594" y="21811"/>
                  </a:lnTo>
                  <a:close/>
                </a:path>
                <a:path w="654685" h="654684">
                  <a:moveTo>
                    <a:pt x="642052" y="21811"/>
                  </a:moveTo>
                  <a:lnTo>
                    <a:pt x="599594" y="21811"/>
                  </a:lnTo>
                  <a:lnTo>
                    <a:pt x="612324" y="24381"/>
                  </a:lnTo>
                  <a:lnTo>
                    <a:pt x="622720" y="31391"/>
                  </a:lnTo>
                  <a:lnTo>
                    <a:pt x="629730" y="41787"/>
                  </a:lnTo>
                  <a:lnTo>
                    <a:pt x="632300" y="54517"/>
                  </a:lnTo>
                  <a:lnTo>
                    <a:pt x="632300" y="87223"/>
                  </a:lnTo>
                  <a:lnTo>
                    <a:pt x="654111" y="87223"/>
                  </a:lnTo>
                  <a:lnTo>
                    <a:pt x="654111" y="54517"/>
                  </a:lnTo>
                  <a:lnTo>
                    <a:pt x="649808" y="33307"/>
                  </a:lnTo>
                  <a:lnTo>
                    <a:pt x="642052" y="21811"/>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14" name="object 16">
              <a:extLst>
                <a:ext uri="{FF2B5EF4-FFF2-40B4-BE49-F238E27FC236}">
                  <a16:creationId xmlns:a16="http://schemas.microsoft.com/office/drawing/2014/main" id="{B6E434C3-0D8E-4151-BF4F-DF84F221B0AD}"/>
                </a:ext>
              </a:extLst>
            </p:cNvPr>
            <p:cNvSpPr/>
            <p:nvPr/>
          </p:nvSpPr>
          <p:spPr>
            <a:xfrm>
              <a:off x="9910030" y="5512671"/>
              <a:ext cx="283845" cy="283845"/>
            </a:xfrm>
            <a:custGeom>
              <a:avLst/>
              <a:gdLst/>
              <a:ahLst/>
              <a:cxnLst/>
              <a:rect l="l" t="t" r="r" b="b"/>
              <a:pathLst>
                <a:path w="283845" h="283845">
                  <a:moveTo>
                    <a:pt x="141729" y="0"/>
                  </a:moveTo>
                  <a:lnTo>
                    <a:pt x="96931" y="7225"/>
                  </a:lnTo>
                  <a:lnTo>
                    <a:pt x="58025" y="27344"/>
                  </a:lnTo>
                  <a:lnTo>
                    <a:pt x="27345" y="58023"/>
                  </a:lnTo>
                  <a:lnTo>
                    <a:pt x="7225" y="96926"/>
                  </a:lnTo>
                  <a:lnTo>
                    <a:pt x="0" y="141719"/>
                  </a:lnTo>
                  <a:lnTo>
                    <a:pt x="7278" y="186517"/>
                  </a:lnTo>
                  <a:lnTo>
                    <a:pt x="27398" y="225378"/>
                  </a:lnTo>
                  <a:lnTo>
                    <a:pt x="58070" y="256051"/>
                  </a:lnTo>
                  <a:lnTo>
                    <a:pt x="96956" y="276183"/>
                  </a:lnTo>
                  <a:lnTo>
                    <a:pt x="141729" y="283449"/>
                  </a:lnTo>
                  <a:lnTo>
                    <a:pt x="186527" y="276224"/>
                  </a:lnTo>
                  <a:lnTo>
                    <a:pt x="214935" y="261532"/>
                  </a:lnTo>
                  <a:lnTo>
                    <a:pt x="134941" y="261532"/>
                  </a:lnTo>
                  <a:lnTo>
                    <a:pt x="95771" y="252576"/>
                  </a:lnTo>
                  <a:lnTo>
                    <a:pt x="61752" y="231205"/>
                  </a:lnTo>
                  <a:lnTo>
                    <a:pt x="37223" y="200690"/>
                  </a:lnTo>
                  <a:lnTo>
                    <a:pt x="23809" y="163906"/>
                  </a:lnTo>
                  <a:lnTo>
                    <a:pt x="23131" y="123732"/>
                  </a:lnTo>
                  <a:lnTo>
                    <a:pt x="35737" y="85586"/>
                  </a:lnTo>
                  <a:lnTo>
                    <a:pt x="59491" y="54466"/>
                  </a:lnTo>
                  <a:lnTo>
                    <a:pt x="91989" y="32634"/>
                  </a:lnTo>
                  <a:lnTo>
                    <a:pt x="130824" y="22355"/>
                  </a:lnTo>
                  <a:lnTo>
                    <a:pt x="215784" y="22355"/>
                  </a:lnTo>
                  <a:lnTo>
                    <a:pt x="186527" y="7225"/>
                  </a:lnTo>
                  <a:lnTo>
                    <a:pt x="141729" y="0"/>
                  </a:lnTo>
                  <a:close/>
                </a:path>
                <a:path w="283845" h="283845">
                  <a:moveTo>
                    <a:pt x="259733" y="65035"/>
                  </a:moveTo>
                  <a:lnTo>
                    <a:pt x="233835" y="65035"/>
                  </a:lnTo>
                  <a:lnTo>
                    <a:pt x="254020" y="99774"/>
                  </a:lnTo>
                  <a:lnTo>
                    <a:pt x="261554" y="138196"/>
                  </a:lnTo>
                  <a:lnTo>
                    <a:pt x="256336" y="177000"/>
                  </a:lnTo>
                  <a:lnTo>
                    <a:pt x="238266" y="212883"/>
                  </a:lnTo>
                  <a:lnTo>
                    <a:pt x="209367" y="240798"/>
                  </a:lnTo>
                  <a:lnTo>
                    <a:pt x="173866" y="257310"/>
                  </a:lnTo>
                  <a:lnTo>
                    <a:pt x="134941" y="261532"/>
                  </a:lnTo>
                  <a:lnTo>
                    <a:pt x="214935" y="261532"/>
                  </a:lnTo>
                  <a:lnTo>
                    <a:pt x="225430" y="256104"/>
                  </a:lnTo>
                  <a:lnTo>
                    <a:pt x="256107" y="225424"/>
                  </a:lnTo>
                  <a:lnTo>
                    <a:pt x="276229" y="186492"/>
                  </a:lnTo>
                  <a:lnTo>
                    <a:pt x="283449" y="141719"/>
                  </a:lnTo>
                  <a:lnTo>
                    <a:pt x="276225" y="96926"/>
                  </a:lnTo>
                  <a:lnTo>
                    <a:pt x="259733" y="65035"/>
                  </a:lnTo>
                  <a:close/>
                </a:path>
                <a:path w="283845" h="283845">
                  <a:moveTo>
                    <a:pt x="152635" y="22355"/>
                  </a:moveTo>
                  <a:lnTo>
                    <a:pt x="130824" y="22355"/>
                  </a:lnTo>
                  <a:lnTo>
                    <a:pt x="130824" y="146129"/>
                  </a:lnTo>
                  <a:lnTo>
                    <a:pt x="133485" y="150110"/>
                  </a:lnTo>
                  <a:lnTo>
                    <a:pt x="141625" y="153484"/>
                  </a:lnTo>
                  <a:lnTo>
                    <a:pt x="146318" y="152541"/>
                  </a:lnTo>
                  <a:lnTo>
                    <a:pt x="183460" y="115403"/>
                  </a:lnTo>
                  <a:lnTo>
                    <a:pt x="152635" y="115403"/>
                  </a:lnTo>
                  <a:lnTo>
                    <a:pt x="152635" y="22355"/>
                  </a:lnTo>
                  <a:close/>
                </a:path>
                <a:path w="283845" h="283845">
                  <a:moveTo>
                    <a:pt x="215784" y="22355"/>
                  </a:moveTo>
                  <a:lnTo>
                    <a:pt x="152635" y="22355"/>
                  </a:lnTo>
                  <a:lnTo>
                    <a:pt x="170495" y="25345"/>
                  </a:lnTo>
                  <a:lnTo>
                    <a:pt x="187603" y="30964"/>
                  </a:lnTo>
                  <a:lnTo>
                    <a:pt x="203671" y="39094"/>
                  </a:lnTo>
                  <a:lnTo>
                    <a:pt x="218414" y="49614"/>
                  </a:lnTo>
                  <a:lnTo>
                    <a:pt x="152635" y="115403"/>
                  </a:lnTo>
                  <a:lnTo>
                    <a:pt x="183460" y="115403"/>
                  </a:lnTo>
                  <a:lnTo>
                    <a:pt x="233835" y="65035"/>
                  </a:lnTo>
                  <a:lnTo>
                    <a:pt x="259733" y="65035"/>
                  </a:lnTo>
                  <a:lnTo>
                    <a:pt x="256107" y="58023"/>
                  </a:lnTo>
                  <a:lnTo>
                    <a:pt x="225430" y="27344"/>
                  </a:lnTo>
                  <a:lnTo>
                    <a:pt x="215784" y="22355"/>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15" name="object 17">
              <a:extLst>
                <a:ext uri="{FF2B5EF4-FFF2-40B4-BE49-F238E27FC236}">
                  <a16:creationId xmlns:a16="http://schemas.microsoft.com/office/drawing/2014/main" id="{3BF98550-39FD-49C2-9216-F7D1213BEEB3}"/>
                </a:ext>
              </a:extLst>
            </p:cNvPr>
            <p:cNvSpPr/>
            <p:nvPr/>
          </p:nvSpPr>
          <p:spPr>
            <a:xfrm>
              <a:off x="9790119" y="5534479"/>
              <a:ext cx="22225" cy="22225"/>
            </a:xfrm>
            <a:custGeom>
              <a:avLst/>
              <a:gdLst/>
              <a:ahLst/>
              <a:cxnLst/>
              <a:rect l="l" t="t" r="r" b="b"/>
              <a:pathLst>
                <a:path w="22225" h="22225">
                  <a:moveTo>
                    <a:pt x="0" y="0"/>
                  </a:moveTo>
                  <a:lnTo>
                    <a:pt x="21800" y="0"/>
                  </a:lnTo>
                  <a:lnTo>
                    <a:pt x="21800"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16" name="object 18">
              <a:extLst>
                <a:ext uri="{FF2B5EF4-FFF2-40B4-BE49-F238E27FC236}">
                  <a16:creationId xmlns:a16="http://schemas.microsoft.com/office/drawing/2014/main" id="{7FB0FE9C-EEF7-49F3-A74B-870EAC328D96}"/>
                </a:ext>
              </a:extLst>
            </p:cNvPr>
            <p:cNvSpPr/>
            <p:nvPr/>
          </p:nvSpPr>
          <p:spPr>
            <a:xfrm>
              <a:off x="9822815" y="5534479"/>
              <a:ext cx="66040" cy="22225"/>
            </a:xfrm>
            <a:custGeom>
              <a:avLst/>
              <a:gdLst/>
              <a:ahLst/>
              <a:cxnLst/>
              <a:rect l="l" t="t" r="r" b="b"/>
              <a:pathLst>
                <a:path w="66039" h="22225">
                  <a:moveTo>
                    <a:pt x="0" y="0"/>
                  </a:moveTo>
                  <a:lnTo>
                    <a:pt x="65412" y="0"/>
                  </a:lnTo>
                  <a:lnTo>
                    <a:pt x="65412"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17" name="object 19">
              <a:extLst>
                <a:ext uri="{FF2B5EF4-FFF2-40B4-BE49-F238E27FC236}">
                  <a16:creationId xmlns:a16="http://schemas.microsoft.com/office/drawing/2014/main" id="{F71C389A-0C22-48E3-A82D-4B0974B3A9AB}"/>
                </a:ext>
              </a:extLst>
            </p:cNvPr>
            <p:cNvSpPr/>
            <p:nvPr/>
          </p:nvSpPr>
          <p:spPr>
            <a:xfrm>
              <a:off x="9790119" y="5567185"/>
              <a:ext cx="22225" cy="22225"/>
            </a:xfrm>
            <a:custGeom>
              <a:avLst/>
              <a:gdLst/>
              <a:ahLst/>
              <a:cxnLst/>
              <a:rect l="l" t="t" r="r" b="b"/>
              <a:pathLst>
                <a:path w="22225" h="22225">
                  <a:moveTo>
                    <a:pt x="0" y="0"/>
                  </a:moveTo>
                  <a:lnTo>
                    <a:pt x="21800" y="0"/>
                  </a:lnTo>
                  <a:lnTo>
                    <a:pt x="21800"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18" name="object 20">
              <a:extLst>
                <a:ext uri="{FF2B5EF4-FFF2-40B4-BE49-F238E27FC236}">
                  <a16:creationId xmlns:a16="http://schemas.microsoft.com/office/drawing/2014/main" id="{970B711D-5893-42D0-A977-459BB78096C5}"/>
                </a:ext>
              </a:extLst>
            </p:cNvPr>
            <p:cNvSpPr/>
            <p:nvPr/>
          </p:nvSpPr>
          <p:spPr>
            <a:xfrm>
              <a:off x="9822815" y="5567185"/>
              <a:ext cx="66040" cy="22225"/>
            </a:xfrm>
            <a:custGeom>
              <a:avLst/>
              <a:gdLst/>
              <a:ahLst/>
              <a:cxnLst/>
              <a:rect l="l" t="t" r="r" b="b"/>
              <a:pathLst>
                <a:path w="66039" h="22225">
                  <a:moveTo>
                    <a:pt x="0" y="0"/>
                  </a:moveTo>
                  <a:lnTo>
                    <a:pt x="65412" y="0"/>
                  </a:lnTo>
                  <a:lnTo>
                    <a:pt x="65412"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19" name="object 21">
              <a:extLst>
                <a:ext uri="{FF2B5EF4-FFF2-40B4-BE49-F238E27FC236}">
                  <a16:creationId xmlns:a16="http://schemas.microsoft.com/office/drawing/2014/main" id="{C3548C50-E868-493A-BA47-C9F354B99B92}"/>
                </a:ext>
              </a:extLst>
            </p:cNvPr>
            <p:cNvSpPr/>
            <p:nvPr/>
          </p:nvSpPr>
          <p:spPr>
            <a:xfrm>
              <a:off x="9790119" y="5719810"/>
              <a:ext cx="22225" cy="22225"/>
            </a:xfrm>
            <a:custGeom>
              <a:avLst/>
              <a:gdLst/>
              <a:ahLst/>
              <a:cxnLst/>
              <a:rect l="l" t="t" r="r" b="b"/>
              <a:pathLst>
                <a:path w="22225" h="22225">
                  <a:moveTo>
                    <a:pt x="0" y="0"/>
                  </a:moveTo>
                  <a:lnTo>
                    <a:pt x="21800" y="0"/>
                  </a:lnTo>
                  <a:lnTo>
                    <a:pt x="21800"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20" name="object 22">
              <a:extLst>
                <a:ext uri="{FF2B5EF4-FFF2-40B4-BE49-F238E27FC236}">
                  <a16:creationId xmlns:a16="http://schemas.microsoft.com/office/drawing/2014/main" id="{BB5E24CB-9B96-4EE0-8B4B-B6D9AA631F83}"/>
                </a:ext>
              </a:extLst>
            </p:cNvPr>
            <p:cNvSpPr/>
            <p:nvPr/>
          </p:nvSpPr>
          <p:spPr>
            <a:xfrm>
              <a:off x="9822815" y="5719810"/>
              <a:ext cx="66040" cy="22225"/>
            </a:xfrm>
            <a:custGeom>
              <a:avLst/>
              <a:gdLst/>
              <a:ahLst/>
              <a:cxnLst/>
              <a:rect l="l" t="t" r="r" b="b"/>
              <a:pathLst>
                <a:path w="66039" h="22225">
                  <a:moveTo>
                    <a:pt x="0" y="0"/>
                  </a:moveTo>
                  <a:lnTo>
                    <a:pt x="65412" y="0"/>
                  </a:lnTo>
                  <a:lnTo>
                    <a:pt x="65412"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21" name="object 23">
              <a:extLst>
                <a:ext uri="{FF2B5EF4-FFF2-40B4-BE49-F238E27FC236}">
                  <a16:creationId xmlns:a16="http://schemas.microsoft.com/office/drawing/2014/main" id="{0891E55D-87D3-444B-B685-82EC7C0A74A5}"/>
                </a:ext>
              </a:extLst>
            </p:cNvPr>
            <p:cNvSpPr/>
            <p:nvPr/>
          </p:nvSpPr>
          <p:spPr>
            <a:xfrm>
              <a:off x="9790119" y="5752516"/>
              <a:ext cx="22225" cy="22225"/>
            </a:xfrm>
            <a:custGeom>
              <a:avLst/>
              <a:gdLst/>
              <a:ahLst/>
              <a:cxnLst/>
              <a:rect l="l" t="t" r="r" b="b"/>
              <a:pathLst>
                <a:path w="22225" h="22225">
                  <a:moveTo>
                    <a:pt x="0" y="0"/>
                  </a:moveTo>
                  <a:lnTo>
                    <a:pt x="21800" y="0"/>
                  </a:lnTo>
                  <a:lnTo>
                    <a:pt x="21800"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22" name="object 24">
              <a:extLst>
                <a:ext uri="{FF2B5EF4-FFF2-40B4-BE49-F238E27FC236}">
                  <a16:creationId xmlns:a16="http://schemas.microsoft.com/office/drawing/2014/main" id="{5CA91EE5-579A-48F2-8244-563E8CE1C078}"/>
                </a:ext>
              </a:extLst>
            </p:cNvPr>
            <p:cNvSpPr/>
            <p:nvPr/>
          </p:nvSpPr>
          <p:spPr>
            <a:xfrm>
              <a:off x="9822815" y="5752516"/>
              <a:ext cx="66040" cy="22225"/>
            </a:xfrm>
            <a:custGeom>
              <a:avLst/>
              <a:gdLst/>
              <a:ahLst/>
              <a:cxnLst/>
              <a:rect l="l" t="t" r="r" b="b"/>
              <a:pathLst>
                <a:path w="66039" h="22225">
                  <a:moveTo>
                    <a:pt x="0" y="0"/>
                  </a:moveTo>
                  <a:lnTo>
                    <a:pt x="65412" y="0"/>
                  </a:lnTo>
                  <a:lnTo>
                    <a:pt x="65412"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23" name="object 25">
              <a:extLst>
                <a:ext uri="{FF2B5EF4-FFF2-40B4-BE49-F238E27FC236}">
                  <a16:creationId xmlns:a16="http://schemas.microsoft.com/office/drawing/2014/main" id="{FA16100F-52BB-49C4-A66F-EC7334059129}"/>
                </a:ext>
              </a:extLst>
            </p:cNvPr>
            <p:cNvSpPr/>
            <p:nvPr/>
          </p:nvSpPr>
          <p:spPr>
            <a:xfrm>
              <a:off x="10215288" y="5534479"/>
              <a:ext cx="22225" cy="22225"/>
            </a:xfrm>
            <a:custGeom>
              <a:avLst/>
              <a:gdLst/>
              <a:ahLst/>
              <a:cxnLst/>
              <a:rect l="l" t="t" r="r" b="b"/>
              <a:pathLst>
                <a:path w="22225" h="22225">
                  <a:moveTo>
                    <a:pt x="0" y="0"/>
                  </a:moveTo>
                  <a:lnTo>
                    <a:pt x="21800" y="0"/>
                  </a:lnTo>
                  <a:lnTo>
                    <a:pt x="21800"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24" name="object 26">
              <a:extLst>
                <a:ext uri="{FF2B5EF4-FFF2-40B4-BE49-F238E27FC236}">
                  <a16:creationId xmlns:a16="http://schemas.microsoft.com/office/drawing/2014/main" id="{6FB04220-6B1A-4DE9-ADFD-823842D2FC86}"/>
                </a:ext>
              </a:extLst>
            </p:cNvPr>
            <p:cNvSpPr/>
            <p:nvPr/>
          </p:nvSpPr>
          <p:spPr>
            <a:xfrm>
              <a:off x="10247994" y="5534479"/>
              <a:ext cx="66040" cy="22225"/>
            </a:xfrm>
            <a:custGeom>
              <a:avLst/>
              <a:gdLst/>
              <a:ahLst/>
              <a:cxnLst/>
              <a:rect l="l" t="t" r="r" b="b"/>
              <a:pathLst>
                <a:path w="66039" h="22225">
                  <a:moveTo>
                    <a:pt x="0" y="0"/>
                  </a:moveTo>
                  <a:lnTo>
                    <a:pt x="65412" y="0"/>
                  </a:lnTo>
                  <a:lnTo>
                    <a:pt x="65412"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25" name="object 27">
              <a:extLst>
                <a:ext uri="{FF2B5EF4-FFF2-40B4-BE49-F238E27FC236}">
                  <a16:creationId xmlns:a16="http://schemas.microsoft.com/office/drawing/2014/main" id="{13195869-E72B-43F9-97E2-916C0A42E345}"/>
                </a:ext>
              </a:extLst>
            </p:cNvPr>
            <p:cNvSpPr/>
            <p:nvPr/>
          </p:nvSpPr>
          <p:spPr>
            <a:xfrm>
              <a:off x="10215288" y="5567185"/>
              <a:ext cx="22225" cy="22225"/>
            </a:xfrm>
            <a:custGeom>
              <a:avLst/>
              <a:gdLst/>
              <a:ahLst/>
              <a:cxnLst/>
              <a:rect l="l" t="t" r="r" b="b"/>
              <a:pathLst>
                <a:path w="22225" h="22225">
                  <a:moveTo>
                    <a:pt x="0" y="0"/>
                  </a:moveTo>
                  <a:lnTo>
                    <a:pt x="21800" y="0"/>
                  </a:lnTo>
                  <a:lnTo>
                    <a:pt x="21800"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26" name="object 28">
              <a:extLst>
                <a:ext uri="{FF2B5EF4-FFF2-40B4-BE49-F238E27FC236}">
                  <a16:creationId xmlns:a16="http://schemas.microsoft.com/office/drawing/2014/main" id="{38DE44CF-49CF-430C-B2CD-2AF0C133229A}"/>
                </a:ext>
              </a:extLst>
            </p:cNvPr>
            <p:cNvSpPr/>
            <p:nvPr/>
          </p:nvSpPr>
          <p:spPr>
            <a:xfrm>
              <a:off x="10247994" y="5567185"/>
              <a:ext cx="66040" cy="22225"/>
            </a:xfrm>
            <a:custGeom>
              <a:avLst/>
              <a:gdLst/>
              <a:ahLst/>
              <a:cxnLst/>
              <a:rect l="l" t="t" r="r" b="b"/>
              <a:pathLst>
                <a:path w="66039" h="22225">
                  <a:moveTo>
                    <a:pt x="0" y="0"/>
                  </a:moveTo>
                  <a:lnTo>
                    <a:pt x="65412" y="0"/>
                  </a:lnTo>
                  <a:lnTo>
                    <a:pt x="65412"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27" name="object 29">
              <a:extLst>
                <a:ext uri="{FF2B5EF4-FFF2-40B4-BE49-F238E27FC236}">
                  <a16:creationId xmlns:a16="http://schemas.microsoft.com/office/drawing/2014/main" id="{F61A2512-2979-4D5A-9F39-6357E96C298E}"/>
                </a:ext>
              </a:extLst>
            </p:cNvPr>
            <p:cNvSpPr/>
            <p:nvPr/>
          </p:nvSpPr>
          <p:spPr>
            <a:xfrm>
              <a:off x="10215288" y="5719810"/>
              <a:ext cx="22225" cy="22225"/>
            </a:xfrm>
            <a:custGeom>
              <a:avLst/>
              <a:gdLst/>
              <a:ahLst/>
              <a:cxnLst/>
              <a:rect l="l" t="t" r="r" b="b"/>
              <a:pathLst>
                <a:path w="22225" h="22225">
                  <a:moveTo>
                    <a:pt x="0" y="0"/>
                  </a:moveTo>
                  <a:lnTo>
                    <a:pt x="21800" y="0"/>
                  </a:lnTo>
                  <a:lnTo>
                    <a:pt x="21800"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28" name="object 30">
              <a:extLst>
                <a:ext uri="{FF2B5EF4-FFF2-40B4-BE49-F238E27FC236}">
                  <a16:creationId xmlns:a16="http://schemas.microsoft.com/office/drawing/2014/main" id="{A454388C-28A5-4B1C-A0EE-750F6204F9BA}"/>
                </a:ext>
              </a:extLst>
            </p:cNvPr>
            <p:cNvSpPr/>
            <p:nvPr/>
          </p:nvSpPr>
          <p:spPr>
            <a:xfrm>
              <a:off x="10247994" y="5719810"/>
              <a:ext cx="66040" cy="22225"/>
            </a:xfrm>
            <a:custGeom>
              <a:avLst/>
              <a:gdLst/>
              <a:ahLst/>
              <a:cxnLst/>
              <a:rect l="l" t="t" r="r" b="b"/>
              <a:pathLst>
                <a:path w="66039" h="22225">
                  <a:moveTo>
                    <a:pt x="0" y="0"/>
                  </a:moveTo>
                  <a:lnTo>
                    <a:pt x="65412" y="0"/>
                  </a:lnTo>
                  <a:lnTo>
                    <a:pt x="65412"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29" name="object 31">
              <a:extLst>
                <a:ext uri="{FF2B5EF4-FFF2-40B4-BE49-F238E27FC236}">
                  <a16:creationId xmlns:a16="http://schemas.microsoft.com/office/drawing/2014/main" id="{B06458A1-890B-4884-9E46-0CD31C0121F4}"/>
                </a:ext>
              </a:extLst>
            </p:cNvPr>
            <p:cNvSpPr/>
            <p:nvPr/>
          </p:nvSpPr>
          <p:spPr>
            <a:xfrm>
              <a:off x="10215288" y="5752516"/>
              <a:ext cx="22225" cy="22225"/>
            </a:xfrm>
            <a:custGeom>
              <a:avLst/>
              <a:gdLst/>
              <a:ahLst/>
              <a:cxnLst/>
              <a:rect l="l" t="t" r="r" b="b"/>
              <a:pathLst>
                <a:path w="22225" h="22225">
                  <a:moveTo>
                    <a:pt x="0" y="0"/>
                  </a:moveTo>
                  <a:lnTo>
                    <a:pt x="21800" y="0"/>
                  </a:lnTo>
                  <a:lnTo>
                    <a:pt x="21800"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sp>
          <p:nvSpPr>
            <p:cNvPr id="30" name="object 32">
              <a:extLst>
                <a:ext uri="{FF2B5EF4-FFF2-40B4-BE49-F238E27FC236}">
                  <a16:creationId xmlns:a16="http://schemas.microsoft.com/office/drawing/2014/main" id="{EF09E057-F290-4D1B-BAEA-4D9F5D5C39F2}"/>
                </a:ext>
              </a:extLst>
            </p:cNvPr>
            <p:cNvSpPr/>
            <p:nvPr/>
          </p:nvSpPr>
          <p:spPr>
            <a:xfrm>
              <a:off x="10247994" y="5752516"/>
              <a:ext cx="66040" cy="22225"/>
            </a:xfrm>
            <a:custGeom>
              <a:avLst/>
              <a:gdLst/>
              <a:ahLst/>
              <a:cxnLst/>
              <a:rect l="l" t="t" r="r" b="b"/>
              <a:pathLst>
                <a:path w="66039" h="22225">
                  <a:moveTo>
                    <a:pt x="0" y="0"/>
                  </a:moveTo>
                  <a:lnTo>
                    <a:pt x="65412" y="0"/>
                  </a:lnTo>
                  <a:lnTo>
                    <a:pt x="65412" y="21800"/>
                  </a:lnTo>
                  <a:lnTo>
                    <a:pt x="0" y="21800"/>
                  </a:lnTo>
                  <a:lnTo>
                    <a:pt x="0" y="0"/>
                  </a:lnTo>
                  <a:close/>
                </a:path>
              </a:pathLst>
            </a:custGeom>
            <a:solidFill>
              <a:srgbClr val="252F6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819"/>
            </a:p>
          </p:txBody>
        </p:sp>
      </p:grpSp>
      <p:sp>
        <p:nvSpPr>
          <p:cNvPr id="32" name="object 3">
            <a:extLst>
              <a:ext uri="{FF2B5EF4-FFF2-40B4-BE49-F238E27FC236}">
                <a16:creationId xmlns:a16="http://schemas.microsoft.com/office/drawing/2014/main" id="{85F4A432-F133-4C46-95B0-E1BBED6480ED}"/>
              </a:ext>
            </a:extLst>
          </p:cNvPr>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endParaRPr sz="819"/>
          </a:p>
        </p:txBody>
      </p:sp>
      <p:sp>
        <p:nvSpPr>
          <p:cNvPr id="34" name="object 2">
            <a:extLst>
              <a:ext uri="{FF2B5EF4-FFF2-40B4-BE49-F238E27FC236}">
                <a16:creationId xmlns:a16="http://schemas.microsoft.com/office/drawing/2014/main" id="{A1B08448-0E01-4095-BA7B-2197A5CF802E}"/>
              </a:ext>
            </a:extLst>
          </p:cNvPr>
          <p:cNvSpPr txBox="1"/>
          <p:nvPr/>
        </p:nvSpPr>
        <p:spPr>
          <a:xfrm>
            <a:off x="8228901" y="1212018"/>
            <a:ext cx="543230" cy="91872"/>
          </a:xfrm>
          <a:prstGeom prst="rect">
            <a:avLst/>
          </a:prstGeom>
        </p:spPr>
        <p:txBody>
          <a:bodyPr vert="horz" wrap="square" lIns="0" tIns="7798" rIns="0" bIns="0" rtlCol="0">
            <a:spAutoFit/>
          </a:bodyPr>
          <a:lstStyle/>
          <a:p>
            <a:pPr marL="5776">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dirty="0">
              <a:latin typeface="Arial"/>
              <a:cs typeface="Arial"/>
            </a:endParaRPr>
          </a:p>
        </p:txBody>
      </p:sp>
    </p:spTree>
    <p:extLst>
      <p:ext uri="{BB962C8B-B14F-4D97-AF65-F5344CB8AC3E}">
        <p14:creationId xmlns:p14="http://schemas.microsoft.com/office/powerpoint/2010/main" val="2299420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5" name="object 5"/>
          <p:cNvSpPr txBox="1"/>
          <p:nvPr/>
        </p:nvSpPr>
        <p:spPr>
          <a:xfrm>
            <a:off x="566005" y="1837195"/>
            <a:ext cx="8349395" cy="597203"/>
          </a:xfrm>
          <a:prstGeom prst="rect">
            <a:avLst/>
          </a:prstGeom>
        </p:spPr>
        <p:txBody>
          <a:bodyPr vert="horz" wrap="square" lIns="0" tIns="19927" rIns="0" bIns="0" rtlCol="0">
            <a:spAutoFit/>
          </a:bodyPr>
          <a:lstStyle/>
          <a:p>
            <a:pPr marL="5776" marR="2311" defTabSz="415869">
              <a:lnSpc>
                <a:spcPts val="1501"/>
              </a:lnSpc>
              <a:spcBef>
                <a:spcPts val="157"/>
              </a:spcBef>
            </a:pPr>
            <a:r>
              <a:rPr spc="52" dirty="0">
                <a:solidFill>
                  <a:srgbClr val="14286B"/>
                </a:solidFill>
                <a:latin typeface="Arial"/>
                <a:cs typeface="Arial"/>
              </a:rPr>
              <a:t>By </a:t>
            </a:r>
            <a:r>
              <a:rPr spc="71" dirty="0">
                <a:solidFill>
                  <a:srgbClr val="14286B"/>
                </a:solidFill>
                <a:latin typeface="Arial"/>
                <a:cs typeface="Arial"/>
              </a:rPr>
              <a:t>default, </a:t>
            </a:r>
            <a:r>
              <a:rPr spc="73" dirty="0">
                <a:solidFill>
                  <a:srgbClr val="14286B"/>
                </a:solidFill>
                <a:latin typeface="Arial"/>
                <a:cs typeface="Arial"/>
              </a:rPr>
              <a:t>Facebook </a:t>
            </a:r>
            <a:r>
              <a:rPr spc="64" dirty="0">
                <a:solidFill>
                  <a:srgbClr val="14286B"/>
                </a:solidFill>
                <a:latin typeface="Arial"/>
                <a:cs typeface="Arial"/>
              </a:rPr>
              <a:t>will </a:t>
            </a:r>
            <a:r>
              <a:rPr spc="68" dirty="0">
                <a:solidFill>
                  <a:srgbClr val="14286B"/>
                </a:solidFill>
                <a:latin typeface="Arial"/>
                <a:cs typeface="Arial"/>
              </a:rPr>
              <a:t>determine </a:t>
            </a:r>
            <a:r>
              <a:rPr spc="52" dirty="0">
                <a:solidFill>
                  <a:srgbClr val="14286B"/>
                </a:solidFill>
                <a:latin typeface="Arial"/>
                <a:cs typeface="Arial"/>
              </a:rPr>
              <a:t>where </a:t>
            </a:r>
            <a:r>
              <a:rPr spc="57" dirty="0">
                <a:solidFill>
                  <a:srgbClr val="14286B"/>
                </a:solidFill>
                <a:latin typeface="Arial"/>
                <a:cs typeface="Arial"/>
              </a:rPr>
              <a:t>the </a:t>
            </a:r>
            <a:r>
              <a:rPr spc="71" dirty="0">
                <a:solidFill>
                  <a:srgbClr val="14286B"/>
                </a:solidFill>
                <a:latin typeface="Arial"/>
                <a:cs typeface="Arial"/>
              </a:rPr>
              <a:t>advertisement </a:t>
            </a:r>
            <a:r>
              <a:rPr spc="64" dirty="0">
                <a:solidFill>
                  <a:srgbClr val="14286B"/>
                </a:solidFill>
                <a:latin typeface="Arial"/>
                <a:cs typeface="Arial"/>
              </a:rPr>
              <a:t>will </a:t>
            </a:r>
            <a:r>
              <a:rPr spc="52" dirty="0">
                <a:solidFill>
                  <a:srgbClr val="14286B"/>
                </a:solidFill>
                <a:latin typeface="Arial"/>
                <a:cs typeface="Arial"/>
              </a:rPr>
              <a:t>be </a:t>
            </a:r>
            <a:r>
              <a:rPr spc="80" dirty="0">
                <a:solidFill>
                  <a:srgbClr val="14286B"/>
                </a:solidFill>
                <a:latin typeface="Arial"/>
                <a:cs typeface="Arial"/>
              </a:rPr>
              <a:t>displayed.  </a:t>
            </a:r>
            <a:r>
              <a:rPr spc="50" dirty="0">
                <a:solidFill>
                  <a:srgbClr val="14286B"/>
                </a:solidFill>
                <a:latin typeface="Arial"/>
                <a:cs typeface="Arial"/>
              </a:rPr>
              <a:t>However,</a:t>
            </a:r>
            <a:r>
              <a:rPr spc="137" dirty="0">
                <a:solidFill>
                  <a:srgbClr val="14286B"/>
                </a:solidFill>
                <a:latin typeface="Arial"/>
                <a:cs typeface="Arial"/>
              </a:rPr>
              <a:t> </a:t>
            </a:r>
            <a:r>
              <a:rPr spc="57" dirty="0">
                <a:solidFill>
                  <a:srgbClr val="14286B"/>
                </a:solidFill>
                <a:latin typeface="Arial"/>
                <a:cs typeface="Arial"/>
              </a:rPr>
              <a:t>you</a:t>
            </a:r>
            <a:r>
              <a:rPr spc="137" dirty="0">
                <a:solidFill>
                  <a:srgbClr val="14286B"/>
                </a:solidFill>
                <a:latin typeface="Arial"/>
                <a:cs typeface="Arial"/>
              </a:rPr>
              <a:t> </a:t>
            </a:r>
            <a:r>
              <a:rPr spc="57" dirty="0">
                <a:solidFill>
                  <a:srgbClr val="14286B"/>
                </a:solidFill>
                <a:latin typeface="Arial"/>
                <a:cs typeface="Arial"/>
              </a:rPr>
              <a:t>can</a:t>
            </a:r>
            <a:r>
              <a:rPr spc="137" dirty="0">
                <a:solidFill>
                  <a:srgbClr val="14286B"/>
                </a:solidFill>
                <a:latin typeface="Arial"/>
                <a:cs typeface="Arial"/>
              </a:rPr>
              <a:t> </a:t>
            </a:r>
            <a:r>
              <a:rPr spc="66" dirty="0">
                <a:solidFill>
                  <a:srgbClr val="14286B"/>
                </a:solidFill>
                <a:latin typeface="Arial"/>
                <a:cs typeface="Arial"/>
              </a:rPr>
              <a:t>select</a:t>
            </a:r>
            <a:r>
              <a:rPr spc="137" dirty="0">
                <a:solidFill>
                  <a:srgbClr val="14286B"/>
                </a:solidFill>
                <a:latin typeface="Arial"/>
                <a:cs typeface="Arial"/>
              </a:rPr>
              <a:t> </a:t>
            </a:r>
            <a:r>
              <a:rPr spc="62" dirty="0">
                <a:solidFill>
                  <a:srgbClr val="14286B"/>
                </a:solidFill>
                <a:latin typeface="Arial"/>
                <a:cs typeface="Arial"/>
              </a:rPr>
              <a:t>your</a:t>
            </a:r>
            <a:r>
              <a:rPr spc="137" dirty="0">
                <a:solidFill>
                  <a:srgbClr val="14286B"/>
                </a:solidFill>
                <a:latin typeface="Arial"/>
                <a:cs typeface="Arial"/>
              </a:rPr>
              <a:t> </a:t>
            </a:r>
            <a:r>
              <a:rPr spc="62" dirty="0">
                <a:solidFill>
                  <a:srgbClr val="14286B"/>
                </a:solidFill>
                <a:latin typeface="Arial"/>
                <a:cs typeface="Arial"/>
              </a:rPr>
              <a:t>preference</a:t>
            </a:r>
            <a:r>
              <a:rPr spc="137" dirty="0">
                <a:solidFill>
                  <a:srgbClr val="14286B"/>
                </a:solidFill>
                <a:latin typeface="Arial"/>
                <a:cs typeface="Arial"/>
              </a:rPr>
              <a:t> </a:t>
            </a:r>
            <a:r>
              <a:rPr spc="64" dirty="0">
                <a:solidFill>
                  <a:srgbClr val="14286B"/>
                </a:solidFill>
                <a:latin typeface="Arial"/>
                <a:cs typeface="Arial"/>
              </a:rPr>
              <a:t>by</a:t>
            </a:r>
            <a:r>
              <a:rPr spc="137" dirty="0">
                <a:solidFill>
                  <a:srgbClr val="14286B"/>
                </a:solidFill>
                <a:latin typeface="Arial"/>
                <a:cs typeface="Arial"/>
              </a:rPr>
              <a:t> </a:t>
            </a:r>
            <a:r>
              <a:rPr spc="77" dirty="0">
                <a:solidFill>
                  <a:srgbClr val="14286B"/>
                </a:solidFill>
                <a:latin typeface="Arial"/>
                <a:cs typeface="Arial"/>
              </a:rPr>
              <a:t>choosing</a:t>
            </a:r>
            <a:r>
              <a:rPr spc="137" dirty="0">
                <a:solidFill>
                  <a:srgbClr val="14286B"/>
                </a:solidFill>
                <a:latin typeface="Arial"/>
                <a:cs typeface="Arial"/>
              </a:rPr>
              <a:t> </a:t>
            </a:r>
            <a:r>
              <a:rPr b="1" spc="48" dirty="0">
                <a:solidFill>
                  <a:srgbClr val="14286B"/>
                </a:solidFill>
                <a:latin typeface="Arial"/>
                <a:cs typeface="Arial"/>
              </a:rPr>
              <a:t>Edit</a:t>
            </a:r>
            <a:r>
              <a:rPr b="1" spc="137" dirty="0">
                <a:solidFill>
                  <a:srgbClr val="14286B"/>
                </a:solidFill>
                <a:latin typeface="Arial"/>
                <a:cs typeface="Arial"/>
              </a:rPr>
              <a:t> </a:t>
            </a:r>
            <a:r>
              <a:rPr b="1" spc="71" dirty="0">
                <a:solidFill>
                  <a:srgbClr val="14286B"/>
                </a:solidFill>
                <a:latin typeface="Arial"/>
                <a:cs typeface="Arial"/>
              </a:rPr>
              <a:t>Placements</a:t>
            </a:r>
            <a:r>
              <a:rPr spc="71" dirty="0">
                <a:solidFill>
                  <a:srgbClr val="14286B"/>
                </a:solidFill>
                <a:latin typeface="Arial"/>
                <a:cs typeface="Arial"/>
              </a:rPr>
              <a:t>.</a:t>
            </a:r>
            <a:endParaRPr dirty="0">
              <a:solidFill>
                <a:prstClr val="black"/>
              </a:solidFill>
              <a:latin typeface="Arial"/>
              <a:cs typeface="Arial"/>
            </a:endParaRPr>
          </a:p>
        </p:txBody>
      </p:sp>
      <p:sp>
        <p:nvSpPr>
          <p:cNvPr id="6" name="object 6"/>
          <p:cNvSpPr/>
          <p:nvPr/>
        </p:nvSpPr>
        <p:spPr>
          <a:xfrm>
            <a:off x="1734487" y="2712375"/>
            <a:ext cx="5865512" cy="2240956"/>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1734487" y="2712375"/>
            <a:ext cx="5865785" cy="2241076"/>
          </a:xfrm>
          <a:custGeom>
            <a:avLst/>
            <a:gdLst/>
            <a:ahLst/>
            <a:cxnLst/>
            <a:rect l="l" t="t" r="r" b="b"/>
            <a:pathLst>
              <a:path w="12897485" h="4927600">
                <a:moveTo>
                  <a:pt x="0" y="4927336"/>
                </a:moveTo>
                <a:lnTo>
                  <a:pt x="12896884" y="4927336"/>
                </a:lnTo>
                <a:lnTo>
                  <a:pt x="12896884" y="0"/>
                </a:lnTo>
                <a:lnTo>
                  <a:pt x="0" y="0"/>
                </a:lnTo>
                <a:lnTo>
                  <a:pt x="0" y="4927336"/>
                </a:lnTo>
                <a:close/>
              </a:path>
            </a:pathLst>
          </a:custGeom>
          <a:ln w="3256">
            <a:solidFill>
              <a:srgbClr val="000000"/>
            </a:solidFill>
          </a:ln>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1700414" y="4240340"/>
            <a:ext cx="5929032" cy="779178"/>
          </a:xfrm>
          <a:custGeom>
            <a:avLst/>
            <a:gdLst/>
            <a:ahLst/>
            <a:cxnLst/>
            <a:rect l="l" t="t" r="r" b="b"/>
            <a:pathLst>
              <a:path w="13036550" h="1713229">
                <a:moveTo>
                  <a:pt x="0" y="1712932"/>
                </a:moveTo>
                <a:lnTo>
                  <a:pt x="13036252" y="1712932"/>
                </a:lnTo>
                <a:lnTo>
                  <a:pt x="13036252" y="0"/>
                </a:lnTo>
                <a:lnTo>
                  <a:pt x="0" y="0"/>
                </a:lnTo>
                <a:lnTo>
                  <a:pt x="0" y="1712932"/>
                </a:lnTo>
                <a:close/>
              </a:path>
            </a:pathLst>
          </a:custGeom>
          <a:ln w="41883">
            <a:solidFill>
              <a:srgbClr val="79F4F8"/>
            </a:solidFill>
          </a:ln>
        </p:spPr>
        <p:txBody>
          <a:bodyPr wrap="square" lIns="0" tIns="0" rIns="0" bIns="0" rtlCol="0"/>
          <a:lstStyle/>
          <a:p>
            <a:pPr defTabSz="415869"/>
            <a:endParaRPr sz="819">
              <a:solidFill>
                <a:prstClr val="black"/>
              </a:solidFill>
              <a:latin typeface="Calibri"/>
            </a:endParaRPr>
          </a:p>
        </p:txBody>
      </p:sp>
      <p:sp>
        <p:nvSpPr>
          <p:cNvPr id="9" name="object 9"/>
          <p:cNvSpPr txBox="1"/>
          <p:nvPr/>
        </p:nvSpPr>
        <p:spPr>
          <a:xfrm>
            <a:off x="566005" y="1257962"/>
            <a:ext cx="6373087" cy="421913"/>
          </a:xfrm>
          <a:prstGeom prst="rect">
            <a:avLst/>
          </a:prstGeom>
        </p:spPr>
        <p:txBody>
          <a:bodyPr vert="horz" wrap="square" lIns="0" tIns="6353" rIns="0" bIns="0" rtlCol="0">
            <a:spAutoFit/>
          </a:bodyPr>
          <a:lstStyle/>
          <a:p>
            <a:pPr marL="5776" defTabSz="415869">
              <a:spcBef>
                <a:spcPts val="50"/>
              </a:spcBef>
            </a:pPr>
            <a:r>
              <a:rPr sz="2700" b="1" spc="86" dirty="0">
                <a:solidFill>
                  <a:srgbClr val="14286B"/>
                </a:solidFill>
                <a:latin typeface="Arial"/>
                <a:cs typeface="Arial"/>
              </a:rPr>
              <a:t>Facebook </a:t>
            </a:r>
            <a:r>
              <a:rPr sz="2700" b="1" spc="62" dirty="0">
                <a:solidFill>
                  <a:srgbClr val="14286B"/>
                </a:solidFill>
                <a:latin typeface="Arial"/>
                <a:cs typeface="Arial"/>
              </a:rPr>
              <a:t>Advertising</a:t>
            </a:r>
            <a:r>
              <a:rPr sz="2700" b="1" spc="234" dirty="0">
                <a:solidFill>
                  <a:srgbClr val="14286B"/>
                </a:solidFill>
                <a:latin typeface="Arial"/>
                <a:cs typeface="Arial"/>
              </a:rPr>
              <a:t> </a:t>
            </a:r>
            <a:r>
              <a:rPr sz="2700" b="1" spc="98" dirty="0">
                <a:solidFill>
                  <a:srgbClr val="14286B"/>
                </a:solidFill>
                <a:latin typeface="Arial"/>
                <a:cs typeface="Arial"/>
              </a:rPr>
              <a:t>Placement</a:t>
            </a:r>
            <a:endParaRPr sz="2700" dirty="0">
              <a:solidFill>
                <a:prstClr val="black"/>
              </a:solidFill>
              <a:latin typeface="Arial"/>
              <a:cs typeface="Arial"/>
            </a:endParaRPr>
          </a:p>
        </p:txBody>
      </p:sp>
    </p:spTree>
    <p:extLst>
      <p:ext uri="{BB962C8B-B14F-4D97-AF65-F5344CB8AC3E}">
        <p14:creationId xmlns:p14="http://schemas.microsoft.com/office/powerpoint/2010/main" val="3890672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571781" y="2467147"/>
            <a:ext cx="4029027" cy="2600"/>
          </a:xfrm>
          <a:custGeom>
            <a:avLst/>
            <a:gdLst/>
            <a:ahLst/>
            <a:cxnLst/>
            <a:rect l="l" t="t" r="r" b="b"/>
            <a:pathLst>
              <a:path w="8858885" h="5714">
                <a:moveTo>
                  <a:pt x="0" y="5141"/>
                </a:moveTo>
                <a:lnTo>
                  <a:pt x="8858369" y="5141"/>
                </a:lnTo>
                <a:lnTo>
                  <a:pt x="8858369" y="0"/>
                </a:lnTo>
                <a:lnTo>
                  <a:pt x="0" y="0"/>
                </a:lnTo>
                <a:lnTo>
                  <a:pt x="0" y="5141"/>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571781" y="2564729"/>
            <a:ext cx="4029027" cy="3045380"/>
          </a:xfrm>
          <a:custGeom>
            <a:avLst/>
            <a:gdLst/>
            <a:ahLst/>
            <a:cxnLst/>
            <a:rect l="l" t="t" r="r" b="b"/>
            <a:pathLst>
              <a:path w="8858885" h="6696075">
                <a:moveTo>
                  <a:pt x="0" y="6695597"/>
                </a:moveTo>
                <a:lnTo>
                  <a:pt x="8858369" y="6695597"/>
                </a:lnTo>
                <a:lnTo>
                  <a:pt x="8858369" y="0"/>
                </a:lnTo>
                <a:lnTo>
                  <a:pt x="0" y="0"/>
                </a:lnTo>
                <a:lnTo>
                  <a:pt x="0" y="6695597"/>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4738676" y="2467147"/>
            <a:ext cx="4029027" cy="2600"/>
          </a:xfrm>
          <a:custGeom>
            <a:avLst/>
            <a:gdLst/>
            <a:ahLst/>
            <a:cxnLst/>
            <a:rect l="l" t="t" r="r" b="b"/>
            <a:pathLst>
              <a:path w="8858885" h="5714">
                <a:moveTo>
                  <a:pt x="0" y="5141"/>
                </a:moveTo>
                <a:lnTo>
                  <a:pt x="8858369" y="5141"/>
                </a:lnTo>
                <a:lnTo>
                  <a:pt x="8858369" y="0"/>
                </a:lnTo>
                <a:lnTo>
                  <a:pt x="0" y="0"/>
                </a:lnTo>
                <a:lnTo>
                  <a:pt x="0" y="5141"/>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4738676" y="2564729"/>
            <a:ext cx="4029027" cy="3045380"/>
          </a:xfrm>
          <a:custGeom>
            <a:avLst/>
            <a:gdLst/>
            <a:ahLst/>
            <a:cxnLst/>
            <a:rect l="l" t="t" r="r" b="b"/>
            <a:pathLst>
              <a:path w="8858885" h="6696075">
                <a:moveTo>
                  <a:pt x="0" y="6695597"/>
                </a:moveTo>
                <a:lnTo>
                  <a:pt x="8858369" y="6695597"/>
                </a:lnTo>
                <a:lnTo>
                  <a:pt x="8858369" y="0"/>
                </a:lnTo>
                <a:lnTo>
                  <a:pt x="0" y="0"/>
                </a:lnTo>
                <a:lnTo>
                  <a:pt x="0" y="6695597"/>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9" name="object 9"/>
          <p:cNvSpPr txBox="1"/>
          <p:nvPr/>
        </p:nvSpPr>
        <p:spPr>
          <a:xfrm>
            <a:off x="1536558" y="2826306"/>
            <a:ext cx="2971138" cy="236081"/>
          </a:xfrm>
          <a:prstGeom prst="rect">
            <a:avLst/>
          </a:prstGeom>
        </p:spPr>
        <p:txBody>
          <a:bodyPr vert="horz" wrap="square" lIns="0" tIns="5198" rIns="0" bIns="0" rtlCol="0">
            <a:spAutoFit/>
          </a:bodyPr>
          <a:lstStyle/>
          <a:p>
            <a:pPr marL="5776" defTabSz="415869">
              <a:spcBef>
                <a:spcPts val="41"/>
              </a:spcBef>
            </a:pPr>
            <a:r>
              <a:rPr sz="1500" spc="48" dirty="0">
                <a:solidFill>
                  <a:srgbClr val="14286B"/>
                </a:solidFill>
                <a:latin typeface="Arial"/>
                <a:cs typeface="Arial"/>
              </a:rPr>
              <a:t>Click </a:t>
            </a:r>
            <a:r>
              <a:rPr sz="1500" spc="29" dirty="0">
                <a:solidFill>
                  <a:srgbClr val="14286B"/>
                </a:solidFill>
                <a:latin typeface="Arial"/>
                <a:cs typeface="Arial"/>
              </a:rPr>
              <a:t>on </a:t>
            </a:r>
            <a:r>
              <a:rPr sz="1500" b="1" spc="46" dirty="0">
                <a:solidFill>
                  <a:srgbClr val="14286B"/>
                </a:solidFill>
                <a:latin typeface="Arial"/>
                <a:cs typeface="Arial"/>
              </a:rPr>
              <a:t>Menu </a:t>
            </a:r>
            <a:r>
              <a:rPr sz="1500" spc="14" dirty="0">
                <a:solidFill>
                  <a:srgbClr val="14286B"/>
                </a:solidFill>
                <a:latin typeface="Arial"/>
                <a:cs typeface="Arial"/>
              </a:rPr>
              <a:t>&gt; </a:t>
            </a:r>
            <a:r>
              <a:rPr sz="1500" b="1" spc="25" dirty="0">
                <a:solidFill>
                  <a:srgbClr val="14286B"/>
                </a:solidFill>
                <a:latin typeface="Arial"/>
                <a:cs typeface="Arial"/>
              </a:rPr>
              <a:t>Shop</a:t>
            </a:r>
            <a:r>
              <a:rPr sz="1500" b="1" spc="314" dirty="0">
                <a:solidFill>
                  <a:srgbClr val="14286B"/>
                </a:solidFill>
                <a:latin typeface="Arial"/>
                <a:cs typeface="Arial"/>
              </a:rPr>
              <a:t> </a:t>
            </a:r>
            <a:r>
              <a:rPr sz="1500" b="1" spc="46" dirty="0">
                <a:solidFill>
                  <a:srgbClr val="14286B"/>
                </a:solidFill>
                <a:latin typeface="Arial"/>
                <a:cs typeface="Arial"/>
              </a:rPr>
              <a:t>Section</a:t>
            </a:r>
            <a:endParaRPr sz="1500" dirty="0">
              <a:solidFill>
                <a:prstClr val="black"/>
              </a:solidFill>
              <a:latin typeface="Arial"/>
              <a:cs typeface="Arial"/>
            </a:endParaRPr>
          </a:p>
        </p:txBody>
      </p:sp>
      <p:sp>
        <p:nvSpPr>
          <p:cNvPr id="10" name="object 10"/>
          <p:cNvSpPr/>
          <p:nvPr/>
        </p:nvSpPr>
        <p:spPr>
          <a:xfrm>
            <a:off x="575748" y="2469487"/>
            <a:ext cx="4024984" cy="95303"/>
          </a:xfrm>
          <a:custGeom>
            <a:avLst/>
            <a:gdLst/>
            <a:ahLst/>
            <a:cxnLst/>
            <a:rect l="l" t="t" r="r" b="b"/>
            <a:pathLst>
              <a:path w="8849995" h="209550">
                <a:moveTo>
                  <a:pt x="0" y="209417"/>
                </a:moveTo>
                <a:lnTo>
                  <a:pt x="8849646" y="209417"/>
                </a:lnTo>
                <a:lnTo>
                  <a:pt x="8849646" y="0"/>
                </a:lnTo>
                <a:lnTo>
                  <a:pt x="0" y="0"/>
                </a:lnTo>
                <a:lnTo>
                  <a:pt x="0" y="209417"/>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4738676" y="2469487"/>
            <a:ext cx="4024984" cy="95303"/>
          </a:xfrm>
          <a:custGeom>
            <a:avLst/>
            <a:gdLst/>
            <a:ahLst/>
            <a:cxnLst/>
            <a:rect l="l" t="t" r="r" b="b"/>
            <a:pathLst>
              <a:path w="8849994" h="209550">
                <a:moveTo>
                  <a:pt x="0" y="209417"/>
                </a:moveTo>
                <a:lnTo>
                  <a:pt x="8849646" y="209417"/>
                </a:lnTo>
                <a:lnTo>
                  <a:pt x="8849646" y="0"/>
                </a:lnTo>
                <a:lnTo>
                  <a:pt x="0" y="0"/>
                </a:lnTo>
                <a:lnTo>
                  <a:pt x="0" y="209417"/>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2021575" y="3081382"/>
            <a:ext cx="1133552" cy="2449667"/>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2012303" y="4462582"/>
            <a:ext cx="1147974" cy="131981"/>
          </a:xfrm>
          <a:custGeom>
            <a:avLst/>
            <a:gdLst/>
            <a:ahLst/>
            <a:cxnLst/>
            <a:rect l="l" t="t" r="r" b="b"/>
            <a:pathLst>
              <a:path w="2524125" h="290195">
                <a:moveTo>
                  <a:pt x="0" y="290200"/>
                </a:moveTo>
                <a:lnTo>
                  <a:pt x="2523619" y="290200"/>
                </a:lnTo>
                <a:lnTo>
                  <a:pt x="2523619" y="0"/>
                </a:lnTo>
                <a:lnTo>
                  <a:pt x="0" y="0"/>
                </a:lnTo>
                <a:lnTo>
                  <a:pt x="0" y="290200"/>
                </a:lnTo>
                <a:close/>
              </a:path>
            </a:pathLst>
          </a:custGeom>
          <a:ln w="50469">
            <a:solidFill>
              <a:srgbClr val="79F4F8"/>
            </a:solidFill>
          </a:ln>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5127364" y="3081300"/>
            <a:ext cx="3251431" cy="1623175"/>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5901168" y="4195957"/>
            <a:ext cx="1809611" cy="176456"/>
          </a:xfrm>
          <a:custGeom>
            <a:avLst/>
            <a:gdLst/>
            <a:ahLst/>
            <a:cxnLst/>
            <a:rect l="l" t="t" r="r" b="b"/>
            <a:pathLst>
              <a:path w="3978909" h="387984">
                <a:moveTo>
                  <a:pt x="0" y="387789"/>
                </a:moveTo>
                <a:lnTo>
                  <a:pt x="3978821" y="387789"/>
                </a:lnTo>
                <a:lnTo>
                  <a:pt x="3978821" y="0"/>
                </a:lnTo>
                <a:lnTo>
                  <a:pt x="0" y="0"/>
                </a:lnTo>
                <a:lnTo>
                  <a:pt x="0" y="387789"/>
                </a:lnTo>
                <a:close/>
              </a:path>
            </a:pathLst>
          </a:custGeom>
          <a:ln w="54689">
            <a:solidFill>
              <a:srgbClr val="79F4F8"/>
            </a:solidFill>
          </a:ln>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7816415" y="4475791"/>
            <a:ext cx="534855" cy="221798"/>
          </a:xfrm>
          <a:custGeom>
            <a:avLst/>
            <a:gdLst/>
            <a:ahLst/>
            <a:cxnLst/>
            <a:rect l="l" t="t" r="r" b="b"/>
            <a:pathLst>
              <a:path w="1176019" h="487679">
                <a:moveTo>
                  <a:pt x="0" y="487304"/>
                </a:moveTo>
                <a:lnTo>
                  <a:pt x="1175869" y="487304"/>
                </a:lnTo>
                <a:lnTo>
                  <a:pt x="1175869" y="0"/>
                </a:lnTo>
                <a:lnTo>
                  <a:pt x="0" y="0"/>
                </a:lnTo>
                <a:lnTo>
                  <a:pt x="0" y="487304"/>
                </a:lnTo>
                <a:close/>
              </a:path>
            </a:pathLst>
          </a:custGeom>
          <a:ln w="54689">
            <a:solidFill>
              <a:srgbClr val="79F4F8"/>
            </a:solidFill>
          </a:ln>
        </p:spPr>
        <p:txBody>
          <a:bodyPr wrap="square" lIns="0" tIns="0" rIns="0" bIns="0" rtlCol="0"/>
          <a:lstStyle/>
          <a:p>
            <a:pPr defTabSz="415869"/>
            <a:endParaRPr sz="819">
              <a:solidFill>
                <a:prstClr val="black"/>
              </a:solidFill>
              <a:latin typeface="Calibri"/>
            </a:endParaRPr>
          </a:p>
        </p:txBody>
      </p:sp>
      <p:sp>
        <p:nvSpPr>
          <p:cNvPr id="17" name="object 17"/>
          <p:cNvSpPr txBox="1"/>
          <p:nvPr/>
        </p:nvSpPr>
        <p:spPr>
          <a:xfrm>
            <a:off x="4917295" y="2863930"/>
            <a:ext cx="4226705" cy="236081"/>
          </a:xfrm>
          <a:prstGeom prst="rect">
            <a:avLst/>
          </a:prstGeom>
        </p:spPr>
        <p:txBody>
          <a:bodyPr vert="horz" wrap="square" lIns="0" tIns="5198" rIns="0" bIns="0" rtlCol="0">
            <a:spAutoFit/>
          </a:bodyPr>
          <a:lstStyle/>
          <a:p>
            <a:pPr marL="5776" defTabSz="415869">
              <a:spcBef>
                <a:spcPts val="41"/>
              </a:spcBef>
            </a:pPr>
            <a:r>
              <a:rPr sz="1500" spc="39" dirty="0">
                <a:solidFill>
                  <a:srgbClr val="14286B"/>
                </a:solidFill>
                <a:latin typeface="Arial"/>
                <a:cs typeface="Arial"/>
              </a:rPr>
              <a:t>Tick </a:t>
            </a:r>
            <a:r>
              <a:rPr sz="1500" spc="34" dirty="0">
                <a:solidFill>
                  <a:srgbClr val="14286B"/>
                </a:solidFill>
                <a:latin typeface="Arial"/>
                <a:cs typeface="Arial"/>
              </a:rPr>
              <a:t>the </a:t>
            </a:r>
            <a:r>
              <a:rPr sz="1500" b="1" spc="46" dirty="0">
                <a:solidFill>
                  <a:srgbClr val="14286B"/>
                </a:solidFill>
                <a:latin typeface="Arial"/>
                <a:cs typeface="Arial"/>
              </a:rPr>
              <a:t>Check </a:t>
            </a:r>
            <a:r>
              <a:rPr sz="1500" b="1" spc="16" dirty="0">
                <a:solidFill>
                  <a:srgbClr val="14286B"/>
                </a:solidFill>
                <a:latin typeface="Arial"/>
                <a:cs typeface="Arial"/>
              </a:rPr>
              <a:t>Box </a:t>
            </a:r>
            <a:r>
              <a:rPr sz="1500" spc="34" dirty="0">
                <a:solidFill>
                  <a:srgbClr val="14286B"/>
                </a:solidFill>
                <a:latin typeface="Arial"/>
                <a:cs typeface="Arial"/>
              </a:rPr>
              <a:t>and </a:t>
            </a:r>
            <a:r>
              <a:rPr sz="1500" spc="55" dirty="0">
                <a:solidFill>
                  <a:srgbClr val="14286B"/>
                </a:solidFill>
                <a:latin typeface="Arial"/>
                <a:cs typeface="Arial"/>
              </a:rPr>
              <a:t>click</a:t>
            </a:r>
            <a:r>
              <a:rPr sz="1500" spc="68" dirty="0">
                <a:solidFill>
                  <a:srgbClr val="14286B"/>
                </a:solidFill>
                <a:latin typeface="Arial"/>
                <a:cs typeface="Arial"/>
              </a:rPr>
              <a:t> </a:t>
            </a:r>
            <a:r>
              <a:rPr sz="1500" b="1" spc="39" dirty="0">
                <a:solidFill>
                  <a:srgbClr val="14286B"/>
                </a:solidFill>
                <a:latin typeface="Arial"/>
                <a:cs typeface="Arial"/>
              </a:rPr>
              <a:t>Continue</a:t>
            </a:r>
            <a:r>
              <a:rPr sz="1500" spc="39" dirty="0">
                <a:solidFill>
                  <a:srgbClr val="14286B"/>
                </a:solidFill>
                <a:latin typeface="Arial"/>
                <a:cs typeface="Arial"/>
              </a:rPr>
              <a:t>.</a:t>
            </a:r>
            <a:endParaRPr sz="1500" dirty="0">
              <a:solidFill>
                <a:prstClr val="black"/>
              </a:solidFill>
              <a:latin typeface="Arial"/>
              <a:cs typeface="Arial"/>
            </a:endParaRPr>
          </a:p>
        </p:txBody>
      </p:sp>
      <p:sp>
        <p:nvSpPr>
          <p:cNvPr id="18" name="object 18"/>
          <p:cNvSpPr/>
          <p:nvPr/>
        </p:nvSpPr>
        <p:spPr>
          <a:xfrm>
            <a:off x="4542236" y="3871996"/>
            <a:ext cx="250100" cy="250100"/>
          </a:xfrm>
          <a:custGeom>
            <a:avLst/>
            <a:gdLst/>
            <a:ahLst/>
            <a:cxnLst/>
            <a:rect l="l" t="t" r="r" b="b"/>
            <a:pathLst>
              <a:path w="549909" h="549909">
                <a:moveTo>
                  <a:pt x="274860" y="0"/>
                </a:move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4542236" y="3871996"/>
            <a:ext cx="250100" cy="250100"/>
          </a:xfrm>
          <a:custGeom>
            <a:avLst/>
            <a:gdLst/>
            <a:ahLst/>
            <a:cxnLst/>
            <a:rect l="l" t="t" r="r" b="b"/>
            <a:pathLst>
              <a:path w="549909" h="549909">
                <a:moveTo>
                  <a:pt x="274860" y="549721"/>
                </a:move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close/>
              </a:path>
            </a:pathLst>
          </a:custGeom>
          <a:ln w="78531">
            <a:solidFill>
              <a:srgbClr val="FFFFFF"/>
            </a:solidFill>
          </a:ln>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4647604" y="3937214"/>
            <a:ext cx="60070" cy="119852"/>
          </a:xfrm>
          <a:custGeom>
            <a:avLst/>
            <a:gdLst/>
            <a:ahLst/>
            <a:cxnLst/>
            <a:rect l="l" t="t" r="r" b="b"/>
            <a:pathLst>
              <a:path w="132079" h="263525">
                <a:moveTo>
                  <a:pt x="0" y="262902"/>
                </a:moveTo>
                <a:lnTo>
                  <a:pt x="131451" y="131451"/>
                </a:lnTo>
                <a:lnTo>
                  <a:pt x="0" y="0"/>
                </a:lnTo>
              </a:path>
            </a:pathLst>
          </a:custGeom>
          <a:ln w="47118">
            <a:solidFill>
              <a:srgbClr val="FFFFFF"/>
            </a:solidFill>
          </a:ln>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2288123" y="2218415"/>
            <a:ext cx="600123" cy="597524"/>
          </a:xfrm>
          <a:custGeom>
            <a:avLst/>
            <a:gdLst/>
            <a:ahLst/>
            <a:cxnLst/>
            <a:rect l="l" t="t" r="r" b="b"/>
            <a:pathLst>
              <a:path w="1319529" h="1313814">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2288123" y="2218415"/>
            <a:ext cx="600123" cy="597524"/>
          </a:xfrm>
          <a:custGeom>
            <a:avLst/>
            <a:gdLst/>
            <a:ahLst/>
            <a:cxnLst/>
            <a:rect l="l" t="t" r="r" b="b"/>
            <a:pathLst>
              <a:path w="1319529" h="1313814">
                <a:moveTo>
                  <a:pt x="659718" y="1313509"/>
                </a:move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close/>
              </a:path>
            </a:pathLst>
          </a:custGeom>
          <a:ln w="104708">
            <a:solidFill>
              <a:srgbClr val="FFFFFF"/>
            </a:solidFill>
          </a:ln>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6451031" y="2218415"/>
            <a:ext cx="600123" cy="597524"/>
          </a:xfrm>
          <a:custGeom>
            <a:avLst/>
            <a:gdLst/>
            <a:ahLst/>
            <a:cxnLst/>
            <a:rect l="l" t="t" r="r" b="b"/>
            <a:pathLst>
              <a:path w="1319530" h="1313814">
                <a:moveTo>
                  <a:pt x="659718" y="0"/>
                </a:moveTo>
                <a:lnTo>
                  <a:pt x="612603" y="1649"/>
                </a:lnTo>
                <a:lnTo>
                  <a:pt x="566382" y="6521"/>
                </a:lnTo>
                <a:lnTo>
                  <a:pt x="521167" y="14507"/>
                </a:lnTo>
                <a:lnTo>
                  <a:pt x="477070" y="25495"/>
                </a:lnTo>
                <a:lnTo>
                  <a:pt x="434202" y="39373"/>
                </a:lnTo>
                <a:lnTo>
                  <a:pt x="392674" y="56030"/>
                </a:lnTo>
                <a:lnTo>
                  <a:pt x="352599" y="75356"/>
                </a:lnTo>
                <a:lnTo>
                  <a:pt x="314087" y="97238"/>
                </a:lnTo>
                <a:lnTo>
                  <a:pt x="277252" y="121567"/>
                </a:lnTo>
                <a:lnTo>
                  <a:pt x="242203" y="148230"/>
                </a:lnTo>
                <a:lnTo>
                  <a:pt x="209053" y="177117"/>
                </a:lnTo>
                <a:lnTo>
                  <a:pt x="177914" y="208117"/>
                </a:lnTo>
                <a:lnTo>
                  <a:pt x="148897" y="241118"/>
                </a:lnTo>
                <a:lnTo>
                  <a:pt x="122113" y="276009"/>
                </a:lnTo>
                <a:lnTo>
                  <a:pt x="97675" y="312680"/>
                </a:lnTo>
                <a:lnTo>
                  <a:pt x="75694" y="351018"/>
                </a:lnTo>
                <a:lnTo>
                  <a:pt x="56282" y="390913"/>
                </a:lnTo>
                <a:lnTo>
                  <a:pt x="39549" y="432254"/>
                </a:lnTo>
                <a:lnTo>
                  <a:pt x="25609" y="474930"/>
                </a:lnTo>
                <a:lnTo>
                  <a:pt x="14572" y="518829"/>
                </a:lnTo>
                <a:lnTo>
                  <a:pt x="6551" y="563840"/>
                </a:lnTo>
                <a:lnTo>
                  <a:pt x="1656" y="609852"/>
                </a:lnTo>
                <a:lnTo>
                  <a:pt x="0" y="656754"/>
                </a:lnTo>
                <a:lnTo>
                  <a:pt x="1656" y="703657"/>
                </a:lnTo>
                <a:lnTo>
                  <a:pt x="6551" y="749669"/>
                </a:lnTo>
                <a:lnTo>
                  <a:pt x="14572" y="794680"/>
                </a:lnTo>
                <a:lnTo>
                  <a:pt x="25609" y="838579"/>
                </a:lnTo>
                <a:lnTo>
                  <a:pt x="39549" y="881254"/>
                </a:lnTo>
                <a:lnTo>
                  <a:pt x="56282" y="922595"/>
                </a:lnTo>
                <a:lnTo>
                  <a:pt x="75694" y="962490"/>
                </a:lnTo>
                <a:lnTo>
                  <a:pt x="97675" y="1000829"/>
                </a:lnTo>
                <a:lnTo>
                  <a:pt x="122113" y="1037499"/>
                </a:lnTo>
                <a:lnTo>
                  <a:pt x="148897" y="1072391"/>
                </a:lnTo>
                <a:lnTo>
                  <a:pt x="177914" y="1105392"/>
                </a:lnTo>
                <a:lnTo>
                  <a:pt x="209053" y="1136391"/>
                </a:lnTo>
                <a:lnTo>
                  <a:pt x="242203" y="1165278"/>
                </a:lnTo>
                <a:lnTo>
                  <a:pt x="277252" y="1191942"/>
                </a:lnTo>
                <a:lnTo>
                  <a:pt x="314087" y="1216271"/>
                </a:lnTo>
                <a:lnTo>
                  <a:pt x="352599" y="1238153"/>
                </a:lnTo>
                <a:lnTo>
                  <a:pt x="392674" y="1257479"/>
                </a:lnTo>
                <a:lnTo>
                  <a:pt x="434202" y="1274136"/>
                </a:lnTo>
                <a:lnTo>
                  <a:pt x="477070" y="1288014"/>
                </a:lnTo>
                <a:lnTo>
                  <a:pt x="521167" y="1299001"/>
                </a:lnTo>
                <a:lnTo>
                  <a:pt x="566382" y="1306987"/>
                </a:lnTo>
                <a:lnTo>
                  <a:pt x="612603"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6451031" y="2218415"/>
            <a:ext cx="600123" cy="597524"/>
          </a:xfrm>
          <a:custGeom>
            <a:avLst/>
            <a:gdLst/>
            <a:ahLst/>
            <a:cxnLst/>
            <a:rect l="l" t="t" r="r" b="b"/>
            <a:pathLst>
              <a:path w="1319530" h="1313814">
                <a:moveTo>
                  <a:pt x="659718" y="1313509"/>
                </a:move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lnTo>
                  <a:pt x="612603" y="1649"/>
                </a:lnTo>
                <a:lnTo>
                  <a:pt x="566382" y="6521"/>
                </a:lnTo>
                <a:lnTo>
                  <a:pt x="521167" y="14507"/>
                </a:lnTo>
                <a:lnTo>
                  <a:pt x="477070" y="25495"/>
                </a:lnTo>
                <a:lnTo>
                  <a:pt x="434202" y="39373"/>
                </a:lnTo>
                <a:lnTo>
                  <a:pt x="392674" y="56030"/>
                </a:lnTo>
                <a:lnTo>
                  <a:pt x="352599" y="75356"/>
                </a:lnTo>
                <a:lnTo>
                  <a:pt x="314087" y="97238"/>
                </a:lnTo>
                <a:lnTo>
                  <a:pt x="277252" y="121567"/>
                </a:lnTo>
                <a:lnTo>
                  <a:pt x="242203" y="148230"/>
                </a:lnTo>
                <a:lnTo>
                  <a:pt x="209053" y="177117"/>
                </a:lnTo>
                <a:lnTo>
                  <a:pt x="177914" y="208117"/>
                </a:lnTo>
                <a:lnTo>
                  <a:pt x="148897" y="241118"/>
                </a:lnTo>
                <a:lnTo>
                  <a:pt x="122113" y="276009"/>
                </a:lnTo>
                <a:lnTo>
                  <a:pt x="97675" y="312680"/>
                </a:lnTo>
                <a:lnTo>
                  <a:pt x="75694" y="351018"/>
                </a:lnTo>
                <a:lnTo>
                  <a:pt x="56282" y="390913"/>
                </a:lnTo>
                <a:lnTo>
                  <a:pt x="39549" y="432254"/>
                </a:lnTo>
                <a:lnTo>
                  <a:pt x="25609" y="474930"/>
                </a:lnTo>
                <a:lnTo>
                  <a:pt x="14572" y="518829"/>
                </a:lnTo>
                <a:lnTo>
                  <a:pt x="6551" y="563840"/>
                </a:lnTo>
                <a:lnTo>
                  <a:pt x="1656" y="609852"/>
                </a:lnTo>
                <a:lnTo>
                  <a:pt x="0" y="656754"/>
                </a:lnTo>
                <a:lnTo>
                  <a:pt x="1656" y="703657"/>
                </a:lnTo>
                <a:lnTo>
                  <a:pt x="6551" y="749669"/>
                </a:lnTo>
                <a:lnTo>
                  <a:pt x="14572" y="794680"/>
                </a:lnTo>
                <a:lnTo>
                  <a:pt x="25609" y="838579"/>
                </a:lnTo>
                <a:lnTo>
                  <a:pt x="39549" y="881254"/>
                </a:lnTo>
                <a:lnTo>
                  <a:pt x="56282" y="922595"/>
                </a:lnTo>
                <a:lnTo>
                  <a:pt x="75694" y="962490"/>
                </a:lnTo>
                <a:lnTo>
                  <a:pt x="97675" y="1000829"/>
                </a:lnTo>
                <a:lnTo>
                  <a:pt x="122113" y="1037499"/>
                </a:lnTo>
                <a:lnTo>
                  <a:pt x="148897" y="1072391"/>
                </a:lnTo>
                <a:lnTo>
                  <a:pt x="177914" y="1105392"/>
                </a:lnTo>
                <a:lnTo>
                  <a:pt x="209053" y="1136391"/>
                </a:lnTo>
                <a:lnTo>
                  <a:pt x="242203" y="1165278"/>
                </a:lnTo>
                <a:lnTo>
                  <a:pt x="277252" y="1191942"/>
                </a:lnTo>
                <a:lnTo>
                  <a:pt x="314087" y="1216271"/>
                </a:lnTo>
                <a:lnTo>
                  <a:pt x="352599" y="1238153"/>
                </a:lnTo>
                <a:lnTo>
                  <a:pt x="392674" y="1257479"/>
                </a:lnTo>
                <a:lnTo>
                  <a:pt x="434202" y="1274136"/>
                </a:lnTo>
                <a:lnTo>
                  <a:pt x="477070" y="1288014"/>
                </a:lnTo>
                <a:lnTo>
                  <a:pt x="521167" y="1299001"/>
                </a:lnTo>
                <a:lnTo>
                  <a:pt x="566382" y="1306987"/>
                </a:lnTo>
                <a:lnTo>
                  <a:pt x="612603" y="1311860"/>
                </a:lnTo>
                <a:lnTo>
                  <a:pt x="659718" y="1313509"/>
                </a:lnTo>
                <a:close/>
              </a:path>
            </a:pathLst>
          </a:custGeom>
          <a:ln w="104708">
            <a:solidFill>
              <a:srgbClr val="FFFFFF"/>
            </a:solidFill>
          </a:ln>
        </p:spPr>
        <p:txBody>
          <a:bodyPr wrap="square" lIns="0" tIns="0" rIns="0" bIns="0" rtlCol="0"/>
          <a:lstStyle/>
          <a:p>
            <a:pPr defTabSz="415869"/>
            <a:endParaRPr sz="819">
              <a:solidFill>
                <a:prstClr val="black"/>
              </a:solidFill>
              <a:latin typeface="Calibri"/>
            </a:endParaRPr>
          </a:p>
        </p:txBody>
      </p:sp>
      <p:sp>
        <p:nvSpPr>
          <p:cNvPr id="25" name="object 25"/>
          <p:cNvSpPr txBox="1"/>
          <p:nvPr/>
        </p:nvSpPr>
        <p:spPr>
          <a:xfrm>
            <a:off x="617185" y="1257770"/>
            <a:ext cx="8144693" cy="1416863"/>
          </a:xfrm>
          <a:prstGeom prst="rect">
            <a:avLst/>
          </a:prstGeom>
        </p:spPr>
        <p:txBody>
          <a:bodyPr vert="horz" wrap="square" lIns="0" tIns="72200" rIns="0" bIns="0" rtlCol="0">
            <a:spAutoFit/>
          </a:bodyPr>
          <a:lstStyle/>
          <a:p>
            <a:pPr marL="6353" defTabSz="415869">
              <a:spcBef>
                <a:spcPts val="569"/>
              </a:spcBef>
            </a:pPr>
            <a:r>
              <a:rPr sz="2400" b="1" spc="86" dirty="0">
                <a:solidFill>
                  <a:srgbClr val="14286B"/>
                </a:solidFill>
                <a:latin typeface="Arial"/>
                <a:cs typeface="Arial"/>
              </a:rPr>
              <a:t>Facebook</a:t>
            </a:r>
            <a:r>
              <a:rPr sz="2400" b="1" spc="166" dirty="0">
                <a:solidFill>
                  <a:srgbClr val="14286B"/>
                </a:solidFill>
                <a:latin typeface="Arial"/>
                <a:cs typeface="Arial"/>
              </a:rPr>
              <a:t> </a:t>
            </a:r>
            <a:r>
              <a:rPr lang="en-US" sz="2400" b="1" spc="68" dirty="0">
                <a:solidFill>
                  <a:srgbClr val="14286B"/>
                </a:solidFill>
                <a:latin typeface="Arial"/>
                <a:cs typeface="Arial"/>
              </a:rPr>
              <a:t>Shop</a:t>
            </a:r>
            <a:endParaRPr sz="2400" dirty="0">
              <a:solidFill>
                <a:prstClr val="black"/>
              </a:solidFill>
              <a:latin typeface="Arial"/>
              <a:cs typeface="Arial"/>
            </a:endParaRPr>
          </a:p>
          <a:p>
            <a:pPr marL="5776" defTabSz="415869">
              <a:spcBef>
                <a:spcPts val="418"/>
              </a:spcBef>
            </a:pPr>
            <a:r>
              <a:rPr sz="1500" spc="66" dirty="0">
                <a:solidFill>
                  <a:srgbClr val="14286B"/>
                </a:solidFill>
                <a:latin typeface="Arial"/>
                <a:cs typeface="Arial"/>
              </a:rPr>
              <a:t>Interested</a:t>
            </a:r>
            <a:r>
              <a:rPr sz="1500" spc="134" dirty="0">
                <a:solidFill>
                  <a:srgbClr val="14286B"/>
                </a:solidFill>
                <a:latin typeface="Arial"/>
                <a:cs typeface="Arial"/>
              </a:rPr>
              <a:t> </a:t>
            </a:r>
            <a:r>
              <a:rPr sz="1500" spc="77" dirty="0">
                <a:solidFill>
                  <a:srgbClr val="14286B"/>
                </a:solidFill>
                <a:latin typeface="Arial"/>
                <a:cs typeface="Arial"/>
              </a:rPr>
              <a:t>customers</a:t>
            </a:r>
            <a:r>
              <a:rPr sz="1500" spc="137" dirty="0">
                <a:solidFill>
                  <a:srgbClr val="14286B"/>
                </a:solidFill>
                <a:latin typeface="Arial"/>
                <a:cs typeface="Arial"/>
              </a:rPr>
              <a:t> </a:t>
            </a:r>
            <a:r>
              <a:rPr sz="1500" spc="57" dirty="0">
                <a:solidFill>
                  <a:srgbClr val="14286B"/>
                </a:solidFill>
                <a:latin typeface="Arial"/>
                <a:cs typeface="Arial"/>
              </a:rPr>
              <a:t>can</a:t>
            </a:r>
            <a:r>
              <a:rPr sz="1500" spc="137" dirty="0">
                <a:solidFill>
                  <a:srgbClr val="14286B"/>
                </a:solidFill>
                <a:latin typeface="Arial"/>
                <a:cs typeface="Arial"/>
              </a:rPr>
              <a:t> </a:t>
            </a:r>
            <a:r>
              <a:rPr sz="1500" spc="62" dirty="0">
                <a:solidFill>
                  <a:srgbClr val="14286B"/>
                </a:solidFill>
                <a:latin typeface="Arial"/>
                <a:cs typeface="Arial"/>
              </a:rPr>
              <a:t>send</a:t>
            </a:r>
            <a:r>
              <a:rPr sz="1500" spc="137" dirty="0">
                <a:solidFill>
                  <a:srgbClr val="14286B"/>
                </a:solidFill>
                <a:latin typeface="Arial"/>
                <a:cs typeface="Arial"/>
              </a:rPr>
              <a:t> </a:t>
            </a:r>
            <a:r>
              <a:rPr sz="1500" spc="68" dirty="0">
                <a:solidFill>
                  <a:srgbClr val="14286B"/>
                </a:solidFill>
                <a:latin typeface="Arial"/>
                <a:cs typeface="Arial"/>
              </a:rPr>
              <a:t>private</a:t>
            </a:r>
            <a:r>
              <a:rPr sz="1500" spc="134" dirty="0">
                <a:solidFill>
                  <a:srgbClr val="14286B"/>
                </a:solidFill>
                <a:latin typeface="Arial"/>
                <a:cs typeface="Arial"/>
              </a:rPr>
              <a:t> </a:t>
            </a:r>
            <a:r>
              <a:rPr sz="1500" spc="62" dirty="0">
                <a:solidFill>
                  <a:srgbClr val="14286B"/>
                </a:solidFill>
                <a:latin typeface="Arial"/>
                <a:cs typeface="Arial"/>
              </a:rPr>
              <a:t>messages</a:t>
            </a:r>
            <a:r>
              <a:rPr sz="1500" spc="137" dirty="0">
                <a:solidFill>
                  <a:srgbClr val="14286B"/>
                </a:solidFill>
                <a:latin typeface="Arial"/>
                <a:cs typeface="Arial"/>
              </a:rPr>
              <a:t> </a:t>
            </a:r>
            <a:r>
              <a:rPr sz="1500" spc="73" dirty="0">
                <a:solidFill>
                  <a:srgbClr val="14286B"/>
                </a:solidFill>
                <a:latin typeface="Arial"/>
                <a:cs typeface="Arial"/>
              </a:rPr>
              <a:t>to</a:t>
            </a:r>
            <a:r>
              <a:rPr sz="1500" spc="137" dirty="0">
                <a:solidFill>
                  <a:srgbClr val="14286B"/>
                </a:solidFill>
                <a:latin typeface="Arial"/>
                <a:cs typeface="Arial"/>
              </a:rPr>
              <a:t> </a:t>
            </a:r>
            <a:r>
              <a:rPr sz="1500" spc="57" dirty="0">
                <a:solidFill>
                  <a:srgbClr val="14286B"/>
                </a:solidFill>
                <a:latin typeface="Arial"/>
                <a:cs typeface="Arial"/>
              </a:rPr>
              <a:t>the</a:t>
            </a:r>
            <a:r>
              <a:rPr sz="1500" spc="137" dirty="0">
                <a:solidFill>
                  <a:srgbClr val="14286B"/>
                </a:solidFill>
                <a:latin typeface="Arial"/>
                <a:cs typeface="Arial"/>
              </a:rPr>
              <a:t> </a:t>
            </a:r>
            <a:r>
              <a:rPr sz="1500" spc="68" dirty="0">
                <a:solidFill>
                  <a:srgbClr val="14286B"/>
                </a:solidFill>
                <a:latin typeface="Arial"/>
                <a:cs typeface="Arial"/>
              </a:rPr>
              <a:t>admin</a:t>
            </a:r>
            <a:r>
              <a:rPr sz="1500" spc="134" dirty="0">
                <a:solidFill>
                  <a:srgbClr val="14286B"/>
                </a:solidFill>
                <a:latin typeface="Arial"/>
                <a:cs typeface="Arial"/>
              </a:rPr>
              <a:t> </a:t>
            </a:r>
            <a:r>
              <a:rPr sz="1500" spc="73" dirty="0">
                <a:solidFill>
                  <a:srgbClr val="14286B"/>
                </a:solidFill>
                <a:latin typeface="Arial"/>
                <a:cs typeface="Arial"/>
              </a:rPr>
              <a:t>to</a:t>
            </a:r>
            <a:r>
              <a:rPr sz="1500" spc="137" dirty="0">
                <a:solidFill>
                  <a:srgbClr val="14286B"/>
                </a:solidFill>
                <a:latin typeface="Arial"/>
                <a:cs typeface="Arial"/>
              </a:rPr>
              <a:t> </a:t>
            </a:r>
            <a:r>
              <a:rPr sz="1500" spc="62" dirty="0">
                <a:solidFill>
                  <a:srgbClr val="14286B"/>
                </a:solidFill>
                <a:latin typeface="Arial"/>
                <a:cs typeface="Arial"/>
              </a:rPr>
              <a:t>inquire</a:t>
            </a:r>
            <a:r>
              <a:rPr sz="1500" spc="137" dirty="0">
                <a:solidFill>
                  <a:srgbClr val="14286B"/>
                </a:solidFill>
                <a:latin typeface="Arial"/>
                <a:cs typeface="Arial"/>
              </a:rPr>
              <a:t> </a:t>
            </a:r>
            <a:r>
              <a:rPr sz="1500" spc="52" dirty="0">
                <a:solidFill>
                  <a:srgbClr val="14286B"/>
                </a:solidFill>
                <a:latin typeface="Arial"/>
                <a:cs typeface="Arial"/>
              </a:rPr>
              <a:t>on</a:t>
            </a:r>
            <a:r>
              <a:rPr sz="1500" spc="137" dirty="0">
                <a:solidFill>
                  <a:srgbClr val="14286B"/>
                </a:solidFill>
                <a:latin typeface="Arial"/>
                <a:cs typeface="Arial"/>
              </a:rPr>
              <a:t> </a:t>
            </a:r>
            <a:r>
              <a:rPr sz="1500" spc="57" dirty="0">
                <a:solidFill>
                  <a:srgbClr val="14286B"/>
                </a:solidFill>
                <a:latin typeface="Arial"/>
                <a:cs typeface="Arial"/>
              </a:rPr>
              <a:t>the</a:t>
            </a:r>
            <a:r>
              <a:rPr sz="1500" spc="134" dirty="0">
                <a:solidFill>
                  <a:srgbClr val="14286B"/>
                </a:solidFill>
                <a:latin typeface="Arial"/>
                <a:cs typeface="Arial"/>
              </a:rPr>
              <a:t> </a:t>
            </a:r>
            <a:r>
              <a:rPr sz="1500" spc="89" dirty="0">
                <a:solidFill>
                  <a:srgbClr val="14286B"/>
                </a:solidFill>
                <a:latin typeface="Arial"/>
                <a:cs typeface="Arial"/>
              </a:rPr>
              <a:t>product</a:t>
            </a:r>
            <a:r>
              <a:rPr sz="1500" spc="137" dirty="0">
                <a:solidFill>
                  <a:srgbClr val="14286B"/>
                </a:solidFill>
                <a:latin typeface="Arial"/>
                <a:cs typeface="Arial"/>
              </a:rPr>
              <a:t> </a:t>
            </a:r>
            <a:r>
              <a:rPr sz="1500" spc="80" dirty="0">
                <a:solidFill>
                  <a:srgbClr val="14286B"/>
                </a:solidFill>
                <a:latin typeface="Arial"/>
                <a:cs typeface="Arial"/>
              </a:rPr>
              <a:t>displayed.</a:t>
            </a:r>
            <a:endParaRPr sz="1500" dirty="0">
              <a:solidFill>
                <a:prstClr val="black"/>
              </a:solidFill>
              <a:latin typeface="Arial"/>
              <a:cs typeface="Arial"/>
            </a:endParaRPr>
          </a:p>
          <a:p>
            <a:pPr defTabSz="415869">
              <a:spcBef>
                <a:spcPts val="23"/>
              </a:spcBef>
            </a:pPr>
            <a:endParaRPr sz="1500" dirty="0">
              <a:solidFill>
                <a:prstClr val="black"/>
              </a:solidFill>
              <a:latin typeface="Times New Roman"/>
              <a:cs typeface="Times New Roman"/>
            </a:endParaRPr>
          </a:p>
          <a:p>
            <a:pPr marL="1929460" defTabSz="415869">
              <a:spcBef>
                <a:spcPts val="2"/>
              </a:spcBef>
              <a:tabLst>
                <a:tab pos="6092194" algn="l"/>
              </a:tabLst>
            </a:pPr>
            <a:r>
              <a:rPr sz="1500" b="1" spc="5" dirty="0">
                <a:solidFill>
                  <a:srgbClr val="FFFFFF"/>
                </a:solidFill>
                <a:latin typeface="Arial"/>
                <a:cs typeface="Arial"/>
              </a:rPr>
              <a:t>1	2</a:t>
            </a:r>
            <a:endParaRPr sz="1500" dirty="0">
              <a:solidFill>
                <a:prstClr val="black"/>
              </a:solidFill>
              <a:latin typeface="Arial"/>
              <a:cs typeface="Arial"/>
            </a:endParaRPr>
          </a:p>
        </p:txBody>
      </p:sp>
    </p:spTree>
    <p:extLst>
      <p:ext uri="{BB962C8B-B14F-4D97-AF65-F5344CB8AC3E}">
        <p14:creationId xmlns:p14="http://schemas.microsoft.com/office/powerpoint/2010/main" val="144138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5" name="object 5"/>
          <p:cNvSpPr txBox="1"/>
          <p:nvPr/>
        </p:nvSpPr>
        <p:spPr>
          <a:xfrm>
            <a:off x="566800" y="1528316"/>
            <a:ext cx="4919600" cy="375747"/>
          </a:xfrm>
          <a:prstGeom prst="rect">
            <a:avLst/>
          </a:prstGeom>
        </p:spPr>
        <p:txBody>
          <a:bodyPr vert="horz" wrap="square" lIns="0" tIns="6353" rIns="0" bIns="0" rtlCol="0">
            <a:spAutoFit/>
          </a:bodyPr>
          <a:lstStyle/>
          <a:p>
            <a:pPr marL="5776" defTabSz="415869">
              <a:spcBef>
                <a:spcPts val="50"/>
              </a:spcBef>
            </a:pPr>
            <a:r>
              <a:rPr sz="2400" b="1" spc="86" dirty="0">
                <a:solidFill>
                  <a:srgbClr val="14286B"/>
                </a:solidFill>
                <a:latin typeface="Arial"/>
                <a:cs typeface="Arial"/>
              </a:rPr>
              <a:t>Facebook </a:t>
            </a:r>
            <a:r>
              <a:rPr sz="2400" b="1" spc="68" dirty="0">
                <a:solidFill>
                  <a:srgbClr val="14286B"/>
                </a:solidFill>
                <a:latin typeface="Arial"/>
                <a:cs typeface="Arial"/>
              </a:rPr>
              <a:t>S</a:t>
            </a:r>
            <a:r>
              <a:rPr lang="en-US" sz="2400" b="1" spc="68" dirty="0">
                <a:solidFill>
                  <a:srgbClr val="14286B"/>
                </a:solidFill>
                <a:latin typeface="Arial"/>
                <a:cs typeface="Arial"/>
              </a:rPr>
              <a:t>hop</a:t>
            </a:r>
            <a:r>
              <a:rPr sz="2400" b="1" spc="236" dirty="0">
                <a:solidFill>
                  <a:srgbClr val="14286B"/>
                </a:solidFill>
                <a:latin typeface="Arial"/>
                <a:cs typeface="Arial"/>
              </a:rPr>
              <a:t> </a:t>
            </a:r>
            <a:r>
              <a:rPr sz="2400" b="1" i="1" spc="80" dirty="0">
                <a:solidFill>
                  <a:srgbClr val="14286B"/>
                </a:solidFill>
                <a:latin typeface="Arial"/>
                <a:cs typeface="Arial"/>
              </a:rPr>
              <a:t>(Continued)</a:t>
            </a:r>
            <a:endParaRPr sz="2400" dirty="0">
              <a:solidFill>
                <a:prstClr val="black"/>
              </a:solidFill>
              <a:latin typeface="Arial"/>
              <a:cs typeface="Arial"/>
            </a:endParaRPr>
          </a:p>
        </p:txBody>
      </p:sp>
      <p:sp>
        <p:nvSpPr>
          <p:cNvPr id="6" name="object 6"/>
          <p:cNvSpPr/>
          <p:nvPr/>
        </p:nvSpPr>
        <p:spPr>
          <a:xfrm>
            <a:off x="571781" y="2328907"/>
            <a:ext cx="4029027" cy="3290570"/>
          </a:xfrm>
          <a:custGeom>
            <a:avLst/>
            <a:gdLst/>
            <a:ahLst/>
            <a:cxnLst/>
            <a:rect l="l" t="t" r="r" b="b"/>
            <a:pathLst>
              <a:path w="8858885" h="7235190">
                <a:moveTo>
                  <a:pt x="0" y="7235057"/>
                </a:moveTo>
                <a:lnTo>
                  <a:pt x="8858369" y="7235057"/>
                </a:lnTo>
                <a:lnTo>
                  <a:pt x="8858369" y="0"/>
                </a:lnTo>
                <a:lnTo>
                  <a:pt x="0" y="0"/>
                </a:lnTo>
                <a:lnTo>
                  <a:pt x="0" y="7235057"/>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4738676" y="2328907"/>
            <a:ext cx="4029027" cy="3290570"/>
          </a:xfrm>
          <a:custGeom>
            <a:avLst/>
            <a:gdLst/>
            <a:ahLst/>
            <a:cxnLst/>
            <a:rect l="l" t="t" r="r" b="b"/>
            <a:pathLst>
              <a:path w="8858885" h="7235190">
                <a:moveTo>
                  <a:pt x="0" y="7235057"/>
                </a:moveTo>
                <a:lnTo>
                  <a:pt x="8858369" y="7235057"/>
                </a:lnTo>
                <a:lnTo>
                  <a:pt x="8858369" y="0"/>
                </a:lnTo>
                <a:lnTo>
                  <a:pt x="0" y="0"/>
                </a:lnTo>
                <a:lnTo>
                  <a:pt x="0" y="7235057"/>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8" name="object 8"/>
          <p:cNvSpPr txBox="1"/>
          <p:nvPr/>
        </p:nvSpPr>
        <p:spPr>
          <a:xfrm>
            <a:off x="4796049" y="2637286"/>
            <a:ext cx="4029027" cy="493736"/>
          </a:xfrm>
          <a:prstGeom prst="rect">
            <a:avLst/>
          </a:prstGeom>
        </p:spPr>
        <p:txBody>
          <a:bodyPr vert="horz" wrap="square" lIns="0" tIns="19061" rIns="0" bIns="0" rtlCol="0">
            <a:spAutoFit/>
          </a:bodyPr>
          <a:lstStyle/>
          <a:p>
            <a:pPr marL="890364" marR="2311" indent="-884876" defTabSz="415869">
              <a:lnSpc>
                <a:spcPts val="1087"/>
              </a:lnSpc>
              <a:spcBef>
                <a:spcPts val="150"/>
              </a:spcBef>
            </a:pPr>
            <a:r>
              <a:rPr sz="1350" spc="48" dirty="0">
                <a:solidFill>
                  <a:srgbClr val="14286B"/>
                </a:solidFill>
                <a:latin typeface="Arial"/>
                <a:cs typeface="Arial"/>
              </a:rPr>
              <a:t>Upload </a:t>
            </a:r>
            <a:r>
              <a:rPr sz="1350" spc="39" dirty="0">
                <a:solidFill>
                  <a:srgbClr val="14286B"/>
                </a:solidFill>
                <a:latin typeface="Arial"/>
                <a:cs typeface="Arial"/>
              </a:rPr>
              <a:t>your </a:t>
            </a:r>
            <a:r>
              <a:rPr sz="1350" spc="59" dirty="0">
                <a:solidFill>
                  <a:srgbClr val="14286B"/>
                </a:solidFill>
                <a:latin typeface="Arial"/>
                <a:cs typeface="Arial"/>
              </a:rPr>
              <a:t>product </a:t>
            </a:r>
            <a:r>
              <a:rPr sz="1350" spc="25" dirty="0">
                <a:solidFill>
                  <a:srgbClr val="14286B"/>
                </a:solidFill>
                <a:latin typeface="Arial"/>
                <a:cs typeface="Arial"/>
              </a:rPr>
              <a:t>image(s). </a:t>
            </a:r>
            <a:endParaRPr lang="en-US" sz="1350" spc="25" dirty="0">
              <a:solidFill>
                <a:srgbClr val="14286B"/>
              </a:solidFill>
              <a:latin typeface="Arial"/>
              <a:cs typeface="Arial"/>
            </a:endParaRPr>
          </a:p>
          <a:p>
            <a:pPr marL="890364" marR="2311" indent="-884876" defTabSz="415869">
              <a:lnSpc>
                <a:spcPts val="1087"/>
              </a:lnSpc>
              <a:spcBef>
                <a:spcPts val="150"/>
              </a:spcBef>
            </a:pPr>
            <a:r>
              <a:rPr sz="1350" spc="25" dirty="0">
                <a:solidFill>
                  <a:srgbClr val="14286B"/>
                </a:solidFill>
                <a:latin typeface="Arial"/>
                <a:cs typeface="Arial"/>
              </a:rPr>
              <a:t>Fill </a:t>
            </a:r>
            <a:r>
              <a:rPr sz="1350" spc="20" dirty="0">
                <a:solidFill>
                  <a:srgbClr val="14286B"/>
                </a:solidFill>
                <a:latin typeface="Arial"/>
                <a:cs typeface="Arial"/>
              </a:rPr>
              <a:t>in </a:t>
            </a:r>
            <a:r>
              <a:rPr sz="1350" spc="34" dirty="0">
                <a:solidFill>
                  <a:srgbClr val="14286B"/>
                </a:solidFill>
                <a:latin typeface="Arial"/>
                <a:cs typeface="Arial"/>
              </a:rPr>
              <a:t>the </a:t>
            </a:r>
            <a:r>
              <a:rPr sz="1350" spc="44" dirty="0">
                <a:solidFill>
                  <a:srgbClr val="14286B"/>
                </a:solidFill>
                <a:latin typeface="Arial"/>
                <a:cs typeface="Arial"/>
              </a:rPr>
              <a:t>details</a:t>
            </a:r>
            <a:r>
              <a:rPr lang="en-US" sz="1350" spc="44" dirty="0">
                <a:solidFill>
                  <a:srgbClr val="14286B"/>
                </a:solidFill>
                <a:latin typeface="Arial"/>
                <a:cs typeface="Arial"/>
              </a:rPr>
              <a:t> </a:t>
            </a:r>
            <a:r>
              <a:rPr sz="1350" spc="39" dirty="0">
                <a:solidFill>
                  <a:srgbClr val="14286B"/>
                </a:solidFill>
                <a:latin typeface="Arial"/>
                <a:cs typeface="Arial"/>
              </a:rPr>
              <a:t>of </a:t>
            </a:r>
            <a:r>
              <a:rPr sz="1350" spc="50" dirty="0">
                <a:solidFill>
                  <a:srgbClr val="14286B"/>
                </a:solidFill>
                <a:latin typeface="Arial"/>
                <a:cs typeface="Arial"/>
              </a:rPr>
              <a:t>your  </a:t>
            </a:r>
            <a:r>
              <a:rPr sz="1350" spc="41" dirty="0">
                <a:solidFill>
                  <a:srgbClr val="14286B"/>
                </a:solidFill>
                <a:latin typeface="Arial"/>
                <a:cs typeface="Arial"/>
              </a:rPr>
              <a:t>product(s) </a:t>
            </a:r>
            <a:endParaRPr lang="en-US" sz="1350" spc="41" dirty="0">
              <a:solidFill>
                <a:srgbClr val="14286B"/>
              </a:solidFill>
              <a:latin typeface="Arial"/>
              <a:cs typeface="Arial"/>
            </a:endParaRPr>
          </a:p>
          <a:p>
            <a:pPr marL="890364" marR="2311" indent="-884876" defTabSz="415869">
              <a:lnSpc>
                <a:spcPts val="1087"/>
              </a:lnSpc>
              <a:spcBef>
                <a:spcPts val="150"/>
              </a:spcBef>
            </a:pPr>
            <a:r>
              <a:rPr sz="1350" spc="34" dirty="0">
                <a:solidFill>
                  <a:srgbClr val="14286B"/>
                </a:solidFill>
                <a:latin typeface="Arial"/>
                <a:cs typeface="Arial"/>
              </a:rPr>
              <a:t>and </a:t>
            </a:r>
            <a:r>
              <a:rPr sz="1350" spc="55" dirty="0">
                <a:solidFill>
                  <a:srgbClr val="14286B"/>
                </a:solidFill>
                <a:latin typeface="Arial"/>
                <a:cs typeface="Arial"/>
              </a:rPr>
              <a:t>click</a:t>
            </a:r>
            <a:r>
              <a:rPr sz="1350" spc="207" dirty="0">
                <a:solidFill>
                  <a:srgbClr val="14286B"/>
                </a:solidFill>
                <a:latin typeface="Arial"/>
                <a:cs typeface="Arial"/>
              </a:rPr>
              <a:t> </a:t>
            </a:r>
            <a:r>
              <a:rPr sz="1350" b="1" spc="32" dirty="0">
                <a:solidFill>
                  <a:srgbClr val="14286B"/>
                </a:solidFill>
                <a:latin typeface="Arial"/>
                <a:cs typeface="Arial"/>
              </a:rPr>
              <a:t>Save</a:t>
            </a:r>
            <a:r>
              <a:rPr sz="1350" spc="32" dirty="0">
                <a:solidFill>
                  <a:srgbClr val="14286B"/>
                </a:solidFill>
                <a:latin typeface="Arial"/>
                <a:cs typeface="Arial"/>
              </a:rPr>
              <a:t>.</a:t>
            </a:r>
            <a:endParaRPr sz="1350" dirty="0">
              <a:solidFill>
                <a:prstClr val="black"/>
              </a:solidFill>
              <a:latin typeface="Arial"/>
              <a:cs typeface="Arial"/>
            </a:endParaRPr>
          </a:p>
        </p:txBody>
      </p:sp>
      <p:sp>
        <p:nvSpPr>
          <p:cNvPr id="9" name="object 9"/>
          <p:cNvSpPr/>
          <p:nvPr/>
        </p:nvSpPr>
        <p:spPr>
          <a:xfrm>
            <a:off x="5727969" y="3085388"/>
            <a:ext cx="2029030" cy="2499308"/>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5744113" y="3283456"/>
            <a:ext cx="2021300" cy="1617849"/>
          </a:xfrm>
          <a:custGeom>
            <a:avLst/>
            <a:gdLst/>
            <a:ahLst/>
            <a:cxnLst/>
            <a:rect l="l" t="t" r="r" b="b"/>
            <a:pathLst>
              <a:path w="4444365" h="3557270">
                <a:moveTo>
                  <a:pt x="0" y="3557242"/>
                </a:moveTo>
                <a:lnTo>
                  <a:pt x="4444063" y="3557242"/>
                </a:lnTo>
                <a:lnTo>
                  <a:pt x="4444063" y="0"/>
                </a:lnTo>
                <a:lnTo>
                  <a:pt x="0" y="0"/>
                </a:lnTo>
                <a:lnTo>
                  <a:pt x="0" y="3557242"/>
                </a:lnTo>
                <a:close/>
              </a:path>
            </a:pathLst>
          </a:custGeom>
          <a:ln w="62039">
            <a:solidFill>
              <a:srgbClr val="79F4F8"/>
            </a:solidFill>
          </a:ln>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849806" y="2849659"/>
            <a:ext cx="3448708" cy="1309510"/>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3799029" y="3937476"/>
            <a:ext cx="511462" cy="245190"/>
          </a:xfrm>
          <a:custGeom>
            <a:avLst/>
            <a:gdLst/>
            <a:ahLst/>
            <a:cxnLst/>
            <a:rect l="l" t="t" r="r" b="b"/>
            <a:pathLst>
              <a:path w="1124584" h="539115">
                <a:moveTo>
                  <a:pt x="0" y="538559"/>
                </a:moveTo>
                <a:lnTo>
                  <a:pt x="1124374" y="538559"/>
                </a:lnTo>
                <a:lnTo>
                  <a:pt x="1124374" y="0"/>
                </a:lnTo>
                <a:lnTo>
                  <a:pt x="0" y="0"/>
                </a:lnTo>
                <a:lnTo>
                  <a:pt x="0" y="538559"/>
                </a:lnTo>
                <a:close/>
              </a:path>
            </a:pathLst>
          </a:custGeom>
          <a:ln w="57663">
            <a:solidFill>
              <a:srgbClr val="79F4F8"/>
            </a:solidFill>
          </a:ln>
        </p:spPr>
        <p:txBody>
          <a:bodyPr wrap="square" lIns="0" tIns="0" rIns="0" bIns="0" rtlCol="0"/>
          <a:lstStyle/>
          <a:p>
            <a:pPr defTabSz="415869"/>
            <a:endParaRPr sz="819">
              <a:solidFill>
                <a:prstClr val="black"/>
              </a:solidFill>
              <a:latin typeface="Calibri"/>
            </a:endParaRPr>
          </a:p>
        </p:txBody>
      </p:sp>
      <p:sp>
        <p:nvSpPr>
          <p:cNvPr id="13" name="object 13"/>
          <p:cNvSpPr txBox="1"/>
          <p:nvPr/>
        </p:nvSpPr>
        <p:spPr>
          <a:xfrm>
            <a:off x="944297" y="4245456"/>
            <a:ext cx="3283994" cy="420747"/>
          </a:xfrm>
          <a:prstGeom prst="rect">
            <a:avLst/>
          </a:prstGeom>
        </p:spPr>
        <p:txBody>
          <a:bodyPr vert="horz" wrap="square" lIns="0" tIns="5198" rIns="0" bIns="0" rtlCol="0">
            <a:spAutoFit/>
          </a:bodyPr>
          <a:lstStyle/>
          <a:p>
            <a:pPr marL="5776" defTabSz="415869">
              <a:spcBef>
                <a:spcPts val="41"/>
              </a:spcBef>
            </a:pPr>
            <a:r>
              <a:rPr sz="1350" spc="41" dirty="0">
                <a:solidFill>
                  <a:srgbClr val="14286B"/>
                </a:solidFill>
                <a:latin typeface="Arial"/>
                <a:cs typeface="Arial"/>
              </a:rPr>
              <a:t>Select </a:t>
            </a:r>
            <a:r>
              <a:rPr sz="1350" spc="39" dirty="0">
                <a:solidFill>
                  <a:srgbClr val="14286B"/>
                </a:solidFill>
                <a:latin typeface="Arial"/>
                <a:cs typeface="Arial"/>
              </a:rPr>
              <a:t>preferred </a:t>
            </a:r>
            <a:r>
              <a:rPr sz="1350" spc="55" dirty="0">
                <a:solidFill>
                  <a:srgbClr val="14286B"/>
                </a:solidFill>
                <a:latin typeface="Arial"/>
                <a:cs typeface="Arial"/>
              </a:rPr>
              <a:t>checkout </a:t>
            </a:r>
            <a:r>
              <a:rPr sz="1350" spc="52" dirty="0">
                <a:solidFill>
                  <a:srgbClr val="14286B"/>
                </a:solidFill>
                <a:latin typeface="Arial"/>
                <a:cs typeface="Arial"/>
              </a:rPr>
              <a:t>method. </a:t>
            </a:r>
            <a:r>
              <a:rPr sz="1350" spc="48" dirty="0">
                <a:solidFill>
                  <a:srgbClr val="14286B"/>
                </a:solidFill>
                <a:latin typeface="Arial"/>
                <a:cs typeface="Arial"/>
              </a:rPr>
              <a:t>Click</a:t>
            </a:r>
            <a:r>
              <a:rPr sz="1350" spc="282" dirty="0">
                <a:solidFill>
                  <a:srgbClr val="14286B"/>
                </a:solidFill>
                <a:latin typeface="Arial"/>
                <a:cs typeface="Arial"/>
              </a:rPr>
              <a:t> </a:t>
            </a:r>
            <a:r>
              <a:rPr sz="1350" b="1" spc="39" dirty="0">
                <a:solidFill>
                  <a:srgbClr val="14286B"/>
                </a:solidFill>
                <a:latin typeface="Arial"/>
                <a:cs typeface="Arial"/>
              </a:rPr>
              <a:t>Continue</a:t>
            </a:r>
            <a:r>
              <a:rPr sz="1350" spc="39" dirty="0">
                <a:solidFill>
                  <a:srgbClr val="14286B"/>
                </a:solidFill>
                <a:latin typeface="Arial"/>
                <a:cs typeface="Arial"/>
              </a:rPr>
              <a:t>.</a:t>
            </a:r>
            <a:endParaRPr sz="1350" dirty="0">
              <a:solidFill>
                <a:prstClr val="black"/>
              </a:solidFill>
              <a:latin typeface="Arial"/>
              <a:cs typeface="Arial"/>
            </a:endParaRPr>
          </a:p>
        </p:txBody>
      </p:sp>
      <p:sp>
        <p:nvSpPr>
          <p:cNvPr id="14" name="object 14"/>
          <p:cNvSpPr/>
          <p:nvPr/>
        </p:nvSpPr>
        <p:spPr>
          <a:xfrm>
            <a:off x="4542236" y="3632549"/>
            <a:ext cx="250100" cy="250100"/>
          </a:xfrm>
          <a:custGeom>
            <a:avLst/>
            <a:gdLst/>
            <a:ahLst/>
            <a:cxnLst/>
            <a:rect l="l" t="t" r="r" b="b"/>
            <a:pathLst>
              <a:path w="549909" h="549909">
                <a:moveTo>
                  <a:pt x="274860" y="0"/>
                </a:move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4542236" y="3632549"/>
            <a:ext cx="250100" cy="250100"/>
          </a:xfrm>
          <a:custGeom>
            <a:avLst/>
            <a:gdLst/>
            <a:ahLst/>
            <a:cxnLst/>
            <a:rect l="l" t="t" r="r" b="b"/>
            <a:pathLst>
              <a:path w="549909" h="549909">
                <a:moveTo>
                  <a:pt x="274860" y="549721"/>
                </a:move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close/>
              </a:path>
            </a:pathLst>
          </a:custGeom>
          <a:ln w="78531">
            <a:solidFill>
              <a:srgbClr val="FFFFFF"/>
            </a:solidFill>
          </a:ln>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4647604" y="3697772"/>
            <a:ext cx="60070" cy="119852"/>
          </a:xfrm>
          <a:custGeom>
            <a:avLst/>
            <a:gdLst/>
            <a:ahLst/>
            <a:cxnLst/>
            <a:rect l="l" t="t" r="r" b="b"/>
            <a:pathLst>
              <a:path w="132079" h="263525">
                <a:moveTo>
                  <a:pt x="0" y="262902"/>
                </a:moveTo>
                <a:lnTo>
                  <a:pt x="131451" y="131451"/>
                </a:lnTo>
                <a:lnTo>
                  <a:pt x="0" y="0"/>
                </a:lnTo>
              </a:path>
            </a:pathLst>
          </a:custGeom>
          <a:ln w="47118">
            <a:solidFill>
              <a:srgbClr val="FFFFFF"/>
            </a:solidFill>
          </a:ln>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575748" y="2230045"/>
            <a:ext cx="4024984" cy="95303"/>
          </a:xfrm>
          <a:custGeom>
            <a:avLst/>
            <a:gdLst/>
            <a:ahLst/>
            <a:cxnLst/>
            <a:rect l="l" t="t" r="r" b="b"/>
            <a:pathLst>
              <a:path w="8849995" h="209550">
                <a:moveTo>
                  <a:pt x="0" y="209417"/>
                </a:moveTo>
                <a:lnTo>
                  <a:pt x="8849646" y="209417"/>
                </a:lnTo>
                <a:lnTo>
                  <a:pt x="8849646" y="0"/>
                </a:lnTo>
                <a:lnTo>
                  <a:pt x="0" y="0"/>
                </a:lnTo>
                <a:lnTo>
                  <a:pt x="0" y="209417"/>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4738676" y="2230045"/>
            <a:ext cx="4024984" cy="95303"/>
          </a:xfrm>
          <a:custGeom>
            <a:avLst/>
            <a:gdLst/>
            <a:ahLst/>
            <a:cxnLst/>
            <a:rect l="l" t="t" r="r" b="b"/>
            <a:pathLst>
              <a:path w="8849994" h="209550">
                <a:moveTo>
                  <a:pt x="0" y="209417"/>
                </a:moveTo>
                <a:lnTo>
                  <a:pt x="8849646" y="209417"/>
                </a:lnTo>
                <a:lnTo>
                  <a:pt x="8849646" y="0"/>
                </a:lnTo>
                <a:lnTo>
                  <a:pt x="0" y="0"/>
                </a:lnTo>
                <a:lnTo>
                  <a:pt x="0" y="209417"/>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2288123" y="1978974"/>
            <a:ext cx="600123" cy="597524"/>
          </a:xfrm>
          <a:custGeom>
            <a:avLst/>
            <a:gdLst/>
            <a:ahLst/>
            <a:cxnLst/>
            <a:rect l="l" t="t" r="r" b="b"/>
            <a:pathLst>
              <a:path w="1319529" h="1313814">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2288123" y="1978974"/>
            <a:ext cx="600123" cy="597524"/>
          </a:xfrm>
          <a:custGeom>
            <a:avLst/>
            <a:gdLst/>
            <a:ahLst/>
            <a:cxnLst/>
            <a:rect l="l" t="t" r="r" b="b"/>
            <a:pathLst>
              <a:path w="1319529" h="1313814">
                <a:moveTo>
                  <a:pt x="659718" y="1313509"/>
                </a:move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close/>
              </a:path>
            </a:pathLst>
          </a:custGeom>
          <a:ln w="104708">
            <a:solidFill>
              <a:srgbClr val="FFFFFF"/>
            </a:solidFill>
          </a:ln>
        </p:spPr>
        <p:txBody>
          <a:bodyPr wrap="square" lIns="0" tIns="0" rIns="0" bIns="0" rtlCol="0"/>
          <a:lstStyle/>
          <a:p>
            <a:pPr defTabSz="415869"/>
            <a:endParaRPr sz="819">
              <a:solidFill>
                <a:prstClr val="black"/>
              </a:solidFill>
              <a:latin typeface="Calibri"/>
            </a:endParaRPr>
          </a:p>
        </p:txBody>
      </p:sp>
      <p:sp>
        <p:nvSpPr>
          <p:cNvPr id="21" name="object 21"/>
          <p:cNvSpPr txBox="1"/>
          <p:nvPr/>
        </p:nvSpPr>
        <p:spPr>
          <a:xfrm>
            <a:off x="2489715" y="2057545"/>
            <a:ext cx="196961" cy="409418"/>
          </a:xfrm>
          <a:prstGeom prst="rect">
            <a:avLst/>
          </a:prstGeom>
        </p:spPr>
        <p:txBody>
          <a:bodyPr vert="horz" wrap="square" lIns="0" tIns="6932" rIns="0" bIns="0" rtlCol="0">
            <a:spAutoFit/>
          </a:bodyPr>
          <a:lstStyle/>
          <a:p>
            <a:pPr marL="5776" defTabSz="415869">
              <a:spcBef>
                <a:spcPts val="55"/>
              </a:spcBef>
            </a:pPr>
            <a:r>
              <a:rPr sz="2615" b="1" spc="5" dirty="0">
                <a:solidFill>
                  <a:srgbClr val="FFFFFF"/>
                </a:solidFill>
                <a:latin typeface="Arial"/>
                <a:cs typeface="Arial"/>
              </a:rPr>
              <a:t>3</a:t>
            </a:r>
            <a:endParaRPr sz="2615">
              <a:solidFill>
                <a:prstClr val="black"/>
              </a:solidFill>
              <a:latin typeface="Arial"/>
              <a:cs typeface="Arial"/>
            </a:endParaRPr>
          </a:p>
        </p:txBody>
      </p:sp>
      <p:sp>
        <p:nvSpPr>
          <p:cNvPr id="22" name="object 22"/>
          <p:cNvSpPr/>
          <p:nvPr/>
        </p:nvSpPr>
        <p:spPr>
          <a:xfrm>
            <a:off x="6451031" y="1978974"/>
            <a:ext cx="600123" cy="597524"/>
          </a:xfrm>
          <a:custGeom>
            <a:avLst/>
            <a:gdLst/>
            <a:ahLst/>
            <a:cxnLst/>
            <a:rect l="l" t="t" r="r" b="b"/>
            <a:pathLst>
              <a:path w="1319530" h="1313814">
                <a:moveTo>
                  <a:pt x="659718" y="0"/>
                </a:moveTo>
                <a:lnTo>
                  <a:pt x="612603" y="1649"/>
                </a:lnTo>
                <a:lnTo>
                  <a:pt x="566382" y="6521"/>
                </a:lnTo>
                <a:lnTo>
                  <a:pt x="521167" y="14507"/>
                </a:lnTo>
                <a:lnTo>
                  <a:pt x="477070" y="25495"/>
                </a:lnTo>
                <a:lnTo>
                  <a:pt x="434202" y="39373"/>
                </a:lnTo>
                <a:lnTo>
                  <a:pt x="392674" y="56030"/>
                </a:lnTo>
                <a:lnTo>
                  <a:pt x="352599" y="75356"/>
                </a:lnTo>
                <a:lnTo>
                  <a:pt x="314087" y="97238"/>
                </a:lnTo>
                <a:lnTo>
                  <a:pt x="277252" y="121567"/>
                </a:lnTo>
                <a:lnTo>
                  <a:pt x="242203" y="148230"/>
                </a:lnTo>
                <a:lnTo>
                  <a:pt x="209053" y="177117"/>
                </a:lnTo>
                <a:lnTo>
                  <a:pt x="177914" y="208117"/>
                </a:lnTo>
                <a:lnTo>
                  <a:pt x="148897" y="241118"/>
                </a:lnTo>
                <a:lnTo>
                  <a:pt x="122113" y="276009"/>
                </a:lnTo>
                <a:lnTo>
                  <a:pt x="97675" y="312680"/>
                </a:lnTo>
                <a:lnTo>
                  <a:pt x="75694" y="351018"/>
                </a:lnTo>
                <a:lnTo>
                  <a:pt x="56282" y="390913"/>
                </a:lnTo>
                <a:lnTo>
                  <a:pt x="39549" y="432254"/>
                </a:lnTo>
                <a:lnTo>
                  <a:pt x="25609" y="474930"/>
                </a:lnTo>
                <a:lnTo>
                  <a:pt x="14572" y="518829"/>
                </a:lnTo>
                <a:lnTo>
                  <a:pt x="6551" y="563840"/>
                </a:lnTo>
                <a:lnTo>
                  <a:pt x="1656" y="609852"/>
                </a:lnTo>
                <a:lnTo>
                  <a:pt x="0" y="656754"/>
                </a:lnTo>
                <a:lnTo>
                  <a:pt x="1656" y="703657"/>
                </a:lnTo>
                <a:lnTo>
                  <a:pt x="6551" y="749669"/>
                </a:lnTo>
                <a:lnTo>
                  <a:pt x="14572" y="794680"/>
                </a:lnTo>
                <a:lnTo>
                  <a:pt x="25609" y="838579"/>
                </a:lnTo>
                <a:lnTo>
                  <a:pt x="39549" y="881254"/>
                </a:lnTo>
                <a:lnTo>
                  <a:pt x="56282" y="922595"/>
                </a:lnTo>
                <a:lnTo>
                  <a:pt x="75694" y="962490"/>
                </a:lnTo>
                <a:lnTo>
                  <a:pt x="97675" y="1000829"/>
                </a:lnTo>
                <a:lnTo>
                  <a:pt x="122113" y="1037499"/>
                </a:lnTo>
                <a:lnTo>
                  <a:pt x="148897" y="1072391"/>
                </a:lnTo>
                <a:lnTo>
                  <a:pt x="177914" y="1105392"/>
                </a:lnTo>
                <a:lnTo>
                  <a:pt x="209053" y="1136391"/>
                </a:lnTo>
                <a:lnTo>
                  <a:pt x="242203" y="1165278"/>
                </a:lnTo>
                <a:lnTo>
                  <a:pt x="277252" y="1191942"/>
                </a:lnTo>
                <a:lnTo>
                  <a:pt x="314087" y="1216271"/>
                </a:lnTo>
                <a:lnTo>
                  <a:pt x="352599" y="1238153"/>
                </a:lnTo>
                <a:lnTo>
                  <a:pt x="392674" y="1257479"/>
                </a:lnTo>
                <a:lnTo>
                  <a:pt x="434202" y="1274136"/>
                </a:lnTo>
                <a:lnTo>
                  <a:pt x="477070" y="1288014"/>
                </a:lnTo>
                <a:lnTo>
                  <a:pt x="521167" y="1299001"/>
                </a:lnTo>
                <a:lnTo>
                  <a:pt x="566382" y="1306987"/>
                </a:lnTo>
                <a:lnTo>
                  <a:pt x="612603"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6451031" y="1978974"/>
            <a:ext cx="600123" cy="597524"/>
          </a:xfrm>
          <a:custGeom>
            <a:avLst/>
            <a:gdLst/>
            <a:ahLst/>
            <a:cxnLst/>
            <a:rect l="l" t="t" r="r" b="b"/>
            <a:pathLst>
              <a:path w="1319530" h="1313814">
                <a:moveTo>
                  <a:pt x="659718" y="1313509"/>
                </a:move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lnTo>
                  <a:pt x="612603" y="1649"/>
                </a:lnTo>
                <a:lnTo>
                  <a:pt x="566382" y="6521"/>
                </a:lnTo>
                <a:lnTo>
                  <a:pt x="521167" y="14507"/>
                </a:lnTo>
                <a:lnTo>
                  <a:pt x="477070" y="25495"/>
                </a:lnTo>
                <a:lnTo>
                  <a:pt x="434202" y="39373"/>
                </a:lnTo>
                <a:lnTo>
                  <a:pt x="392674" y="56030"/>
                </a:lnTo>
                <a:lnTo>
                  <a:pt x="352599" y="75356"/>
                </a:lnTo>
                <a:lnTo>
                  <a:pt x="314087" y="97238"/>
                </a:lnTo>
                <a:lnTo>
                  <a:pt x="277252" y="121567"/>
                </a:lnTo>
                <a:lnTo>
                  <a:pt x="242203" y="148230"/>
                </a:lnTo>
                <a:lnTo>
                  <a:pt x="209053" y="177117"/>
                </a:lnTo>
                <a:lnTo>
                  <a:pt x="177914" y="208117"/>
                </a:lnTo>
                <a:lnTo>
                  <a:pt x="148897" y="241118"/>
                </a:lnTo>
                <a:lnTo>
                  <a:pt x="122113" y="276009"/>
                </a:lnTo>
                <a:lnTo>
                  <a:pt x="97675" y="312680"/>
                </a:lnTo>
                <a:lnTo>
                  <a:pt x="75694" y="351018"/>
                </a:lnTo>
                <a:lnTo>
                  <a:pt x="56282" y="390913"/>
                </a:lnTo>
                <a:lnTo>
                  <a:pt x="39549" y="432254"/>
                </a:lnTo>
                <a:lnTo>
                  <a:pt x="25609" y="474930"/>
                </a:lnTo>
                <a:lnTo>
                  <a:pt x="14572" y="518829"/>
                </a:lnTo>
                <a:lnTo>
                  <a:pt x="6551" y="563840"/>
                </a:lnTo>
                <a:lnTo>
                  <a:pt x="1656" y="609852"/>
                </a:lnTo>
                <a:lnTo>
                  <a:pt x="0" y="656754"/>
                </a:lnTo>
                <a:lnTo>
                  <a:pt x="1656" y="703657"/>
                </a:lnTo>
                <a:lnTo>
                  <a:pt x="6551" y="749669"/>
                </a:lnTo>
                <a:lnTo>
                  <a:pt x="14572" y="794680"/>
                </a:lnTo>
                <a:lnTo>
                  <a:pt x="25609" y="838579"/>
                </a:lnTo>
                <a:lnTo>
                  <a:pt x="39549" y="881254"/>
                </a:lnTo>
                <a:lnTo>
                  <a:pt x="56282" y="922595"/>
                </a:lnTo>
                <a:lnTo>
                  <a:pt x="75694" y="962490"/>
                </a:lnTo>
                <a:lnTo>
                  <a:pt x="97675" y="1000829"/>
                </a:lnTo>
                <a:lnTo>
                  <a:pt x="122113" y="1037499"/>
                </a:lnTo>
                <a:lnTo>
                  <a:pt x="148897" y="1072391"/>
                </a:lnTo>
                <a:lnTo>
                  <a:pt x="177914" y="1105392"/>
                </a:lnTo>
                <a:lnTo>
                  <a:pt x="209053" y="1136391"/>
                </a:lnTo>
                <a:lnTo>
                  <a:pt x="242203" y="1165278"/>
                </a:lnTo>
                <a:lnTo>
                  <a:pt x="277252" y="1191942"/>
                </a:lnTo>
                <a:lnTo>
                  <a:pt x="314087" y="1216271"/>
                </a:lnTo>
                <a:lnTo>
                  <a:pt x="352599" y="1238153"/>
                </a:lnTo>
                <a:lnTo>
                  <a:pt x="392674" y="1257479"/>
                </a:lnTo>
                <a:lnTo>
                  <a:pt x="434202" y="1274136"/>
                </a:lnTo>
                <a:lnTo>
                  <a:pt x="477070" y="1288014"/>
                </a:lnTo>
                <a:lnTo>
                  <a:pt x="521167" y="1299001"/>
                </a:lnTo>
                <a:lnTo>
                  <a:pt x="566382" y="1306987"/>
                </a:lnTo>
                <a:lnTo>
                  <a:pt x="612603" y="1311860"/>
                </a:lnTo>
                <a:lnTo>
                  <a:pt x="659718" y="1313509"/>
                </a:lnTo>
                <a:close/>
              </a:path>
            </a:pathLst>
          </a:custGeom>
          <a:ln w="104708">
            <a:solidFill>
              <a:srgbClr val="FFFFFF"/>
            </a:solidFill>
          </a:ln>
        </p:spPr>
        <p:txBody>
          <a:bodyPr wrap="square" lIns="0" tIns="0" rIns="0" bIns="0" rtlCol="0"/>
          <a:lstStyle/>
          <a:p>
            <a:pPr defTabSz="415869"/>
            <a:endParaRPr sz="819">
              <a:solidFill>
                <a:prstClr val="black"/>
              </a:solidFill>
              <a:latin typeface="Calibri"/>
            </a:endParaRPr>
          </a:p>
        </p:txBody>
      </p:sp>
      <p:sp>
        <p:nvSpPr>
          <p:cNvPr id="24" name="object 24"/>
          <p:cNvSpPr txBox="1"/>
          <p:nvPr/>
        </p:nvSpPr>
        <p:spPr>
          <a:xfrm>
            <a:off x="6652624" y="2057545"/>
            <a:ext cx="196961" cy="409418"/>
          </a:xfrm>
          <a:prstGeom prst="rect">
            <a:avLst/>
          </a:prstGeom>
        </p:spPr>
        <p:txBody>
          <a:bodyPr vert="horz" wrap="square" lIns="0" tIns="6932" rIns="0" bIns="0" rtlCol="0">
            <a:spAutoFit/>
          </a:bodyPr>
          <a:lstStyle/>
          <a:p>
            <a:pPr marL="5776" defTabSz="415869">
              <a:spcBef>
                <a:spcPts val="55"/>
              </a:spcBef>
            </a:pPr>
            <a:r>
              <a:rPr sz="2615" b="1" spc="5" dirty="0">
                <a:solidFill>
                  <a:srgbClr val="FFFFFF"/>
                </a:solidFill>
                <a:latin typeface="Arial"/>
                <a:cs typeface="Arial"/>
              </a:rPr>
              <a:t>4</a:t>
            </a:r>
            <a:endParaRPr sz="2615">
              <a:solidFill>
                <a:prstClr val="black"/>
              </a:solidFill>
              <a:latin typeface="Arial"/>
              <a:cs typeface="Arial"/>
            </a:endParaRPr>
          </a:p>
        </p:txBody>
      </p:sp>
      <p:sp>
        <p:nvSpPr>
          <p:cNvPr id="25" name="object 25"/>
          <p:cNvSpPr/>
          <p:nvPr/>
        </p:nvSpPr>
        <p:spPr>
          <a:xfrm>
            <a:off x="7461015" y="5425842"/>
            <a:ext cx="351468" cy="164327"/>
          </a:xfrm>
          <a:custGeom>
            <a:avLst/>
            <a:gdLst/>
            <a:ahLst/>
            <a:cxnLst/>
            <a:rect l="l" t="t" r="r" b="b"/>
            <a:pathLst>
              <a:path w="772794" h="361315">
                <a:moveTo>
                  <a:pt x="0" y="361161"/>
                </a:moveTo>
                <a:lnTo>
                  <a:pt x="772678" y="361161"/>
                </a:lnTo>
                <a:lnTo>
                  <a:pt x="772678" y="0"/>
                </a:lnTo>
                <a:lnTo>
                  <a:pt x="0" y="0"/>
                </a:lnTo>
                <a:lnTo>
                  <a:pt x="0" y="361161"/>
                </a:lnTo>
                <a:close/>
              </a:path>
            </a:pathLst>
          </a:custGeom>
          <a:ln w="57663">
            <a:solidFill>
              <a:srgbClr val="79F4F8"/>
            </a:solidFill>
          </a:ln>
        </p:spPr>
        <p:txBody>
          <a:bodyPr wrap="square" lIns="0" tIns="0" rIns="0" bIns="0" rtlCol="0"/>
          <a:lstStyle/>
          <a:p>
            <a:pPr defTabSz="415869"/>
            <a:endParaRPr sz="819">
              <a:solidFill>
                <a:prstClr val="black"/>
              </a:solidFill>
              <a:latin typeface="Calibri"/>
            </a:endParaRPr>
          </a:p>
        </p:txBody>
      </p:sp>
    </p:spTree>
    <p:extLst>
      <p:ext uri="{BB962C8B-B14F-4D97-AF65-F5344CB8AC3E}">
        <p14:creationId xmlns:p14="http://schemas.microsoft.com/office/powerpoint/2010/main" val="3237948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5" name="object 5"/>
          <p:cNvSpPr txBox="1"/>
          <p:nvPr/>
        </p:nvSpPr>
        <p:spPr>
          <a:xfrm>
            <a:off x="566800" y="1528317"/>
            <a:ext cx="3163498" cy="265397"/>
          </a:xfrm>
          <a:prstGeom prst="rect">
            <a:avLst/>
          </a:prstGeom>
        </p:spPr>
        <p:txBody>
          <a:bodyPr vert="horz" wrap="square" lIns="0" tIns="6353" rIns="0" bIns="0" rtlCol="0">
            <a:spAutoFit/>
          </a:bodyPr>
          <a:lstStyle/>
          <a:p>
            <a:pPr marL="5776" defTabSz="415869">
              <a:spcBef>
                <a:spcPts val="50"/>
              </a:spcBef>
            </a:pPr>
            <a:r>
              <a:rPr sz="1683" b="1" spc="86" dirty="0">
                <a:solidFill>
                  <a:srgbClr val="14286B"/>
                </a:solidFill>
                <a:latin typeface="Arial"/>
                <a:cs typeface="Arial"/>
              </a:rPr>
              <a:t>Facebook </a:t>
            </a:r>
            <a:r>
              <a:rPr sz="1683" b="1" spc="68" dirty="0">
                <a:solidFill>
                  <a:srgbClr val="14286B"/>
                </a:solidFill>
                <a:latin typeface="Arial"/>
                <a:cs typeface="Arial"/>
              </a:rPr>
              <a:t>S</a:t>
            </a:r>
            <a:r>
              <a:rPr lang="en-US" sz="1683" b="1" spc="68" dirty="0">
                <a:solidFill>
                  <a:srgbClr val="14286B"/>
                </a:solidFill>
                <a:latin typeface="Arial"/>
                <a:cs typeface="Arial"/>
              </a:rPr>
              <a:t>hop</a:t>
            </a:r>
            <a:r>
              <a:rPr sz="1683" b="1" spc="236" dirty="0">
                <a:solidFill>
                  <a:srgbClr val="14286B"/>
                </a:solidFill>
                <a:latin typeface="Arial"/>
                <a:cs typeface="Arial"/>
              </a:rPr>
              <a:t> </a:t>
            </a:r>
            <a:r>
              <a:rPr sz="1683" b="1" i="1" spc="80" dirty="0">
                <a:solidFill>
                  <a:srgbClr val="14286B"/>
                </a:solidFill>
                <a:latin typeface="Arial"/>
                <a:cs typeface="Arial"/>
              </a:rPr>
              <a:t>(Continued)</a:t>
            </a:r>
            <a:endParaRPr sz="1683" dirty="0">
              <a:solidFill>
                <a:prstClr val="black"/>
              </a:solidFill>
              <a:latin typeface="Arial"/>
              <a:cs typeface="Arial"/>
            </a:endParaRPr>
          </a:p>
        </p:txBody>
      </p:sp>
      <p:sp>
        <p:nvSpPr>
          <p:cNvPr id="6" name="object 6"/>
          <p:cNvSpPr/>
          <p:nvPr/>
        </p:nvSpPr>
        <p:spPr>
          <a:xfrm>
            <a:off x="571781" y="2328907"/>
            <a:ext cx="4029027" cy="3290570"/>
          </a:xfrm>
          <a:custGeom>
            <a:avLst/>
            <a:gdLst/>
            <a:ahLst/>
            <a:cxnLst/>
            <a:rect l="l" t="t" r="r" b="b"/>
            <a:pathLst>
              <a:path w="8858885" h="7235190">
                <a:moveTo>
                  <a:pt x="0" y="7235057"/>
                </a:moveTo>
                <a:lnTo>
                  <a:pt x="8858369" y="7235057"/>
                </a:lnTo>
                <a:lnTo>
                  <a:pt x="8858369" y="0"/>
                </a:lnTo>
                <a:lnTo>
                  <a:pt x="0" y="0"/>
                </a:lnTo>
                <a:lnTo>
                  <a:pt x="0" y="7235057"/>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4738676" y="2328907"/>
            <a:ext cx="4029027" cy="3290570"/>
          </a:xfrm>
          <a:custGeom>
            <a:avLst/>
            <a:gdLst/>
            <a:ahLst/>
            <a:cxnLst/>
            <a:rect l="l" t="t" r="r" b="b"/>
            <a:pathLst>
              <a:path w="8858885" h="7235190">
                <a:moveTo>
                  <a:pt x="0" y="7235057"/>
                </a:moveTo>
                <a:lnTo>
                  <a:pt x="8858369" y="7235057"/>
                </a:lnTo>
                <a:lnTo>
                  <a:pt x="8858369" y="0"/>
                </a:lnTo>
                <a:lnTo>
                  <a:pt x="0" y="0"/>
                </a:lnTo>
                <a:lnTo>
                  <a:pt x="0" y="7235057"/>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4542236" y="3632549"/>
            <a:ext cx="250100" cy="250100"/>
          </a:xfrm>
          <a:custGeom>
            <a:avLst/>
            <a:gdLst/>
            <a:ahLst/>
            <a:cxnLst/>
            <a:rect l="l" t="t" r="r" b="b"/>
            <a:pathLst>
              <a:path w="549909" h="549909">
                <a:moveTo>
                  <a:pt x="274860" y="0"/>
                </a:move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4542236" y="3632549"/>
            <a:ext cx="250100" cy="250100"/>
          </a:xfrm>
          <a:custGeom>
            <a:avLst/>
            <a:gdLst/>
            <a:ahLst/>
            <a:cxnLst/>
            <a:rect l="l" t="t" r="r" b="b"/>
            <a:pathLst>
              <a:path w="549909" h="549909">
                <a:moveTo>
                  <a:pt x="274860" y="549721"/>
                </a:move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close/>
              </a:path>
            </a:pathLst>
          </a:custGeom>
          <a:ln w="78531">
            <a:solidFill>
              <a:srgbClr val="FFFFFF"/>
            </a:solidFill>
          </a:ln>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4647604" y="3697772"/>
            <a:ext cx="60070" cy="119852"/>
          </a:xfrm>
          <a:custGeom>
            <a:avLst/>
            <a:gdLst/>
            <a:ahLst/>
            <a:cxnLst/>
            <a:rect l="l" t="t" r="r" b="b"/>
            <a:pathLst>
              <a:path w="132079" h="263525">
                <a:moveTo>
                  <a:pt x="0" y="262902"/>
                </a:moveTo>
                <a:lnTo>
                  <a:pt x="131451" y="131451"/>
                </a:lnTo>
                <a:lnTo>
                  <a:pt x="0" y="0"/>
                </a:lnTo>
              </a:path>
            </a:pathLst>
          </a:custGeom>
          <a:ln w="47118">
            <a:solidFill>
              <a:srgbClr val="FFFFFF"/>
            </a:solidFill>
          </a:ln>
        </p:spPr>
        <p:txBody>
          <a:bodyPr wrap="square" lIns="0" tIns="0" rIns="0" bIns="0" rtlCol="0"/>
          <a:lstStyle/>
          <a:p>
            <a:pPr defTabSz="415869"/>
            <a:endParaRPr sz="819">
              <a:solidFill>
                <a:prstClr val="black"/>
              </a:solidFill>
              <a:latin typeface="Calibri"/>
            </a:endParaRPr>
          </a:p>
        </p:txBody>
      </p:sp>
      <p:sp>
        <p:nvSpPr>
          <p:cNvPr id="11" name="object 11"/>
          <p:cNvSpPr txBox="1"/>
          <p:nvPr/>
        </p:nvSpPr>
        <p:spPr>
          <a:xfrm>
            <a:off x="602651" y="2667331"/>
            <a:ext cx="4137222" cy="310408"/>
          </a:xfrm>
          <a:prstGeom prst="rect">
            <a:avLst/>
          </a:prstGeom>
        </p:spPr>
        <p:txBody>
          <a:bodyPr vert="horz" wrap="square" lIns="0" tIns="15306" rIns="0" bIns="0" rtlCol="0">
            <a:spAutoFit/>
          </a:bodyPr>
          <a:lstStyle/>
          <a:p>
            <a:pPr marL="1180607" marR="2311" indent="-1175119" defTabSz="415869">
              <a:lnSpc>
                <a:spcPts val="1124"/>
              </a:lnSpc>
              <a:spcBef>
                <a:spcPts val="121"/>
              </a:spcBef>
            </a:pPr>
            <a:r>
              <a:rPr sz="1350" spc="48" dirty="0">
                <a:solidFill>
                  <a:srgbClr val="14286B"/>
                </a:solidFill>
                <a:latin typeface="Arial"/>
                <a:cs typeface="Arial"/>
              </a:rPr>
              <a:t>Click </a:t>
            </a:r>
            <a:r>
              <a:rPr sz="1350" spc="29" dirty="0">
                <a:solidFill>
                  <a:srgbClr val="14286B"/>
                </a:solidFill>
                <a:latin typeface="Arial"/>
                <a:cs typeface="Arial"/>
              </a:rPr>
              <a:t>on </a:t>
            </a:r>
            <a:r>
              <a:rPr sz="1350" b="1" spc="16" dirty="0">
                <a:solidFill>
                  <a:srgbClr val="14286B"/>
                </a:solidFill>
                <a:latin typeface="Arial"/>
                <a:cs typeface="Arial"/>
              </a:rPr>
              <a:t>Add </a:t>
            </a:r>
            <a:r>
              <a:rPr sz="1350" b="1" spc="37" dirty="0">
                <a:solidFill>
                  <a:srgbClr val="14286B"/>
                </a:solidFill>
                <a:latin typeface="Arial"/>
                <a:cs typeface="Arial"/>
              </a:rPr>
              <a:t>Products </a:t>
            </a:r>
            <a:r>
              <a:rPr sz="1350" spc="48" dirty="0">
                <a:solidFill>
                  <a:srgbClr val="14286B"/>
                </a:solidFill>
                <a:latin typeface="Arial"/>
                <a:cs typeface="Arial"/>
              </a:rPr>
              <a:t>to </a:t>
            </a:r>
            <a:r>
              <a:rPr sz="1350" spc="41" dirty="0">
                <a:solidFill>
                  <a:srgbClr val="14286B"/>
                </a:solidFill>
                <a:latin typeface="Arial"/>
                <a:cs typeface="Arial"/>
              </a:rPr>
              <a:t>insert </a:t>
            </a:r>
            <a:r>
              <a:rPr sz="1350" spc="39" dirty="0">
                <a:solidFill>
                  <a:srgbClr val="14286B"/>
                </a:solidFill>
                <a:latin typeface="Arial"/>
                <a:cs typeface="Arial"/>
              </a:rPr>
              <a:t>your </a:t>
            </a:r>
            <a:r>
              <a:rPr sz="1350" spc="57" dirty="0">
                <a:solidFill>
                  <a:srgbClr val="14286B"/>
                </a:solidFill>
                <a:latin typeface="Arial"/>
                <a:cs typeface="Arial"/>
              </a:rPr>
              <a:t>products </a:t>
            </a:r>
            <a:endParaRPr lang="en-US" sz="1350" spc="57" dirty="0">
              <a:solidFill>
                <a:srgbClr val="14286B"/>
              </a:solidFill>
              <a:latin typeface="Arial"/>
              <a:cs typeface="Arial"/>
            </a:endParaRPr>
          </a:p>
          <a:p>
            <a:pPr marL="1180607" marR="2311" indent="-1175119" defTabSz="415869">
              <a:lnSpc>
                <a:spcPts val="1124"/>
              </a:lnSpc>
              <a:spcBef>
                <a:spcPts val="121"/>
              </a:spcBef>
            </a:pPr>
            <a:r>
              <a:rPr sz="1350" spc="29" dirty="0">
                <a:solidFill>
                  <a:srgbClr val="14286B"/>
                </a:solidFill>
                <a:latin typeface="Arial"/>
                <a:cs typeface="Arial"/>
              </a:rPr>
              <a:t>on </a:t>
            </a:r>
            <a:r>
              <a:rPr sz="1350" spc="50" dirty="0">
                <a:solidFill>
                  <a:srgbClr val="14286B"/>
                </a:solidFill>
                <a:latin typeface="Arial"/>
                <a:cs typeface="Arial"/>
              </a:rPr>
              <a:t>your  </a:t>
            </a:r>
            <a:r>
              <a:rPr sz="1350" spc="46" dirty="0">
                <a:solidFill>
                  <a:srgbClr val="14286B"/>
                </a:solidFill>
                <a:latin typeface="Arial"/>
                <a:cs typeface="Arial"/>
              </a:rPr>
              <a:t>Facebook</a:t>
            </a:r>
            <a:r>
              <a:rPr sz="1350" spc="93" dirty="0">
                <a:solidFill>
                  <a:srgbClr val="14286B"/>
                </a:solidFill>
                <a:latin typeface="Arial"/>
                <a:cs typeface="Arial"/>
              </a:rPr>
              <a:t> </a:t>
            </a:r>
            <a:r>
              <a:rPr sz="1350" spc="46" dirty="0">
                <a:solidFill>
                  <a:srgbClr val="14286B"/>
                </a:solidFill>
                <a:latin typeface="Arial"/>
                <a:cs typeface="Arial"/>
              </a:rPr>
              <a:t>Store.</a:t>
            </a:r>
            <a:endParaRPr sz="1350" dirty="0">
              <a:solidFill>
                <a:prstClr val="black"/>
              </a:solidFill>
              <a:latin typeface="Arial"/>
              <a:cs typeface="Arial"/>
            </a:endParaRPr>
          </a:p>
        </p:txBody>
      </p:sp>
      <p:sp>
        <p:nvSpPr>
          <p:cNvPr id="12" name="object 12"/>
          <p:cNvSpPr txBox="1"/>
          <p:nvPr/>
        </p:nvSpPr>
        <p:spPr>
          <a:xfrm>
            <a:off x="5117539" y="2665293"/>
            <a:ext cx="3894044" cy="327024"/>
          </a:xfrm>
          <a:prstGeom prst="rect">
            <a:avLst/>
          </a:prstGeom>
        </p:spPr>
        <p:txBody>
          <a:bodyPr vert="horz" wrap="square" lIns="0" tIns="19061" rIns="0" bIns="0" rtlCol="0">
            <a:spAutoFit/>
          </a:bodyPr>
          <a:lstStyle/>
          <a:p>
            <a:pPr marL="898739" marR="2311" indent="-893252" defTabSz="415869">
              <a:lnSpc>
                <a:spcPts val="1087"/>
              </a:lnSpc>
              <a:spcBef>
                <a:spcPts val="150"/>
              </a:spcBef>
            </a:pPr>
            <a:r>
              <a:rPr sz="1350" spc="37" dirty="0">
                <a:solidFill>
                  <a:srgbClr val="14286B"/>
                </a:solidFill>
                <a:latin typeface="Arial"/>
                <a:cs typeface="Arial"/>
              </a:rPr>
              <a:t>Remember </a:t>
            </a:r>
            <a:r>
              <a:rPr sz="1350" spc="48" dirty="0">
                <a:solidFill>
                  <a:srgbClr val="14286B"/>
                </a:solidFill>
                <a:latin typeface="Arial"/>
                <a:cs typeface="Arial"/>
              </a:rPr>
              <a:t>to </a:t>
            </a:r>
            <a:r>
              <a:rPr sz="1350" spc="37" dirty="0">
                <a:solidFill>
                  <a:srgbClr val="14286B"/>
                </a:solidFill>
                <a:latin typeface="Arial"/>
                <a:cs typeface="Arial"/>
              </a:rPr>
              <a:t>set </a:t>
            </a:r>
            <a:r>
              <a:rPr sz="1350" spc="39" dirty="0">
                <a:solidFill>
                  <a:srgbClr val="14286B"/>
                </a:solidFill>
                <a:latin typeface="Arial"/>
                <a:cs typeface="Arial"/>
              </a:rPr>
              <a:t>your </a:t>
            </a:r>
            <a:r>
              <a:rPr sz="1350" spc="46" dirty="0">
                <a:solidFill>
                  <a:srgbClr val="14286B"/>
                </a:solidFill>
                <a:latin typeface="Arial"/>
                <a:cs typeface="Arial"/>
              </a:rPr>
              <a:t>default </a:t>
            </a:r>
            <a:r>
              <a:rPr sz="1350" spc="44" dirty="0">
                <a:solidFill>
                  <a:srgbClr val="14286B"/>
                </a:solidFill>
                <a:latin typeface="Arial"/>
                <a:cs typeface="Arial"/>
              </a:rPr>
              <a:t>currency </a:t>
            </a:r>
            <a:endParaRPr lang="en-US" sz="1350" spc="44" dirty="0">
              <a:solidFill>
                <a:srgbClr val="14286B"/>
              </a:solidFill>
              <a:latin typeface="Arial"/>
              <a:cs typeface="Arial"/>
            </a:endParaRPr>
          </a:p>
          <a:p>
            <a:pPr marL="898739" marR="2311" indent="-893252" defTabSz="415869">
              <a:lnSpc>
                <a:spcPts val="1087"/>
              </a:lnSpc>
              <a:spcBef>
                <a:spcPts val="150"/>
              </a:spcBef>
            </a:pPr>
            <a:r>
              <a:rPr sz="1350" spc="48" dirty="0">
                <a:solidFill>
                  <a:srgbClr val="14286B"/>
                </a:solidFill>
                <a:latin typeface="Arial"/>
                <a:cs typeface="Arial"/>
              </a:rPr>
              <a:t>to </a:t>
            </a:r>
            <a:r>
              <a:rPr sz="1350" spc="44" dirty="0">
                <a:solidFill>
                  <a:srgbClr val="14286B"/>
                </a:solidFill>
                <a:latin typeface="Arial"/>
                <a:cs typeface="Arial"/>
              </a:rPr>
              <a:t>Malaysian  Ringgit </a:t>
            </a:r>
            <a:r>
              <a:rPr sz="1350" spc="34" dirty="0">
                <a:solidFill>
                  <a:srgbClr val="14286B"/>
                </a:solidFill>
                <a:latin typeface="Arial"/>
                <a:cs typeface="Arial"/>
              </a:rPr>
              <a:t>and </a:t>
            </a:r>
            <a:r>
              <a:rPr sz="1350" spc="55" dirty="0">
                <a:solidFill>
                  <a:srgbClr val="14286B"/>
                </a:solidFill>
                <a:latin typeface="Arial"/>
                <a:cs typeface="Arial"/>
              </a:rPr>
              <a:t>click</a:t>
            </a:r>
            <a:r>
              <a:rPr sz="1350" spc="205" dirty="0">
                <a:solidFill>
                  <a:srgbClr val="14286B"/>
                </a:solidFill>
                <a:latin typeface="Arial"/>
                <a:cs typeface="Arial"/>
              </a:rPr>
              <a:t> </a:t>
            </a:r>
            <a:r>
              <a:rPr sz="1350" b="1" spc="32" dirty="0">
                <a:solidFill>
                  <a:srgbClr val="14286B"/>
                </a:solidFill>
                <a:latin typeface="Arial"/>
                <a:cs typeface="Arial"/>
              </a:rPr>
              <a:t>Save</a:t>
            </a:r>
            <a:r>
              <a:rPr sz="1350" spc="32" dirty="0">
                <a:solidFill>
                  <a:srgbClr val="14286B"/>
                </a:solidFill>
                <a:latin typeface="Arial"/>
                <a:cs typeface="Arial"/>
              </a:rPr>
              <a:t>.</a:t>
            </a:r>
            <a:endParaRPr sz="1350" dirty="0">
              <a:solidFill>
                <a:prstClr val="black"/>
              </a:solidFill>
              <a:latin typeface="Arial"/>
              <a:cs typeface="Arial"/>
            </a:endParaRPr>
          </a:p>
        </p:txBody>
      </p:sp>
      <p:sp>
        <p:nvSpPr>
          <p:cNvPr id="13" name="object 13"/>
          <p:cNvSpPr/>
          <p:nvPr/>
        </p:nvSpPr>
        <p:spPr>
          <a:xfrm>
            <a:off x="860710" y="3039374"/>
            <a:ext cx="3450932" cy="1712370"/>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2264731" y="4402254"/>
            <a:ext cx="689073" cy="258475"/>
          </a:xfrm>
          <a:custGeom>
            <a:avLst/>
            <a:gdLst/>
            <a:ahLst/>
            <a:cxnLst/>
            <a:rect l="l" t="t" r="r" b="b"/>
            <a:pathLst>
              <a:path w="1515110" h="568325">
                <a:moveTo>
                  <a:pt x="0" y="567762"/>
                </a:moveTo>
                <a:lnTo>
                  <a:pt x="1514550" y="567762"/>
                </a:lnTo>
                <a:lnTo>
                  <a:pt x="1514550" y="0"/>
                </a:lnTo>
                <a:lnTo>
                  <a:pt x="0" y="0"/>
                </a:lnTo>
                <a:lnTo>
                  <a:pt x="0" y="567762"/>
                </a:lnTo>
                <a:close/>
              </a:path>
            </a:pathLst>
          </a:custGeom>
          <a:ln w="57694">
            <a:solidFill>
              <a:srgbClr val="79F4F8"/>
            </a:solidFill>
          </a:ln>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5036216" y="3023031"/>
            <a:ext cx="3397115" cy="1289918"/>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7999426" y="4050545"/>
            <a:ext cx="458612" cy="260785"/>
          </a:xfrm>
          <a:custGeom>
            <a:avLst/>
            <a:gdLst/>
            <a:ahLst/>
            <a:cxnLst/>
            <a:rect l="l" t="t" r="r" b="b"/>
            <a:pathLst>
              <a:path w="1008380" h="573404">
                <a:moveTo>
                  <a:pt x="0" y="573113"/>
                </a:moveTo>
                <a:lnTo>
                  <a:pt x="1008157" y="573113"/>
                </a:lnTo>
                <a:lnTo>
                  <a:pt x="1008157" y="0"/>
                </a:lnTo>
                <a:lnTo>
                  <a:pt x="0" y="0"/>
                </a:lnTo>
                <a:lnTo>
                  <a:pt x="0" y="573113"/>
                </a:lnTo>
                <a:close/>
              </a:path>
            </a:pathLst>
          </a:custGeom>
          <a:ln w="56794">
            <a:solidFill>
              <a:srgbClr val="79F4F8"/>
            </a:solidFill>
          </a:ln>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575748" y="2230045"/>
            <a:ext cx="4024984" cy="95303"/>
          </a:xfrm>
          <a:custGeom>
            <a:avLst/>
            <a:gdLst/>
            <a:ahLst/>
            <a:cxnLst/>
            <a:rect l="l" t="t" r="r" b="b"/>
            <a:pathLst>
              <a:path w="8849995" h="209550">
                <a:moveTo>
                  <a:pt x="0" y="209417"/>
                </a:moveTo>
                <a:lnTo>
                  <a:pt x="8849646" y="209417"/>
                </a:lnTo>
                <a:lnTo>
                  <a:pt x="8849646" y="0"/>
                </a:lnTo>
                <a:lnTo>
                  <a:pt x="0" y="0"/>
                </a:lnTo>
                <a:lnTo>
                  <a:pt x="0" y="209417"/>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4738676" y="2230045"/>
            <a:ext cx="4024984" cy="95303"/>
          </a:xfrm>
          <a:custGeom>
            <a:avLst/>
            <a:gdLst/>
            <a:ahLst/>
            <a:cxnLst/>
            <a:rect l="l" t="t" r="r" b="b"/>
            <a:pathLst>
              <a:path w="8849994" h="209550">
                <a:moveTo>
                  <a:pt x="0" y="209417"/>
                </a:moveTo>
                <a:lnTo>
                  <a:pt x="8849646" y="209417"/>
                </a:lnTo>
                <a:lnTo>
                  <a:pt x="8849646" y="0"/>
                </a:lnTo>
                <a:lnTo>
                  <a:pt x="0" y="0"/>
                </a:lnTo>
                <a:lnTo>
                  <a:pt x="0" y="209417"/>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2288123" y="1978974"/>
            <a:ext cx="600123" cy="597524"/>
          </a:xfrm>
          <a:custGeom>
            <a:avLst/>
            <a:gdLst/>
            <a:ahLst/>
            <a:cxnLst/>
            <a:rect l="l" t="t" r="r" b="b"/>
            <a:pathLst>
              <a:path w="1319529" h="1313814">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2288123" y="1978974"/>
            <a:ext cx="600123" cy="597524"/>
          </a:xfrm>
          <a:custGeom>
            <a:avLst/>
            <a:gdLst/>
            <a:ahLst/>
            <a:cxnLst/>
            <a:rect l="l" t="t" r="r" b="b"/>
            <a:pathLst>
              <a:path w="1319529" h="1313814">
                <a:moveTo>
                  <a:pt x="659718" y="1313509"/>
                </a:move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close/>
              </a:path>
            </a:pathLst>
          </a:custGeom>
          <a:ln w="104708">
            <a:solidFill>
              <a:srgbClr val="FFFFFF"/>
            </a:solidFill>
          </a:ln>
        </p:spPr>
        <p:txBody>
          <a:bodyPr wrap="square" lIns="0" tIns="0" rIns="0" bIns="0" rtlCol="0"/>
          <a:lstStyle/>
          <a:p>
            <a:pPr defTabSz="415869"/>
            <a:endParaRPr sz="819">
              <a:solidFill>
                <a:prstClr val="black"/>
              </a:solidFill>
              <a:latin typeface="Calibri"/>
            </a:endParaRPr>
          </a:p>
        </p:txBody>
      </p:sp>
      <p:sp>
        <p:nvSpPr>
          <p:cNvPr id="21" name="object 21"/>
          <p:cNvSpPr txBox="1"/>
          <p:nvPr/>
        </p:nvSpPr>
        <p:spPr>
          <a:xfrm>
            <a:off x="2489715" y="2057545"/>
            <a:ext cx="196961" cy="409418"/>
          </a:xfrm>
          <a:prstGeom prst="rect">
            <a:avLst/>
          </a:prstGeom>
        </p:spPr>
        <p:txBody>
          <a:bodyPr vert="horz" wrap="square" lIns="0" tIns="6932" rIns="0" bIns="0" rtlCol="0">
            <a:spAutoFit/>
          </a:bodyPr>
          <a:lstStyle/>
          <a:p>
            <a:pPr marL="5776" defTabSz="415869">
              <a:spcBef>
                <a:spcPts val="55"/>
              </a:spcBef>
            </a:pPr>
            <a:r>
              <a:rPr sz="2615" b="1" spc="5" dirty="0">
                <a:solidFill>
                  <a:srgbClr val="FFFFFF"/>
                </a:solidFill>
                <a:latin typeface="Arial"/>
                <a:cs typeface="Arial"/>
              </a:rPr>
              <a:t>5</a:t>
            </a:r>
            <a:endParaRPr sz="2615">
              <a:solidFill>
                <a:prstClr val="black"/>
              </a:solidFill>
              <a:latin typeface="Arial"/>
              <a:cs typeface="Arial"/>
            </a:endParaRPr>
          </a:p>
        </p:txBody>
      </p:sp>
      <p:sp>
        <p:nvSpPr>
          <p:cNvPr id="22" name="object 22"/>
          <p:cNvSpPr/>
          <p:nvPr/>
        </p:nvSpPr>
        <p:spPr>
          <a:xfrm>
            <a:off x="6451031" y="1978974"/>
            <a:ext cx="600123" cy="597524"/>
          </a:xfrm>
          <a:custGeom>
            <a:avLst/>
            <a:gdLst/>
            <a:ahLst/>
            <a:cxnLst/>
            <a:rect l="l" t="t" r="r" b="b"/>
            <a:pathLst>
              <a:path w="1319530" h="1313814">
                <a:moveTo>
                  <a:pt x="659718" y="0"/>
                </a:moveTo>
                <a:lnTo>
                  <a:pt x="612603" y="1649"/>
                </a:lnTo>
                <a:lnTo>
                  <a:pt x="566382" y="6521"/>
                </a:lnTo>
                <a:lnTo>
                  <a:pt x="521167" y="14507"/>
                </a:lnTo>
                <a:lnTo>
                  <a:pt x="477070" y="25495"/>
                </a:lnTo>
                <a:lnTo>
                  <a:pt x="434202" y="39373"/>
                </a:lnTo>
                <a:lnTo>
                  <a:pt x="392674" y="56030"/>
                </a:lnTo>
                <a:lnTo>
                  <a:pt x="352599" y="75356"/>
                </a:lnTo>
                <a:lnTo>
                  <a:pt x="314087" y="97238"/>
                </a:lnTo>
                <a:lnTo>
                  <a:pt x="277252" y="121567"/>
                </a:lnTo>
                <a:lnTo>
                  <a:pt x="242203" y="148230"/>
                </a:lnTo>
                <a:lnTo>
                  <a:pt x="209053" y="177117"/>
                </a:lnTo>
                <a:lnTo>
                  <a:pt x="177914" y="208117"/>
                </a:lnTo>
                <a:lnTo>
                  <a:pt x="148897" y="241118"/>
                </a:lnTo>
                <a:lnTo>
                  <a:pt x="122113" y="276009"/>
                </a:lnTo>
                <a:lnTo>
                  <a:pt x="97675" y="312680"/>
                </a:lnTo>
                <a:lnTo>
                  <a:pt x="75694" y="351018"/>
                </a:lnTo>
                <a:lnTo>
                  <a:pt x="56282" y="390913"/>
                </a:lnTo>
                <a:lnTo>
                  <a:pt x="39549" y="432254"/>
                </a:lnTo>
                <a:lnTo>
                  <a:pt x="25609" y="474930"/>
                </a:lnTo>
                <a:lnTo>
                  <a:pt x="14572" y="518829"/>
                </a:lnTo>
                <a:lnTo>
                  <a:pt x="6551" y="563840"/>
                </a:lnTo>
                <a:lnTo>
                  <a:pt x="1656" y="609852"/>
                </a:lnTo>
                <a:lnTo>
                  <a:pt x="0" y="656754"/>
                </a:lnTo>
                <a:lnTo>
                  <a:pt x="1656" y="703657"/>
                </a:lnTo>
                <a:lnTo>
                  <a:pt x="6551" y="749669"/>
                </a:lnTo>
                <a:lnTo>
                  <a:pt x="14572" y="794680"/>
                </a:lnTo>
                <a:lnTo>
                  <a:pt x="25609" y="838579"/>
                </a:lnTo>
                <a:lnTo>
                  <a:pt x="39549" y="881254"/>
                </a:lnTo>
                <a:lnTo>
                  <a:pt x="56282" y="922595"/>
                </a:lnTo>
                <a:lnTo>
                  <a:pt x="75694" y="962490"/>
                </a:lnTo>
                <a:lnTo>
                  <a:pt x="97675" y="1000829"/>
                </a:lnTo>
                <a:lnTo>
                  <a:pt x="122113" y="1037499"/>
                </a:lnTo>
                <a:lnTo>
                  <a:pt x="148897" y="1072391"/>
                </a:lnTo>
                <a:lnTo>
                  <a:pt x="177914" y="1105392"/>
                </a:lnTo>
                <a:lnTo>
                  <a:pt x="209053" y="1136391"/>
                </a:lnTo>
                <a:lnTo>
                  <a:pt x="242203" y="1165278"/>
                </a:lnTo>
                <a:lnTo>
                  <a:pt x="277252" y="1191942"/>
                </a:lnTo>
                <a:lnTo>
                  <a:pt x="314087" y="1216271"/>
                </a:lnTo>
                <a:lnTo>
                  <a:pt x="352599" y="1238153"/>
                </a:lnTo>
                <a:lnTo>
                  <a:pt x="392674" y="1257479"/>
                </a:lnTo>
                <a:lnTo>
                  <a:pt x="434202" y="1274136"/>
                </a:lnTo>
                <a:lnTo>
                  <a:pt x="477070" y="1288014"/>
                </a:lnTo>
                <a:lnTo>
                  <a:pt x="521167" y="1299001"/>
                </a:lnTo>
                <a:lnTo>
                  <a:pt x="566382" y="1306987"/>
                </a:lnTo>
                <a:lnTo>
                  <a:pt x="612603"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6451031" y="1978974"/>
            <a:ext cx="600123" cy="597524"/>
          </a:xfrm>
          <a:custGeom>
            <a:avLst/>
            <a:gdLst/>
            <a:ahLst/>
            <a:cxnLst/>
            <a:rect l="l" t="t" r="r" b="b"/>
            <a:pathLst>
              <a:path w="1319530" h="1313814">
                <a:moveTo>
                  <a:pt x="659718" y="1313509"/>
                </a:move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lnTo>
                  <a:pt x="612603" y="1649"/>
                </a:lnTo>
                <a:lnTo>
                  <a:pt x="566382" y="6521"/>
                </a:lnTo>
                <a:lnTo>
                  <a:pt x="521167" y="14507"/>
                </a:lnTo>
                <a:lnTo>
                  <a:pt x="477070" y="25495"/>
                </a:lnTo>
                <a:lnTo>
                  <a:pt x="434202" y="39373"/>
                </a:lnTo>
                <a:lnTo>
                  <a:pt x="392674" y="56030"/>
                </a:lnTo>
                <a:lnTo>
                  <a:pt x="352599" y="75356"/>
                </a:lnTo>
                <a:lnTo>
                  <a:pt x="314087" y="97238"/>
                </a:lnTo>
                <a:lnTo>
                  <a:pt x="277252" y="121567"/>
                </a:lnTo>
                <a:lnTo>
                  <a:pt x="242203" y="148230"/>
                </a:lnTo>
                <a:lnTo>
                  <a:pt x="209053" y="177117"/>
                </a:lnTo>
                <a:lnTo>
                  <a:pt x="177914" y="208117"/>
                </a:lnTo>
                <a:lnTo>
                  <a:pt x="148897" y="241118"/>
                </a:lnTo>
                <a:lnTo>
                  <a:pt x="122113" y="276009"/>
                </a:lnTo>
                <a:lnTo>
                  <a:pt x="97675" y="312680"/>
                </a:lnTo>
                <a:lnTo>
                  <a:pt x="75694" y="351018"/>
                </a:lnTo>
                <a:lnTo>
                  <a:pt x="56282" y="390913"/>
                </a:lnTo>
                <a:lnTo>
                  <a:pt x="39549" y="432254"/>
                </a:lnTo>
                <a:lnTo>
                  <a:pt x="25609" y="474930"/>
                </a:lnTo>
                <a:lnTo>
                  <a:pt x="14572" y="518829"/>
                </a:lnTo>
                <a:lnTo>
                  <a:pt x="6551" y="563840"/>
                </a:lnTo>
                <a:lnTo>
                  <a:pt x="1656" y="609852"/>
                </a:lnTo>
                <a:lnTo>
                  <a:pt x="0" y="656754"/>
                </a:lnTo>
                <a:lnTo>
                  <a:pt x="1656" y="703657"/>
                </a:lnTo>
                <a:lnTo>
                  <a:pt x="6551" y="749669"/>
                </a:lnTo>
                <a:lnTo>
                  <a:pt x="14572" y="794680"/>
                </a:lnTo>
                <a:lnTo>
                  <a:pt x="25609" y="838579"/>
                </a:lnTo>
                <a:lnTo>
                  <a:pt x="39549" y="881254"/>
                </a:lnTo>
                <a:lnTo>
                  <a:pt x="56282" y="922595"/>
                </a:lnTo>
                <a:lnTo>
                  <a:pt x="75694" y="962490"/>
                </a:lnTo>
                <a:lnTo>
                  <a:pt x="97675" y="1000829"/>
                </a:lnTo>
                <a:lnTo>
                  <a:pt x="122113" y="1037499"/>
                </a:lnTo>
                <a:lnTo>
                  <a:pt x="148897" y="1072391"/>
                </a:lnTo>
                <a:lnTo>
                  <a:pt x="177914" y="1105392"/>
                </a:lnTo>
                <a:lnTo>
                  <a:pt x="209053" y="1136391"/>
                </a:lnTo>
                <a:lnTo>
                  <a:pt x="242203" y="1165278"/>
                </a:lnTo>
                <a:lnTo>
                  <a:pt x="277252" y="1191942"/>
                </a:lnTo>
                <a:lnTo>
                  <a:pt x="314087" y="1216271"/>
                </a:lnTo>
                <a:lnTo>
                  <a:pt x="352599" y="1238153"/>
                </a:lnTo>
                <a:lnTo>
                  <a:pt x="392674" y="1257479"/>
                </a:lnTo>
                <a:lnTo>
                  <a:pt x="434202" y="1274136"/>
                </a:lnTo>
                <a:lnTo>
                  <a:pt x="477070" y="1288014"/>
                </a:lnTo>
                <a:lnTo>
                  <a:pt x="521167" y="1299001"/>
                </a:lnTo>
                <a:lnTo>
                  <a:pt x="566382" y="1306987"/>
                </a:lnTo>
                <a:lnTo>
                  <a:pt x="612603" y="1311860"/>
                </a:lnTo>
                <a:lnTo>
                  <a:pt x="659718" y="1313509"/>
                </a:lnTo>
                <a:close/>
              </a:path>
            </a:pathLst>
          </a:custGeom>
          <a:ln w="104708">
            <a:solidFill>
              <a:srgbClr val="FFFFFF"/>
            </a:solidFill>
          </a:ln>
        </p:spPr>
        <p:txBody>
          <a:bodyPr wrap="square" lIns="0" tIns="0" rIns="0" bIns="0" rtlCol="0"/>
          <a:lstStyle/>
          <a:p>
            <a:pPr defTabSz="415869"/>
            <a:endParaRPr sz="819">
              <a:solidFill>
                <a:prstClr val="black"/>
              </a:solidFill>
              <a:latin typeface="Calibri"/>
            </a:endParaRPr>
          </a:p>
        </p:txBody>
      </p:sp>
      <p:sp>
        <p:nvSpPr>
          <p:cNvPr id="24" name="object 24"/>
          <p:cNvSpPr txBox="1"/>
          <p:nvPr/>
        </p:nvSpPr>
        <p:spPr>
          <a:xfrm>
            <a:off x="6652624" y="2057545"/>
            <a:ext cx="196961" cy="409418"/>
          </a:xfrm>
          <a:prstGeom prst="rect">
            <a:avLst/>
          </a:prstGeom>
        </p:spPr>
        <p:txBody>
          <a:bodyPr vert="horz" wrap="square" lIns="0" tIns="6932" rIns="0" bIns="0" rtlCol="0">
            <a:spAutoFit/>
          </a:bodyPr>
          <a:lstStyle/>
          <a:p>
            <a:pPr marL="5776" defTabSz="415869">
              <a:spcBef>
                <a:spcPts val="55"/>
              </a:spcBef>
            </a:pPr>
            <a:r>
              <a:rPr sz="2615" b="1" spc="5" dirty="0">
                <a:solidFill>
                  <a:srgbClr val="FFFFFF"/>
                </a:solidFill>
                <a:latin typeface="Arial"/>
                <a:cs typeface="Arial"/>
              </a:rPr>
              <a:t>6</a:t>
            </a:r>
            <a:endParaRPr sz="2615">
              <a:solidFill>
                <a:prstClr val="black"/>
              </a:solidFill>
              <a:latin typeface="Arial"/>
              <a:cs typeface="Arial"/>
            </a:endParaRPr>
          </a:p>
        </p:txBody>
      </p:sp>
      <p:sp>
        <p:nvSpPr>
          <p:cNvPr id="25" name="object 25"/>
          <p:cNvSpPr/>
          <p:nvPr/>
        </p:nvSpPr>
        <p:spPr>
          <a:xfrm>
            <a:off x="5894691" y="3461817"/>
            <a:ext cx="992889" cy="245190"/>
          </a:xfrm>
          <a:custGeom>
            <a:avLst/>
            <a:gdLst/>
            <a:ahLst/>
            <a:cxnLst/>
            <a:rect l="l" t="t" r="r" b="b"/>
            <a:pathLst>
              <a:path w="2183130" h="539114">
                <a:moveTo>
                  <a:pt x="0" y="538559"/>
                </a:moveTo>
                <a:lnTo>
                  <a:pt x="2183106" y="538559"/>
                </a:lnTo>
                <a:lnTo>
                  <a:pt x="2183106" y="0"/>
                </a:lnTo>
                <a:lnTo>
                  <a:pt x="0" y="0"/>
                </a:lnTo>
                <a:lnTo>
                  <a:pt x="0" y="538559"/>
                </a:lnTo>
                <a:close/>
              </a:path>
            </a:pathLst>
          </a:custGeom>
          <a:ln w="57663">
            <a:solidFill>
              <a:srgbClr val="79F4F8"/>
            </a:solidFill>
          </a:ln>
        </p:spPr>
        <p:txBody>
          <a:bodyPr wrap="square" lIns="0" tIns="0" rIns="0" bIns="0" rtlCol="0"/>
          <a:lstStyle/>
          <a:p>
            <a:pPr defTabSz="415869"/>
            <a:endParaRPr sz="819">
              <a:solidFill>
                <a:prstClr val="black"/>
              </a:solidFill>
              <a:latin typeface="Calibri"/>
            </a:endParaRPr>
          </a:p>
        </p:txBody>
      </p:sp>
    </p:spTree>
    <p:extLst>
      <p:ext uri="{BB962C8B-B14F-4D97-AF65-F5344CB8AC3E}">
        <p14:creationId xmlns:p14="http://schemas.microsoft.com/office/powerpoint/2010/main" val="144220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860786"/>
            <a:ext cx="40386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Facebook Marketplace</a:t>
            </a:r>
            <a:endParaRPr lang="en-MY" b="1" dirty="0">
              <a:latin typeface="Arial" panose="020B0604020202020204" pitchFamily="34" charset="0"/>
              <a:cs typeface="Arial" panose="020B0604020202020204" pitchFamily="34" charset="0"/>
            </a:endParaRPr>
          </a:p>
        </p:txBody>
      </p:sp>
      <p:sp>
        <p:nvSpPr>
          <p:cNvPr id="4" name="TextBox 3"/>
          <p:cNvSpPr txBox="1"/>
          <p:nvPr/>
        </p:nvSpPr>
        <p:spPr>
          <a:xfrm>
            <a:off x="619432" y="1546399"/>
            <a:ext cx="8406581" cy="923330"/>
          </a:xfrm>
          <a:prstGeom prst="rect">
            <a:avLst/>
          </a:prstGeom>
          <a:noFill/>
        </p:spPr>
        <p:txBody>
          <a:bodyPr wrap="square" rtlCol="0">
            <a:spAutoFit/>
          </a:bodyPr>
          <a:lstStyle/>
          <a:p>
            <a:r>
              <a:rPr lang="en-US" sz="1350" dirty="0"/>
              <a:t>A feature by Facebook to encourage selling and buying activities among Facebook Users within accessible radius.</a:t>
            </a:r>
          </a:p>
          <a:p>
            <a:r>
              <a:rPr lang="en-US" sz="1350" dirty="0"/>
              <a:t>Using Facebook Messenger as the medium of communication.</a:t>
            </a:r>
          </a:p>
          <a:p>
            <a:endParaRPr lang="en-MY" sz="1350" dirty="0"/>
          </a:p>
        </p:txBody>
      </p:sp>
      <p:sp>
        <p:nvSpPr>
          <p:cNvPr id="5" name="TextBox 4"/>
          <p:cNvSpPr txBox="1"/>
          <p:nvPr/>
        </p:nvSpPr>
        <p:spPr>
          <a:xfrm>
            <a:off x="619432" y="4845079"/>
            <a:ext cx="8284907" cy="923330"/>
          </a:xfrm>
          <a:prstGeom prst="rect">
            <a:avLst/>
          </a:prstGeom>
          <a:noFill/>
        </p:spPr>
        <p:txBody>
          <a:bodyPr wrap="square" rtlCol="0">
            <a:spAutoFit/>
          </a:bodyPr>
          <a:lstStyle/>
          <a:p>
            <a:r>
              <a:rPr lang="en-US" sz="1350" b="1" dirty="0"/>
              <a:t>Selling tips: </a:t>
            </a:r>
          </a:p>
          <a:p>
            <a:r>
              <a:rPr lang="en-US" sz="1350" dirty="0"/>
              <a:t>Use different image for different Ads to avoid “duplicate items” issue. </a:t>
            </a:r>
          </a:p>
          <a:p>
            <a:r>
              <a:rPr lang="en-US" sz="1350" dirty="0"/>
              <a:t>Create Ads in several nearby and accessible location for more potential prospects.</a:t>
            </a:r>
          </a:p>
          <a:p>
            <a:r>
              <a:rPr lang="en-US" sz="1350" dirty="0"/>
              <a:t>Use products’ keywords in Ads name and description as to increase suggestion listings.</a:t>
            </a:r>
            <a:endParaRPr lang="en-MY" sz="1350" dirty="0"/>
          </a:p>
        </p:txBody>
      </p:sp>
      <p:pic>
        <p:nvPicPr>
          <p:cNvPr id="6" name="Picture 5"/>
          <p:cNvPicPr>
            <a:picLocks noChangeAspect="1"/>
          </p:cNvPicPr>
          <p:nvPr/>
        </p:nvPicPr>
        <p:blipFill rotWithShape="1">
          <a:blip r:embed="rId2"/>
          <a:srcRect l="5235" t="8487" r="5985" b="7322"/>
          <a:stretch/>
        </p:blipFill>
        <p:spPr>
          <a:xfrm>
            <a:off x="2687893" y="2247230"/>
            <a:ext cx="4612699" cy="2459351"/>
          </a:xfrm>
          <a:prstGeom prst="rect">
            <a:avLst/>
          </a:prstGeom>
        </p:spPr>
      </p:pic>
    </p:spTree>
    <p:extLst>
      <p:ext uri="{BB962C8B-B14F-4D97-AF65-F5344CB8AC3E}">
        <p14:creationId xmlns:p14="http://schemas.microsoft.com/office/powerpoint/2010/main" val="161628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4774-A448-45E0-8B34-7AA9B38244FF}"/>
              </a:ext>
            </a:extLst>
          </p:cNvPr>
          <p:cNvSpPr>
            <a:spLocks noGrp="1"/>
          </p:cNvSpPr>
          <p:nvPr>
            <p:ph type="title"/>
          </p:nvPr>
        </p:nvSpPr>
        <p:spPr>
          <a:xfrm>
            <a:off x="745980" y="1433078"/>
            <a:ext cx="7652041" cy="369332"/>
          </a:xfrm>
        </p:spPr>
        <p:txBody>
          <a:bodyPr>
            <a:normAutofit fontScale="90000"/>
          </a:bodyPr>
          <a:lstStyle/>
          <a:p>
            <a:r>
              <a:rPr lang="en-US" sz="2400" dirty="0"/>
              <a:t>LEARNING MATERIALS </a:t>
            </a:r>
          </a:p>
        </p:txBody>
      </p:sp>
      <p:graphicFrame>
        <p:nvGraphicFramePr>
          <p:cNvPr id="4" name="Table 3">
            <a:extLst>
              <a:ext uri="{FF2B5EF4-FFF2-40B4-BE49-F238E27FC236}">
                <a16:creationId xmlns:a16="http://schemas.microsoft.com/office/drawing/2014/main" id="{FEE19C10-0ACF-4F84-8E6D-031F1A7B280D}"/>
              </a:ext>
            </a:extLst>
          </p:cNvPr>
          <p:cNvGraphicFramePr>
            <a:graphicFrameLocks noGrp="1"/>
          </p:cNvGraphicFramePr>
          <p:nvPr/>
        </p:nvGraphicFramePr>
        <p:xfrm>
          <a:off x="745981" y="1885373"/>
          <a:ext cx="8034339" cy="2758440"/>
        </p:xfrm>
        <a:graphic>
          <a:graphicData uri="http://schemas.openxmlformats.org/drawingml/2006/table">
            <a:tbl>
              <a:tblPr firstRow="1" bandRow="1">
                <a:tableStyleId>{5C22544A-7EE6-4342-B048-85BDC9FD1C3A}</a:tableStyleId>
              </a:tblPr>
              <a:tblGrid>
                <a:gridCol w="677575">
                  <a:extLst>
                    <a:ext uri="{9D8B030D-6E8A-4147-A177-3AD203B41FA5}">
                      <a16:colId xmlns:a16="http://schemas.microsoft.com/office/drawing/2014/main" val="3851752411"/>
                    </a:ext>
                  </a:extLst>
                </a:gridCol>
                <a:gridCol w="3386425">
                  <a:extLst>
                    <a:ext uri="{9D8B030D-6E8A-4147-A177-3AD203B41FA5}">
                      <a16:colId xmlns:a16="http://schemas.microsoft.com/office/drawing/2014/main" val="676919123"/>
                    </a:ext>
                  </a:extLst>
                </a:gridCol>
                <a:gridCol w="3970339">
                  <a:extLst>
                    <a:ext uri="{9D8B030D-6E8A-4147-A177-3AD203B41FA5}">
                      <a16:colId xmlns:a16="http://schemas.microsoft.com/office/drawing/2014/main" val="3827736389"/>
                    </a:ext>
                  </a:extLst>
                </a:gridCol>
              </a:tblGrid>
              <a:tr h="278130">
                <a:tc>
                  <a:txBody>
                    <a:bodyPr/>
                    <a:lstStyle/>
                    <a:p>
                      <a:r>
                        <a:rPr lang="en-US" sz="1400" dirty="0"/>
                        <a:t>NUM </a:t>
                      </a:r>
                    </a:p>
                  </a:txBody>
                  <a:tcPr marL="68580" marR="68580" marT="34290" marB="34290"/>
                </a:tc>
                <a:tc>
                  <a:txBody>
                    <a:bodyPr/>
                    <a:lstStyle/>
                    <a:p>
                      <a:r>
                        <a:rPr lang="en-US" sz="1400" dirty="0"/>
                        <a:t>TITLE </a:t>
                      </a:r>
                    </a:p>
                  </a:txBody>
                  <a:tcPr marL="68580" marR="68580" marT="34290" marB="34290"/>
                </a:tc>
                <a:tc>
                  <a:txBody>
                    <a:bodyPr/>
                    <a:lstStyle/>
                    <a:p>
                      <a:r>
                        <a:rPr lang="en-US" sz="1400" dirty="0"/>
                        <a:t>URL / Link</a:t>
                      </a:r>
                    </a:p>
                  </a:txBody>
                  <a:tcPr marL="68580" marR="68580" marT="34290" marB="34290"/>
                </a:tc>
                <a:extLst>
                  <a:ext uri="{0D108BD9-81ED-4DB2-BD59-A6C34878D82A}">
                    <a16:rowId xmlns:a16="http://schemas.microsoft.com/office/drawing/2014/main" val="3246099304"/>
                  </a:ext>
                </a:extLst>
              </a:tr>
              <a:tr h="480060">
                <a:tc>
                  <a:txBody>
                    <a:bodyPr/>
                    <a:lstStyle/>
                    <a:p>
                      <a:r>
                        <a:rPr lang="en-US" sz="1400" dirty="0"/>
                        <a:t>1</a:t>
                      </a:r>
                    </a:p>
                  </a:txBody>
                  <a:tcPr marL="68580" marR="68580" marT="34290" marB="34290"/>
                </a:tc>
                <a:tc>
                  <a:txBody>
                    <a:bodyPr/>
                    <a:lstStyle/>
                    <a:p>
                      <a:r>
                        <a:rPr lang="en-US" sz="1400" dirty="0"/>
                        <a:t>How to create Facebook Ads </a:t>
                      </a:r>
                    </a:p>
                  </a:txBody>
                  <a:tcPr marL="68580" marR="68580" marT="34290" marB="34290"/>
                </a:tc>
                <a:tc>
                  <a:txBody>
                    <a:bodyPr/>
                    <a:lstStyle/>
                    <a:p>
                      <a:r>
                        <a:rPr lang="en-US" sz="1400" dirty="0">
                          <a:hlinkClick r:id="rId2"/>
                        </a:rPr>
                        <a:t>https://www.youtube.com/watch?v=sxgDwSto3mM</a:t>
                      </a:r>
                      <a:endParaRPr lang="en-US" sz="1400" dirty="0"/>
                    </a:p>
                  </a:txBody>
                  <a:tcPr marL="68580" marR="68580" marT="34290" marB="34290"/>
                </a:tc>
                <a:extLst>
                  <a:ext uri="{0D108BD9-81ED-4DB2-BD59-A6C34878D82A}">
                    <a16:rowId xmlns:a16="http://schemas.microsoft.com/office/drawing/2014/main" val="2389113945"/>
                  </a:ext>
                </a:extLst>
              </a:tr>
              <a:tr h="480060">
                <a:tc>
                  <a:txBody>
                    <a:bodyPr/>
                    <a:lstStyle/>
                    <a:p>
                      <a:r>
                        <a:rPr lang="en-US" sz="1400" dirty="0"/>
                        <a:t>2</a:t>
                      </a:r>
                    </a:p>
                  </a:txBody>
                  <a:tcPr marL="68580" marR="68580" marT="34290" marB="34290"/>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0" i="0" dirty="0">
                          <a:solidFill>
                            <a:schemeClr val="dk1"/>
                          </a:solidFill>
                          <a:effectLst/>
                          <a:latin typeface="+mn-lt"/>
                          <a:ea typeface="+mn-ea"/>
                          <a:cs typeface="+mn-cs"/>
                        </a:rPr>
                        <a:t>How To Design Instagram Images In Canva</a:t>
                      </a:r>
                    </a:p>
                  </a:txBody>
                  <a:tcPr marL="68580" marR="68580" marT="34290" marB="34290"/>
                </a:tc>
                <a:tc>
                  <a:txBody>
                    <a:bodyPr/>
                    <a:lstStyle/>
                    <a:p>
                      <a:r>
                        <a:rPr lang="en-US" sz="1400" dirty="0">
                          <a:hlinkClick r:id="rId3"/>
                        </a:rPr>
                        <a:t>https://www.youtube.com/watch?v=Wl_tkLP86yQ</a:t>
                      </a:r>
                      <a:endParaRPr lang="en-US" sz="1400" dirty="0"/>
                    </a:p>
                  </a:txBody>
                  <a:tcPr marL="68580" marR="68580" marT="34290" marB="34290"/>
                </a:tc>
                <a:extLst>
                  <a:ext uri="{0D108BD9-81ED-4DB2-BD59-A6C34878D82A}">
                    <a16:rowId xmlns:a16="http://schemas.microsoft.com/office/drawing/2014/main" val="923165248"/>
                  </a:ext>
                </a:extLst>
              </a:tr>
              <a:tr h="480060">
                <a:tc>
                  <a:txBody>
                    <a:bodyPr/>
                    <a:lstStyle/>
                    <a:p>
                      <a:r>
                        <a:rPr lang="en-US" sz="1400" dirty="0"/>
                        <a:t>3</a:t>
                      </a:r>
                    </a:p>
                  </a:txBody>
                  <a:tcPr marL="68580" marR="68580" marT="34290" marB="34290"/>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0" i="0" dirty="0">
                          <a:solidFill>
                            <a:schemeClr val="dk1"/>
                          </a:solidFill>
                          <a:effectLst/>
                          <a:latin typeface="+mn-lt"/>
                          <a:ea typeface="+mn-ea"/>
                          <a:cs typeface="+mn-cs"/>
                        </a:rPr>
                        <a:t>Graphic Design For Newbies (Canva Tutorial 2019 - Canva 2.0)</a:t>
                      </a:r>
                    </a:p>
                  </a:txBody>
                  <a:tcPr marL="68580" marR="68580" marT="34290" marB="34290"/>
                </a:tc>
                <a:tc>
                  <a:txBody>
                    <a:bodyPr/>
                    <a:lstStyle/>
                    <a:p>
                      <a:r>
                        <a:rPr lang="en-US" sz="1400" dirty="0">
                          <a:hlinkClick r:id="rId4"/>
                        </a:rPr>
                        <a:t>https://www.youtube.com/watch?v=hiBAn1exlmc</a:t>
                      </a:r>
                      <a:endParaRPr lang="en-US" sz="1400" dirty="0"/>
                    </a:p>
                  </a:txBody>
                  <a:tcPr marL="68580" marR="68580" marT="34290" marB="34290"/>
                </a:tc>
                <a:extLst>
                  <a:ext uri="{0D108BD9-81ED-4DB2-BD59-A6C34878D82A}">
                    <a16:rowId xmlns:a16="http://schemas.microsoft.com/office/drawing/2014/main" val="171991927"/>
                  </a:ext>
                </a:extLst>
              </a:tr>
              <a:tr h="480060">
                <a:tc>
                  <a:txBody>
                    <a:bodyPr/>
                    <a:lstStyle/>
                    <a:p>
                      <a:r>
                        <a:rPr lang="en-US" sz="1400" dirty="0"/>
                        <a:t>4</a:t>
                      </a:r>
                    </a:p>
                  </a:txBody>
                  <a:tcPr marL="68580" marR="68580" marT="34290" marB="34290"/>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0" i="0" dirty="0">
                          <a:solidFill>
                            <a:schemeClr val="dk1"/>
                          </a:solidFill>
                          <a:effectLst/>
                          <a:latin typeface="+mn-lt"/>
                          <a:ea typeface="+mn-ea"/>
                          <a:cs typeface="+mn-cs"/>
                        </a:rPr>
                        <a:t>Sell Products Directly On Facebook with a Facebook Shop</a:t>
                      </a:r>
                    </a:p>
                  </a:txBody>
                  <a:tcPr marL="68580" marR="68580" marT="34290" marB="34290"/>
                </a:tc>
                <a:tc>
                  <a:txBody>
                    <a:bodyPr/>
                    <a:lstStyle/>
                    <a:p>
                      <a:r>
                        <a:rPr lang="en-US" sz="1400" dirty="0">
                          <a:hlinkClick r:id="rId5"/>
                        </a:rPr>
                        <a:t>https://www.youtube.com/watch?v=_GPZeo8wkGo</a:t>
                      </a:r>
                      <a:endParaRPr lang="en-US" sz="1400" dirty="0"/>
                    </a:p>
                  </a:txBody>
                  <a:tcPr marL="68580" marR="68580" marT="34290" marB="34290"/>
                </a:tc>
                <a:extLst>
                  <a:ext uri="{0D108BD9-81ED-4DB2-BD59-A6C34878D82A}">
                    <a16:rowId xmlns:a16="http://schemas.microsoft.com/office/drawing/2014/main" val="663094586"/>
                  </a:ext>
                </a:extLst>
              </a:tr>
              <a:tr h="480060">
                <a:tc>
                  <a:txBody>
                    <a:bodyPr/>
                    <a:lstStyle/>
                    <a:p>
                      <a:r>
                        <a:rPr lang="en-US" sz="1400" dirty="0"/>
                        <a:t>5</a:t>
                      </a:r>
                    </a:p>
                  </a:txBody>
                  <a:tcPr marL="68580" marR="68580" marT="34290" marB="34290"/>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0" i="0" dirty="0">
                          <a:solidFill>
                            <a:schemeClr val="dk1"/>
                          </a:solidFill>
                          <a:effectLst/>
                          <a:latin typeface="+mn-lt"/>
                          <a:ea typeface="+mn-ea"/>
                          <a:cs typeface="+mn-cs"/>
                        </a:rPr>
                        <a:t>Facebook Advertising: Audience Targeting on Facebook</a:t>
                      </a:r>
                    </a:p>
                  </a:txBody>
                  <a:tcPr marL="68580" marR="68580" marT="34290" marB="34290"/>
                </a:tc>
                <a:tc>
                  <a:txBody>
                    <a:bodyPr/>
                    <a:lstStyle/>
                    <a:p>
                      <a:r>
                        <a:rPr lang="en-US" sz="1400" dirty="0">
                          <a:hlinkClick r:id="rId6"/>
                        </a:rPr>
                        <a:t>https://www.youtube.com/watch?v=qF_G6VMNxr0</a:t>
                      </a:r>
                      <a:endParaRPr lang="en-US" sz="1400" dirty="0"/>
                    </a:p>
                  </a:txBody>
                  <a:tcPr marL="68580" marR="68580" marT="34290" marB="34290"/>
                </a:tc>
                <a:extLst>
                  <a:ext uri="{0D108BD9-81ED-4DB2-BD59-A6C34878D82A}">
                    <a16:rowId xmlns:a16="http://schemas.microsoft.com/office/drawing/2014/main" val="2787944811"/>
                  </a:ext>
                </a:extLst>
              </a:tr>
            </a:tbl>
          </a:graphicData>
        </a:graphic>
      </p:graphicFrame>
    </p:spTree>
    <p:extLst>
      <p:ext uri="{BB962C8B-B14F-4D97-AF65-F5344CB8AC3E}">
        <p14:creationId xmlns:p14="http://schemas.microsoft.com/office/powerpoint/2010/main" val="357000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14286B"/>
          </a:solidFill>
        </p:spPr>
        <p:txBody>
          <a:bodyPr wrap="square" lIns="0" tIns="0" rIns="0" bIns="0" rtlCol="0"/>
          <a:lstStyle/>
          <a:p>
            <a:endParaRPr sz="819"/>
          </a:p>
        </p:txBody>
      </p:sp>
      <p:sp>
        <p:nvSpPr>
          <p:cNvPr id="3" name="object 3"/>
          <p:cNvSpPr/>
          <p:nvPr/>
        </p:nvSpPr>
        <p:spPr>
          <a:xfrm>
            <a:off x="1047997" y="2689179"/>
            <a:ext cx="285911" cy="0"/>
          </a:xfrm>
          <a:custGeom>
            <a:avLst/>
            <a:gdLst/>
            <a:ahLst/>
            <a:cxnLst/>
            <a:rect l="l" t="t" r="r" b="b"/>
            <a:pathLst>
              <a:path w="628650">
                <a:moveTo>
                  <a:pt x="0" y="0"/>
                </a:moveTo>
                <a:lnTo>
                  <a:pt x="628253" y="0"/>
                </a:lnTo>
              </a:path>
            </a:pathLst>
          </a:custGeom>
          <a:ln w="52354">
            <a:solidFill>
              <a:srgbClr val="79F4F8"/>
            </a:solidFill>
          </a:ln>
        </p:spPr>
        <p:txBody>
          <a:bodyPr wrap="square" lIns="0" tIns="0" rIns="0" bIns="0" rtlCol="0"/>
          <a:lstStyle/>
          <a:p>
            <a:endParaRPr sz="819"/>
          </a:p>
        </p:txBody>
      </p:sp>
      <p:sp>
        <p:nvSpPr>
          <p:cNvPr id="4" name="object 4"/>
          <p:cNvSpPr/>
          <p:nvPr/>
        </p:nvSpPr>
        <p:spPr>
          <a:xfrm>
            <a:off x="1047997" y="3810436"/>
            <a:ext cx="1705066" cy="417602"/>
          </a:xfrm>
          <a:custGeom>
            <a:avLst/>
            <a:gdLst/>
            <a:ahLst/>
            <a:cxnLst/>
            <a:rect l="l" t="t" r="r" b="b"/>
            <a:pathLst>
              <a:path w="3749040" h="918209">
                <a:moveTo>
                  <a:pt x="3539159" y="0"/>
                </a:moveTo>
                <a:lnTo>
                  <a:pt x="209417" y="0"/>
                </a:lnTo>
                <a:lnTo>
                  <a:pt x="88348" y="3272"/>
                </a:lnTo>
                <a:lnTo>
                  <a:pt x="26177" y="26177"/>
                </a:lnTo>
                <a:lnTo>
                  <a:pt x="3272" y="88348"/>
                </a:lnTo>
                <a:lnTo>
                  <a:pt x="0" y="209417"/>
                </a:lnTo>
                <a:lnTo>
                  <a:pt x="0" y="708679"/>
                </a:lnTo>
                <a:lnTo>
                  <a:pt x="3272" y="829749"/>
                </a:lnTo>
                <a:lnTo>
                  <a:pt x="26177" y="891920"/>
                </a:lnTo>
                <a:lnTo>
                  <a:pt x="88348" y="914825"/>
                </a:lnTo>
                <a:lnTo>
                  <a:pt x="209417" y="918097"/>
                </a:lnTo>
                <a:lnTo>
                  <a:pt x="3539159" y="918097"/>
                </a:lnTo>
                <a:lnTo>
                  <a:pt x="3660228" y="914825"/>
                </a:lnTo>
                <a:lnTo>
                  <a:pt x="3722399" y="891920"/>
                </a:lnTo>
                <a:lnTo>
                  <a:pt x="3745304" y="829749"/>
                </a:lnTo>
                <a:lnTo>
                  <a:pt x="3748576" y="708679"/>
                </a:lnTo>
                <a:lnTo>
                  <a:pt x="3748576" y="209417"/>
                </a:lnTo>
                <a:lnTo>
                  <a:pt x="3745304" y="88348"/>
                </a:lnTo>
                <a:lnTo>
                  <a:pt x="3722399" y="26177"/>
                </a:lnTo>
                <a:lnTo>
                  <a:pt x="3660228" y="3272"/>
                </a:lnTo>
                <a:lnTo>
                  <a:pt x="3539159" y="0"/>
                </a:lnTo>
                <a:close/>
              </a:path>
            </a:pathLst>
          </a:custGeom>
          <a:solidFill>
            <a:srgbClr val="79F4F8"/>
          </a:solidFill>
        </p:spPr>
        <p:txBody>
          <a:bodyPr wrap="square" lIns="0" tIns="0" rIns="0" bIns="0" rtlCol="0"/>
          <a:lstStyle/>
          <a:p>
            <a:endParaRPr sz="819"/>
          </a:p>
        </p:txBody>
      </p:sp>
      <p:sp>
        <p:nvSpPr>
          <p:cNvPr id="5" name="object 5"/>
          <p:cNvSpPr txBox="1"/>
          <p:nvPr/>
        </p:nvSpPr>
        <p:spPr>
          <a:xfrm>
            <a:off x="1222870" y="3903741"/>
            <a:ext cx="1363706" cy="207288"/>
          </a:xfrm>
          <a:prstGeom prst="rect">
            <a:avLst/>
          </a:prstGeom>
        </p:spPr>
        <p:txBody>
          <a:bodyPr vert="horz" wrap="square" lIns="0" tIns="7798" rIns="0" bIns="0" rtlCol="0">
            <a:spAutoFit/>
          </a:bodyPr>
          <a:lstStyle/>
          <a:p>
            <a:pPr marL="5776">
              <a:spcBef>
                <a:spcPts val="62"/>
              </a:spcBef>
            </a:pPr>
            <a:r>
              <a:rPr sz="1296" spc="27" dirty="0">
                <a:solidFill>
                  <a:srgbClr val="FFFFFF"/>
                </a:solidFill>
                <a:latin typeface="Arial"/>
                <a:cs typeface="Arial"/>
              </a:rPr>
              <a:t>Let’s </a:t>
            </a:r>
            <a:r>
              <a:rPr sz="1296" spc="25" dirty="0">
                <a:solidFill>
                  <a:srgbClr val="FFFFFF"/>
                </a:solidFill>
                <a:latin typeface="Arial"/>
                <a:cs typeface="Arial"/>
              </a:rPr>
              <a:t>Get</a:t>
            </a:r>
            <a:r>
              <a:rPr sz="1296" spc="209" dirty="0">
                <a:solidFill>
                  <a:srgbClr val="FFFFFF"/>
                </a:solidFill>
                <a:latin typeface="Arial"/>
                <a:cs typeface="Arial"/>
              </a:rPr>
              <a:t> </a:t>
            </a:r>
            <a:r>
              <a:rPr sz="1296" spc="57" dirty="0">
                <a:solidFill>
                  <a:srgbClr val="FFFFFF"/>
                </a:solidFill>
                <a:latin typeface="Arial"/>
                <a:cs typeface="Arial"/>
              </a:rPr>
              <a:t>Started</a:t>
            </a:r>
            <a:endParaRPr sz="1296">
              <a:latin typeface="Arial"/>
              <a:cs typeface="Arial"/>
            </a:endParaRPr>
          </a:p>
        </p:txBody>
      </p:sp>
      <p:sp>
        <p:nvSpPr>
          <p:cNvPr id="6" name="object 6"/>
          <p:cNvSpPr/>
          <p:nvPr/>
        </p:nvSpPr>
        <p:spPr>
          <a:xfrm>
            <a:off x="1384382" y="1535582"/>
            <a:ext cx="108011" cy="118985"/>
          </a:xfrm>
          <a:custGeom>
            <a:avLst/>
            <a:gdLst/>
            <a:ahLst/>
            <a:cxnLst/>
            <a:rect l="l" t="t" r="r" b="b"/>
            <a:pathLst>
              <a:path w="237489" h="261619">
                <a:moveTo>
                  <a:pt x="122142" y="0"/>
                </a:moveTo>
                <a:lnTo>
                  <a:pt x="82857" y="5230"/>
                </a:lnTo>
                <a:lnTo>
                  <a:pt x="40545" y="27804"/>
                </a:lnTo>
                <a:lnTo>
                  <a:pt x="12827" y="65991"/>
                </a:lnTo>
                <a:lnTo>
                  <a:pt x="2064" y="103087"/>
                </a:lnTo>
                <a:lnTo>
                  <a:pt x="0" y="130509"/>
                </a:lnTo>
                <a:lnTo>
                  <a:pt x="2089" y="159158"/>
                </a:lnTo>
                <a:lnTo>
                  <a:pt x="18782" y="207014"/>
                </a:lnTo>
                <a:lnTo>
                  <a:pt x="51685" y="241653"/>
                </a:lnTo>
                <a:lnTo>
                  <a:pt x="98343" y="259276"/>
                </a:lnTo>
                <a:lnTo>
                  <a:pt x="126676" y="261478"/>
                </a:lnTo>
                <a:lnTo>
                  <a:pt x="139454" y="261039"/>
                </a:lnTo>
                <a:lnTo>
                  <a:pt x="182819" y="250679"/>
                </a:lnTo>
                <a:lnTo>
                  <a:pt x="218374" y="225747"/>
                </a:lnTo>
                <a:lnTo>
                  <a:pt x="223715" y="218914"/>
                </a:lnTo>
                <a:lnTo>
                  <a:pt x="124865" y="218914"/>
                </a:lnTo>
                <a:lnTo>
                  <a:pt x="116725" y="218387"/>
                </a:lnTo>
                <a:lnTo>
                  <a:pt x="81990" y="199937"/>
                </a:lnTo>
                <a:lnTo>
                  <a:pt x="64321" y="157354"/>
                </a:lnTo>
                <a:lnTo>
                  <a:pt x="63704" y="146728"/>
                </a:lnTo>
                <a:lnTo>
                  <a:pt x="185596" y="146728"/>
                </a:lnTo>
                <a:lnTo>
                  <a:pt x="197120" y="146280"/>
                </a:lnTo>
                <a:lnTo>
                  <a:pt x="233564" y="128142"/>
                </a:lnTo>
                <a:lnTo>
                  <a:pt x="236773" y="110300"/>
                </a:lnTo>
                <a:lnTo>
                  <a:pt x="63704" y="110300"/>
                </a:lnTo>
                <a:lnTo>
                  <a:pt x="66021" y="95186"/>
                </a:lnTo>
                <a:lnTo>
                  <a:pt x="89850" y="54023"/>
                </a:lnTo>
                <a:lnTo>
                  <a:pt x="120080" y="44689"/>
                </a:lnTo>
                <a:lnTo>
                  <a:pt x="216426" y="44689"/>
                </a:lnTo>
                <a:lnTo>
                  <a:pt x="207648" y="34076"/>
                </a:lnTo>
                <a:lnTo>
                  <a:pt x="171065" y="8927"/>
                </a:lnTo>
                <a:lnTo>
                  <a:pt x="139751" y="991"/>
                </a:lnTo>
                <a:lnTo>
                  <a:pt x="122142" y="0"/>
                </a:lnTo>
                <a:close/>
              </a:path>
              <a:path w="237489" h="261619">
                <a:moveTo>
                  <a:pt x="218223" y="173314"/>
                </a:moveTo>
                <a:lnTo>
                  <a:pt x="205909" y="173314"/>
                </a:lnTo>
                <a:lnTo>
                  <a:pt x="201376" y="174717"/>
                </a:lnTo>
                <a:lnTo>
                  <a:pt x="198140" y="177544"/>
                </a:lnTo>
                <a:lnTo>
                  <a:pt x="192590" y="182896"/>
                </a:lnTo>
                <a:lnTo>
                  <a:pt x="187583" y="187659"/>
                </a:lnTo>
                <a:lnTo>
                  <a:pt x="157408" y="211595"/>
                </a:lnTo>
                <a:lnTo>
                  <a:pt x="132331" y="218914"/>
                </a:lnTo>
                <a:lnTo>
                  <a:pt x="223715" y="218914"/>
                </a:lnTo>
                <a:lnTo>
                  <a:pt x="226780" y="214161"/>
                </a:lnTo>
                <a:lnTo>
                  <a:pt x="231071" y="206601"/>
                </a:lnTo>
                <a:lnTo>
                  <a:pt x="233241" y="199937"/>
                </a:lnTo>
                <a:lnTo>
                  <a:pt x="233291" y="187428"/>
                </a:lnTo>
                <a:lnTo>
                  <a:pt x="231343" y="182339"/>
                </a:lnTo>
                <a:lnTo>
                  <a:pt x="227343" y="178717"/>
                </a:lnTo>
                <a:lnTo>
                  <a:pt x="223427" y="175115"/>
                </a:lnTo>
                <a:lnTo>
                  <a:pt x="218223" y="173314"/>
                </a:lnTo>
                <a:close/>
              </a:path>
              <a:path w="237489" h="261619">
                <a:moveTo>
                  <a:pt x="216426" y="44689"/>
                </a:moveTo>
                <a:lnTo>
                  <a:pt x="120080" y="44689"/>
                </a:lnTo>
                <a:lnTo>
                  <a:pt x="131749" y="45727"/>
                </a:lnTo>
                <a:lnTo>
                  <a:pt x="142125" y="48777"/>
                </a:lnTo>
                <a:lnTo>
                  <a:pt x="171229" y="81515"/>
                </a:lnTo>
                <a:lnTo>
                  <a:pt x="176685" y="110300"/>
                </a:lnTo>
                <a:lnTo>
                  <a:pt x="236773" y="110300"/>
                </a:lnTo>
                <a:lnTo>
                  <a:pt x="229633" y="69554"/>
                </a:lnTo>
                <a:lnTo>
                  <a:pt x="216612" y="44915"/>
                </a:lnTo>
                <a:lnTo>
                  <a:pt x="216426" y="44689"/>
                </a:lnTo>
                <a:close/>
              </a:path>
            </a:pathLst>
          </a:custGeom>
          <a:solidFill>
            <a:srgbClr val="808285"/>
          </a:solidFill>
        </p:spPr>
        <p:txBody>
          <a:bodyPr wrap="square" lIns="0" tIns="0" rIns="0" bIns="0" rtlCol="0"/>
          <a:lstStyle/>
          <a:p>
            <a:endParaRPr sz="819"/>
          </a:p>
        </p:txBody>
      </p:sp>
      <p:sp>
        <p:nvSpPr>
          <p:cNvPr id="7" name="object 7"/>
          <p:cNvSpPr/>
          <p:nvPr/>
        </p:nvSpPr>
        <p:spPr>
          <a:xfrm>
            <a:off x="1507142" y="1492380"/>
            <a:ext cx="128227" cy="162305"/>
          </a:xfrm>
          <a:custGeom>
            <a:avLst/>
            <a:gdLst/>
            <a:ahLst/>
            <a:cxnLst/>
            <a:rect l="l" t="t" r="r" b="b"/>
            <a:pathLst>
              <a:path w="281939" h="356869">
                <a:moveTo>
                  <a:pt x="33590" y="0"/>
                </a:moveTo>
                <a:lnTo>
                  <a:pt x="2315" y="23819"/>
                </a:lnTo>
                <a:lnTo>
                  <a:pt x="0" y="42323"/>
                </a:lnTo>
                <a:lnTo>
                  <a:pt x="102" y="211857"/>
                </a:lnTo>
                <a:lnTo>
                  <a:pt x="4625" y="260494"/>
                </a:lnTo>
                <a:lnTo>
                  <a:pt x="18793" y="300806"/>
                </a:lnTo>
                <a:lnTo>
                  <a:pt x="54151" y="336951"/>
                </a:lnTo>
                <a:lnTo>
                  <a:pt x="94063" y="351629"/>
                </a:lnTo>
                <a:lnTo>
                  <a:pt x="145838" y="356470"/>
                </a:lnTo>
                <a:lnTo>
                  <a:pt x="161550" y="355970"/>
                </a:lnTo>
                <a:lnTo>
                  <a:pt x="202444" y="348471"/>
                </a:lnTo>
                <a:lnTo>
                  <a:pt x="244945" y="323068"/>
                </a:lnTo>
                <a:lnTo>
                  <a:pt x="262767" y="300975"/>
                </a:lnTo>
                <a:lnTo>
                  <a:pt x="141053" y="300975"/>
                </a:lnTo>
                <a:lnTo>
                  <a:pt x="127494" y="300308"/>
                </a:lnTo>
                <a:lnTo>
                  <a:pt x="88953" y="284398"/>
                </a:lnTo>
                <a:lnTo>
                  <a:pt x="71336" y="249895"/>
                </a:lnTo>
                <a:lnTo>
                  <a:pt x="67851" y="42323"/>
                </a:lnTo>
                <a:lnTo>
                  <a:pt x="67266" y="32412"/>
                </a:lnTo>
                <a:lnTo>
                  <a:pt x="41062" y="661"/>
                </a:lnTo>
                <a:lnTo>
                  <a:pt x="33590" y="0"/>
                </a:lnTo>
                <a:close/>
              </a:path>
              <a:path w="281939" h="356869">
                <a:moveTo>
                  <a:pt x="247186" y="0"/>
                </a:moveTo>
                <a:lnTo>
                  <a:pt x="215960" y="23666"/>
                </a:lnTo>
                <a:lnTo>
                  <a:pt x="213689" y="42323"/>
                </a:lnTo>
                <a:lnTo>
                  <a:pt x="213689" y="213291"/>
                </a:lnTo>
                <a:lnTo>
                  <a:pt x="212659" y="233975"/>
                </a:lnTo>
                <a:lnTo>
                  <a:pt x="197229" y="279237"/>
                </a:lnTo>
                <a:lnTo>
                  <a:pt x="159466" y="299616"/>
                </a:lnTo>
                <a:lnTo>
                  <a:pt x="141053" y="300975"/>
                </a:lnTo>
                <a:lnTo>
                  <a:pt x="262767" y="300975"/>
                </a:lnTo>
                <a:lnTo>
                  <a:pt x="277136" y="261226"/>
                </a:lnTo>
                <a:lnTo>
                  <a:pt x="281333" y="211857"/>
                </a:lnTo>
                <a:lnTo>
                  <a:pt x="281425" y="42323"/>
                </a:lnTo>
                <a:lnTo>
                  <a:pt x="280839" y="32314"/>
                </a:lnTo>
                <a:lnTo>
                  <a:pt x="254492" y="655"/>
                </a:lnTo>
                <a:lnTo>
                  <a:pt x="247186" y="0"/>
                </a:lnTo>
                <a:close/>
              </a:path>
            </a:pathLst>
          </a:custGeom>
          <a:solidFill>
            <a:srgbClr val="DC2A34"/>
          </a:solidFill>
        </p:spPr>
        <p:txBody>
          <a:bodyPr wrap="square" lIns="0" tIns="0" rIns="0" bIns="0" rtlCol="0"/>
          <a:lstStyle/>
          <a:p>
            <a:endParaRPr sz="819"/>
          </a:p>
        </p:txBody>
      </p:sp>
      <p:sp>
        <p:nvSpPr>
          <p:cNvPr id="8" name="object 8"/>
          <p:cNvSpPr/>
          <p:nvPr/>
        </p:nvSpPr>
        <p:spPr>
          <a:xfrm>
            <a:off x="1649526" y="1535797"/>
            <a:ext cx="97325" cy="118985"/>
          </a:xfrm>
          <a:custGeom>
            <a:avLst/>
            <a:gdLst/>
            <a:ahLst/>
            <a:cxnLst/>
            <a:rect l="l" t="t" r="r" b="b"/>
            <a:pathLst>
              <a:path w="213995" h="261619">
                <a:moveTo>
                  <a:pt x="32323" y="166497"/>
                </a:moveTo>
                <a:lnTo>
                  <a:pt x="18313" y="166497"/>
                </a:lnTo>
                <a:lnTo>
                  <a:pt x="12198" y="168989"/>
                </a:lnTo>
                <a:lnTo>
                  <a:pt x="2418" y="179041"/>
                </a:lnTo>
                <a:lnTo>
                  <a:pt x="0" y="185062"/>
                </a:lnTo>
                <a:lnTo>
                  <a:pt x="107" y="193337"/>
                </a:lnTo>
                <a:lnTo>
                  <a:pt x="17919" y="231587"/>
                </a:lnTo>
                <a:lnTo>
                  <a:pt x="59371" y="255053"/>
                </a:lnTo>
                <a:lnTo>
                  <a:pt x="104300" y="261007"/>
                </a:lnTo>
                <a:lnTo>
                  <a:pt x="121228" y="260398"/>
                </a:lnTo>
                <a:lnTo>
                  <a:pt x="163995" y="251259"/>
                </a:lnTo>
                <a:lnTo>
                  <a:pt x="201072" y="222569"/>
                </a:lnTo>
                <a:lnTo>
                  <a:pt x="202818" y="219406"/>
                </a:lnTo>
                <a:lnTo>
                  <a:pt x="110247" y="219406"/>
                </a:lnTo>
                <a:lnTo>
                  <a:pt x="99296" y="218869"/>
                </a:lnTo>
                <a:lnTo>
                  <a:pt x="61405" y="200289"/>
                </a:lnTo>
                <a:lnTo>
                  <a:pt x="47694" y="179334"/>
                </a:lnTo>
                <a:lnTo>
                  <a:pt x="44354" y="174717"/>
                </a:lnTo>
                <a:lnTo>
                  <a:pt x="40846" y="171418"/>
                </a:lnTo>
                <a:lnTo>
                  <a:pt x="37391" y="168131"/>
                </a:lnTo>
                <a:lnTo>
                  <a:pt x="32323" y="166497"/>
                </a:lnTo>
                <a:close/>
              </a:path>
              <a:path w="213995" h="261619">
                <a:moveTo>
                  <a:pt x="99515" y="0"/>
                </a:moveTo>
                <a:lnTo>
                  <a:pt x="58346" y="5760"/>
                </a:lnTo>
                <a:lnTo>
                  <a:pt x="20155" y="29479"/>
                </a:lnTo>
                <a:lnTo>
                  <a:pt x="3438" y="64576"/>
                </a:lnTo>
                <a:lnTo>
                  <a:pt x="2793" y="74783"/>
                </a:lnTo>
                <a:lnTo>
                  <a:pt x="3496" y="84478"/>
                </a:lnTo>
                <a:lnTo>
                  <a:pt x="28959" y="123898"/>
                </a:lnTo>
                <a:lnTo>
                  <a:pt x="70321" y="143231"/>
                </a:lnTo>
                <a:lnTo>
                  <a:pt x="112764" y="155246"/>
                </a:lnTo>
                <a:lnTo>
                  <a:pt x="124005" y="158907"/>
                </a:lnTo>
                <a:lnTo>
                  <a:pt x="152885" y="191166"/>
                </a:lnTo>
                <a:lnTo>
                  <a:pt x="152885" y="198548"/>
                </a:lnTo>
                <a:lnTo>
                  <a:pt x="119119" y="218872"/>
                </a:lnTo>
                <a:lnTo>
                  <a:pt x="110247" y="219406"/>
                </a:lnTo>
                <a:lnTo>
                  <a:pt x="202818" y="219406"/>
                </a:lnTo>
                <a:lnTo>
                  <a:pt x="206566" y="212618"/>
                </a:lnTo>
                <a:lnTo>
                  <a:pt x="210485" y="201721"/>
                </a:lnTo>
                <a:lnTo>
                  <a:pt x="212834" y="189874"/>
                </a:lnTo>
                <a:lnTo>
                  <a:pt x="213496" y="179041"/>
                </a:lnTo>
                <a:lnTo>
                  <a:pt x="213404" y="174005"/>
                </a:lnTo>
                <a:lnTo>
                  <a:pt x="192473" y="132845"/>
                </a:lnTo>
                <a:lnTo>
                  <a:pt x="155296" y="112408"/>
                </a:lnTo>
                <a:lnTo>
                  <a:pt x="107144" y="98767"/>
                </a:lnTo>
                <a:lnTo>
                  <a:pt x="98215" y="96305"/>
                </a:lnTo>
                <a:lnTo>
                  <a:pt x="62971" y="79065"/>
                </a:lnTo>
                <a:lnTo>
                  <a:pt x="60218" y="73526"/>
                </a:lnTo>
                <a:lnTo>
                  <a:pt x="60218" y="59422"/>
                </a:lnTo>
                <a:lnTo>
                  <a:pt x="99515" y="40920"/>
                </a:lnTo>
                <a:lnTo>
                  <a:pt x="196429" y="40920"/>
                </a:lnTo>
                <a:lnTo>
                  <a:pt x="194768" y="38323"/>
                </a:lnTo>
                <a:lnTo>
                  <a:pt x="160658" y="11240"/>
                </a:lnTo>
                <a:lnTo>
                  <a:pt x="122471" y="1301"/>
                </a:lnTo>
                <a:lnTo>
                  <a:pt x="111298" y="325"/>
                </a:lnTo>
                <a:lnTo>
                  <a:pt x="99515" y="0"/>
                </a:lnTo>
                <a:close/>
              </a:path>
              <a:path w="213995" h="261619">
                <a:moveTo>
                  <a:pt x="196429" y="40920"/>
                </a:moveTo>
                <a:lnTo>
                  <a:pt x="99515" y="40920"/>
                </a:lnTo>
                <a:lnTo>
                  <a:pt x="107285" y="41274"/>
                </a:lnTo>
                <a:lnTo>
                  <a:pt x="114212" y="42336"/>
                </a:lnTo>
                <a:lnTo>
                  <a:pt x="142194" y="61621"/>
                </a:lnTo>
                <a:lnTo>
                  <a:pt x="147964" y="69139"/>
                </a:lnTo>
                <a:lnTo>
                  <a:pt x="153115" y="74783"/>
                </a:lnTo>
                <a:lnTo>
                  <a:pt x="157565" y="78542"/>
                </a:lnTo>
                <a:lnTo>
                  <a:pt x="162068" y="82290"/>
                </a:lnTo>
                <a:lnTo>
                  <a:pt x="167502" y="84196"/>
                </a:lnTo>
                <a:lnTo>
                  <a:pt x="182706" y="84196"/>
                </a:lnTo>
                <a:lnTo>
                  <a:pt x="189554" y="81850"/>
                </a:lnTo>
                <a:lnTo>
                  <a:pt x="199145" y="72448"/>
                </a:lnTo>
                <a:lnTo>
                  <a:pt x="201522" y="66416"/>
                </a:lnTo>
                <a:lnTo>
                  <a:pt x="201522" y="52270"/>
                </a:lnTo>
                <a:lnTo>
                  <a:pt x="199281" y="45380"/>
                </a:lnTo>
                <a:lnTo>
                  <a:pt x="196429" y="40920"/>
                </a:lnTo>
                <a:close/>
              </a:path>
            </a:pathLst>
          </a:custGeom>
          <a:solidFill>
            <a:srgbClr val="DC2A34"/>
          </a:solidFill>
        </p:spPr>
        <p:txBody>
          <a:bodyPr wrap="square" lIns="0" tIns="0" rIns="0" bIns="0" rtlCol="0"/>
          <a:lstStyle/>
          <a:p>
            <a:endParaRPr sz="819"/>
          </a:p>
        </p:txBody>
      </p:sp>
      <p:sp>
        <p:nvSpPr>
          <p:cNvPr id="9" name="object 9"/>
          <p:cNvSpPr/>
          <p:nvPr/>
        </p:nvSpPr>
        <p:spPr>
          <a:xfrm>
            <a:off x="1753479" y="1535587"/>
            <a:ext cx="108877" cy="118985"/>
          </a:xfrm>
          <a:custGeom>
            <a:avLst/>
            <a:gdLst/>
            <a:ahLst/>
            <a:cxnLst/>
            <a:rect l="l" t="t" r="r" b="b"/>
            <a:pathLst>
              <a:path w="239395" h="261619">
                <a:moveTo>
                  <a:pt x="219444" y="44679"/>
                </a:moveTo>
                <a:lnTo>
                  <a:pt x="120530" y="44679"/>
                </a:lnTo>
                <a:lnTo>
                  <a:pt x="133163" y="45419"/>
                </a:lnTo>
                <a:lnTo>
                  <a:pt x="143439" y="47642"/>
                </a:lnTo>
                <a:lnTo>
                  <a:pt x="165803" y="81966"/>
                </a:lnTo>
                <a:lnTo>
                  <a:pt x="166864" y="93808"/>
                </a:lnTo>
                <a:lnTo>
                  <a:pt x="157222" y="96653"/>
                </a:lnTo>
                <a:lnTo>
                  <a:pt x="112000" y="108145"/>
                </a:lnTo>
                <a:lnTo>
                  <a:pt x="60699" y="119211"/>
                </a:lnTo>
                <a:lnTo>
                  <a:pt x="47316" y="123153"/>
                </a:lnTo>
                <a:lnTo>
                  <a:pt x="9126" y="153910"/>
                </a:lnTo>
                <a:lnTo>
                  <a:pt x="0" y="189072"/>
                </a:lnTo>
                <a:lnTo>
                  <a:pt x="617" y="198639"/>
                </a:lnTo>
                <a:lnTo>
                  <a:pt x="21711" y="240228"/>
                </a:lnTo>
                <a:lnTo>
                  <a:pt x="57380" y="259032"/>
                </a:lnTo>
                <a:lnTo>
                  <a:pt x="79892" y="261468"/>
                </a:lnTo>
                <a:lnTo>
                  <a:pt x="92708" y="260904"/>
                </a:lnTo>
                <a:lnTo>
                  <a:pt x="137907" y="247326"/>
                </a:lnTo>
                <a:lnTo>
                  <a:pt x="170958" y="225281"/>
                </a:lnTo>
                <a:lnTo>
                  <a:pt x="237520" y="225281"/>
                </a:lnTo>
                <a:lnTo>
                  <a:pt x="236032" y="219385"/>
                </a:lnTo>
                <a:lnTo>
                  <a:pt x="101389" y="219385"/>
                </a:lnTo>
                <a:lnTo>
                  <a:pt x="93098" y="218746"/>
                </a:lnTo>
                <a:lnTo>
                  <a:pt x="63263" y="191362"/>
                </a:lnTo>
                <a:lnTo>
                  <a:pt x="62605" y="184350"/>
                </a:lnTo>
                <a:lnTo>
                  <a:pt x="62605" y="174947"/>
                </a:lnTo>
                <a:lnTo>
                  <a:pt x="96872" y="150245"/>
                </a:lnTo>
                <a:lnTo>
                  <a:pt x="139327" y="140473"/>
                </a:lnTo>
                <a:lnTo>
                  <a:pt x="150051" y="137710"/>
                </a:lnTo>
                <a:lnTo>
                  <a:pt x="159226" y="135014"/>
                </a:lnTo>
                <a:lnTo>
                  <a:pt x="166864" y="132383"/>
                </a:lnTo>
                <a:lnTo>
                  <a:pt x="227953" y="132383"/>
                </a:lnTo>
                <a:lnTo>
                  <a:pt x="227840" y="93808"/>
                </a:lnTo>
                <a:lnTo>
                  <a:pt x="227415" y="81966"/>
                </a:lnTo>
                <a:lnTo>
                  <a:pt x="225608" y="66789"/>
                </a:lnTo>
                <a:lnTo>
                  <a:pt x="222582" y="53329"/>
                </a:lnTo>
                <a:lnTo>
                  <a:pt x="219444" y="44679"/>
                </a:lnTo>
                <a:close/>
              </a:path>
              <a:path w="239395" h="261619">
                <a:moveTo>
                  <a:pt x="237520" y="225281"/>
                </a:moveTo>
                <a:lnTo>
                  <a:pt x="170958" y="225281"/>
                </a:lnTo>
                <a:lnTo>
                  <a:pt x="176139" y="233570"/>
                </a:lnTo>
                <a:lnTo>
                  <a:pt x="203334" y="261468"/>
                </a:lnTo>
                <a:lnTo>
                  <a:pt x="217396" y="261468"/>
                </a:lnTo>
                <a:lnTo>
                  <a:pt x="224192" y="258787"/>
                </a:lnTo>
                <a:lnTo>
                  <a:pt x="236191" y="247961"/>
                </a:lnTo>
                <a:lnTo>
                  <a:pt x="239217" y="241982"/>
                </a:lnTo>
                <a:lnTo>
                  <a:pt x="239217" y="235364"/>
                </a:lnTo>
                <a:lnTo>
                  <a:pt x="238853" y="231677"/>
                </a:lnTo>
                <a:lnTo>
                  <a:pt x="237761" y="226235"/>
                </a:lnTo>
                <a:lnTo>
                  <a:pt x="237520" y="225281"/>
                </a:lnTo>
                <a:close/>
              </a:path>
              <a:path w="239395" h="261619">
                <a:moveTo>
                  <a:pt x="227953" y="132383"/>
                </a:moveTo>
                <a:lnTo>
                  <a:pt x="166864" y="132383"/>
                </a:lnTo>
                <a:lnTo>
                  <a:pt x="166804" y="143304"/>
                </a:lnTo>
                <a:lnTo>
                  <a:pt x="166333" y="157105"/>
                </a:lnTo>
                <a:lnTo>
                  <a:pt x="154259" y="195812"/>
                </a:lnTo>
                <a:lnTo>
                  <a:pt x="119140" y="217302"/>
                </a:lnTo>
                <a:lnTo>
                  <a:pt x="101389" y="219385"/>
                </a:lnTo>
                <a:lnTo>
                  <a:pt x="236032" y="219385"/>
                </a:lnTo>
                <a:lnTo>
                  <a:pt x="227946" y="181505"/>
                </a:lnTo>
                <a:lnTo>
                  <a:pt x="227686" y="174947"/>
                </a:lnTo>
                <a:lnTo>
                  <a:pt x="227806" y="148322"/>
                </a:lnTo>
                <a:lnTo>
                  <a:pt x="227953" y="132383"/>
                </a:lnTo>
                <a:close/>
              </a:path>
              <a:path w="239395" h="261619">
                <a:moveTo>
                  <a:pt x="120530" y="0"/>
                </a:moveTo>
                <a:lnTo>
                  <a:pt x="72217" y="5822"/>
                </a:lnTo>
                <a:lnTo>
                  <a:pt x="37726" y="22105"/>
                </a:lnTo>
                <a:lnTo>
                  <a:pt x="14123" y="52918"/>
                </a:lnTo>
                <a:lnTo>
                  <a:pt x="11214" y="69620"/>
                </a:lnTo>
                <a:lnTo>
                  <a:pt x="11214" y="76814"/>
                </a:lnTo>
                <a:lnTo>
                  <a:pt x="13737" y="82751"/>
                </a:lnTo>
                <a:lnTo>
                  <a:pt x="23925" y="91976"/>
                </a:lnTo>
                <a:lnTo>
                  <a:pt x="29967" y="94290"/>
                </a:lnTo>
                <a:lnTo>
                  <a:pt x="44742" y="94290"/>
                </a:lnTo>
                <a:lnTo>
                  <a:pt x="49820" y="92824"/>
                </a:lnTo>
                <a:lnTo>
                  <a:pt x="52134" y="89934"/>
                </a:lnTo>
                <a:lnTo>
                  <a:pt x="54542" y="87044"/>
                </a:lnTo>
                <a:lnTo>
                  <a:pt x="58574" y="81055"/>
                </a:lnTo>
                <a:lnTo>
                  <a:pt x="64389" y="71806"/>
                </a:lnTo>
                <a:lnTo>
                  <a:pt x="68752" y="65574"/>
                </a:lnTo>
                <a:lnTo>
                  <a:pt x="109414" y="45106"/>
                </a:lnTo>
                <a:lnTo>
                  <a:pt x="120530" y="44679"/>
                </a:lnTo>
                <a:lnTo>
                  <a:pt x="219444" y="44679"/>
                </a:lnTo>
                <a:lnTo>
                  <a:pt x="218338" y="41632"/>
                </a:lnTo>
                <a:lnTo>
                  <a:pt x="185104" y="9989"/>
                </a:lnTo>
                <a:lnTo>
                  <a:pt x="139959" y="625"/>
                </a:lnTo>
                <a:lnTo>
                  <a:pt x="120530" y="0"/>
                </a:lnTo>
                <a:close/>
              </a:path>
            </a:pathLst>
          </a:custGeom>
          <a:solidFill>
            <a:srgbClr val="DC2A34"/>
          </a:solidFill>
        </p:spPr>
        <p:txBody>
          <a:bodyPr wrap="square" lIns="0" tIns="0" rIns="0" bIns="0" rtlCol="0"/>
          <a:lstStyle/>
          <a:p>
            <a:endParaRPr sz="819"/>
          </a:p>
        </p:txBody>
      </p:sp>
      <p:sp>
        <p:nvSpPr>
          <p:cNvPr id="10" name="object 10"/>
          <p:cNvSpPr/>
          <p:nvPr/>
        </p:nvSpPr>
        <p:spPr>
          <a:xfrm>
            <a:off x="1874276" y="1492379"/>
            <a:ext cx="602371" cy="162123"/>
          </a:xfrm>
          <a:prstGeom prst="rect">
            <a:avLst/>
          </a:prstGeom>
          <a:blipFill>
            <a:blip r:embed="rId2" cstate="print"/>
            <a:stretch>
              <a:fillRect/>
            </a:stretch>
          </a:blipFill>
        </p:spPr>
        <p:txBody>
          <a:bodyPr wrap="square" lIns="0" tIns="0" rIns="0" bIns="0" rtlCol="0"/>
          <a:lstStyle/>
          <a:p>
            <a:endParaRPr sz="819"/>
          </a:p>
        </p:txBody>
      </p:sp>
      <p:sp>
        <p:nvSpPr>
          <p:cNvPr id="11" name="object 11"/>
          <p:cNvSpPr/>
          <p:nvPr/>
        </p:nvSpPr>
        <p:spPr>
          <a:xfrm>
            <a:off x="1065356" y="1516609"/>
            <a:ext cx="45497" cy="46853"/>
          </a:xfrm>
          <a:prstGeom prst="rect">
            <a:avLst/>
          </a:prstGeom>
          <a:blipFill>
            <a:blip r:embed="rId3" cstate="print"/>
            <a:stretch>
              <a:fillRect/>
            </a:stretch>
          </a:blipFill>
        </p:spPr>
        <p:txBody>
          <a:bodyPr wrap="square" lIns="0" tIns="0" rIns="0" bIns="0" rtlCol="0"/>
          <a:lstStyle/>
          <a:p>
            <a:endParaRPr sz="819"/>
          </a:p>
        </p:txBody>
      </p:sp>
      <p:sp>
        <p:nvSpPr>
          <p:cNvPr id="12" name="object 12"/>
          <p:cNvSpPr/>
          <p:nvPr/>
        </p:nvSpPr>
        <p:spPr>
          <a:xfrm>
            <a:off x="1057526" y="1414795"/>
            <a:ext cx="215444" cy="161727"/>
          </a:xfrm>
          <a:custGeom>
            <a:avLst/>
            <a:gdLst/>
            <a:ahLst/>
            <a:cxnLst/>
            <a:rect l="l" t="t" r="r" b="b"/>
            <a:pathLst>
              <a:path w="473710" h="355600">
                <a:moveTo>
                  <a:pt x="251937" y="161785"/>
                </a:moveTo>
                <a:lnTo>
                  <a:pt x="74783" y="161785"/>
                </a:lnTo>
                <a:lnTo>
                  <a:pt x="91416" y="165875"/>
                </a:lnTo>
                <a:lnTo>
                  <a:pt x="106923" y="176308"/>
                </a:lnTo>
                <a:lnTo>
                  <a:pt x="133817" y="213951"/>
                </a:lnTo>
                <a:lnTo>
                  <a:pt x="144299" y="238579"/>
                </a:lnTo>
                <a:lnTo>
                  <a:pt x="145032" y="240558"/>
                </a:lnTo>
                <a:lnTo>
                  <a:pt x="145723" y="242620"/>
                </a:lnTo>
                <a:lnTo>
                  <a:pt x="146822" y="245772"/>
                </a:lnTo>
                <a:lnTo>
                  <a:pt x="149618" y="254515"/>
                </a:lnTo>
                <a:lnTo>
                  <a:pt x="150895" y="258840"/>
                </a:lnTo>
                <a:lnTo>
                  <a:pt x="151880" y="262253"/>
                </a:lnTo>
                <a:lnTo>
                  <a:pt x="152749" y="265740"/>
                </a:lnTo>
                <a:lnTo>
                  <a:pt x="154885" y="273866"/>
                </a:lnTo>
                <a:lnTo>
                  <a:pt x="155429" y="276232"/>
                </a:lnTo>
                <a:lnTo>
                  <a:pt x="156298" y="279855"/>
                </a:lnTo>
                <a:lnTo>
                  <a:pt x="157084" y="283582"/>
                </a:lnTo>
                <a:lnTo>
                  <a:pt x="157785" y="287310"/>
                </a:lnTo>
                <a:lnTo>
                  <a:pt x="158361" y="289792"/>
                </a:lnTo>
                <a:lnTo>
                  <a:pt x="158864" y="292148"/>
                </a:lnTo>
                <a:lnTo>
                  <a:pt x="159345" y="294640"/>
                </a:lnTo>
                <a:lnTo>
                  <a:pt x="160057" y="298545"/>
                </a:lnTo>
                <a:lnTo>
                  <a:pt x="161387" y="306629"/>
                </a:lnTo>
                <a:lnTo>
                  <a:pt x="161754" y="309079"/>
                </a:lnTo>
                <a:lnTo>
                  <a:pt x="162162" y="311477"/>
                </a:lnTo>
                <a:lnTo>
                  <a:pt x="163241" y="318398"/>
                </a:lnTo>
                <a:lnTo>
                  <a:pt x="163743" y="322943"/>
                </a:lnTo>
                <a:lnTo>
                  <a:pt x="164319" y="327497"/>
                </a:lnTo>
                <a:lnTo>
                  <a:pt x="164570" y="329749"/>
                </a:lnTo>
                <a:lnTo>
                  <a:pt x="164864" y="331874"/>
                </a:lnTo>
                <a:lnTo>
                  <a:pt x="165848" y="340994"/>
                </a:lnTo>
                <a:lnTo>
                  <a:pt x="166445" y="347947"/>
                </a:lnTo>
                <a:lnTo>
                  <a:pt x="166947" y="355046"/>
                </a:lnTo>
                <a:lnTo>
                  <a:pt x="173448" y="308257"/>
                </a:lnTo>
                <a:lnTo>
                  <a:pt x="187067" y="262709"/>
                </a:lnTo>
                <a:lnTo>
                  <a:pt x="207727" y="219356"/>
                </a:lnTo>
                <a:lnTo>
                  <a:pt x="235349" y="179146"/>
                </a:lnTo>
                <a:lnTo>
                  <a:pt x="251937" y="161785"/>
                </a:lnTo>
                <a:close/>
              </a:path>
              <a:path w="473710" h="355600">
                <a:moveTo>
                  <a:pt x="309957" y="0"/>
                </a:moveTo>
                <a:lnTo>
                  <a:pt x="264684" y="193"/>
                </a:lnTo>
                <a:lnTo>
                  <a:pt x="219623" y="7637"/>
                </a:lnTo>
                <a:lnTo>
                  <a:pt x="175658" y="22393"/>
                </a:lnTo>
                <a:lnTo>
                  <a:pt x="133670" y="44520"/>
                </a:lnTo>
                <a:lnTo>
                  <a:pt x="94541" y="74081"/>
                </a:lnTo>
                <a:lnTo>
                  <a:pt x="55979" y="115362"/>
                </a:lnTo>
                <a:lnTo>
                  <a:pt x="26280" y="161785"/>
                </a:lnTo>
                <a:lnTo>
                  <a:pt x="26166" y="161921"/>
                </a:lnTo>
                <a:lnTo>
                  <a:pt x="25119" y="163942"/>
                </a:lnTo>
                <a:lnTo>
                  <a:pt x="23601" y="166916"/>
                </a:lnTo>
                <a:lnTo>
                  <a:pt x="7371" y="206150"/>
                </a:lnTo>
                <a:lnTo>
                  <a:pt x="6429" y="208653"/>
                </a:lnTo>
                <a:lnTo>
                  <a:pt x="5622" y="211229"/>
                </a:lnTo>
                <a:lnTo>
                  <a:pt x="3518" y="217783"/>
                </a:lnTo>
                <a:lnTo>
                  <a:pt x="1622" y="224338"/>
                </a:lnTo>
                <a:lnTo>
                  <a:pt x="0" y="230935"/>
                </a:lnTo>
                <a:lnTo>
                  <a:pt x="16354" y="201468"/>
                </a:lnTo>
                <a:lnTo>
                  <a:pt x="34544" y="179484"/>
                </a:lnTo>
                <a:lnTo>
                  <a:pt x="54158" y="165937"/>
                </a:lnTo>
                <a:lnTo>
                  <a:pt x="74783" y="161785"/>
                </a:lnTo>
                <a:lnTo>
                  <a:pt x="251937" y="161785"/>
                </a:lnTo>
                <a:lnTo>
                  <a:pt x="269855" y="143032"/>
                </a:lnTo>
                <a:lnTo>
                  <a:pt x="274640" y="138781"/>
                </a:lnTo>
                <a:lnTo>
                  <a:pt x="279541" y="134791"/>
                </a:lnTo>
                <a:lnTo>
                  <a:pt x="284514" y="130875"/>
                </a:lnTo>
                <a:lnTo>
                  <a:pt x="285698" y="129996"/>
                </a:lnTo>
                <a:lnTo>
                  <a:pt x="286818" y="129095"/>
                </a:lnTo>
                <a:lnTo>
                  <a:pt x="288012" y="128236"/>
                </a:lnTo>
                <a:lnTo>
                  <a:pt x="292546" y="124781"/>
                </a:lnTo>
                <a:lnTo>
                  <a:pt x="297121" y="121451"/>
                </a:lnTo>
                <a:lnTo>
                  <a:pt x="302283" y="117964"/>
                </a:lnTo>
                <a:lnTo>
                  <a:pt x="302692" y="117619"/>
                </a:lnTo>
                <a:lnTo>
                  <a:pt x="303215" y="117305"/>
                </a:lnTo>
                <a:lnTo>
                  <a:pt x="308482" y="113776"/>
                </a:lnTo>
                <a:lnTo>
                  <a:pt x="313822" y="110467"/>
                </a:lnTo>
                <a:lnTo>
                  <a:pt x="320136" y="106813"/>
                </a:lnTo>
                <a:lnTo>
                  <a:pt x="321037" y="106363"/>
                </a:lnTo>
                <a:lnTo>
                  <a:pt x="321875" y="105850"/>
                </a:lnTo>
                <a:lnTo>
                  <a:pt x="369687" y="84161"/>
                </a:lnTo>
                <a:lnTo>
                  <a:pt x="438412" y="69208"/>
                </a:lnTo>
                <a:lnTo>
                  <a:pt x="473221" y="68175"/>
                </a:lnTo>
                <a:lnTo>
                  <a:pt x="467169" y="62846"/>
                </a:lnTo>
                <a:lnTo>
                  <a:pt x="460876" y="57914"/>
                </a:lnTo>
                <a:lnTo>
                  <a:pt x="452101" y="51474"/>
                </a:lnTo>
                <a:lnTo>
                  <a:pt x="449609" y="49872"/>
                </a:lnTo>
                <a:lnTo>
                  <a:pt x="444384" y="46291"/>
                </a:lnTo>
                <a:lnTo>
                  <a:pt x="441641" y="44197"/>
                </a:lnTo>
                <a:lnTo>
                  <a:pt x="438771" y="42375"/>
                </a:lnTo>
                <a:lnTo>
                  <a:pt x="438227" y="42312"/>
                </a:lnTo>
                <a:lnTo>
                  <a:pt x="397611" y="21120"/>
                </a:lnTo>
                <a:lnTo>
                  <a:pt x="354560" y="6995"/>
                </a:lnTo>
                <a:lnTo>
                  <a:pt x="309957" y="0"/>
                </a:lnTo>
                <a:close/>
              </a:path>
            </a:pathLst>
          </a:custGeom>
          <a:solidFill>
            <a:srgbClr val="808285"/>
          </a:solidFill>
        </p:spPr>
        <p:txBody>
          <a:bodyPr wrap="square" lIns="0" tIns="0" rIns="0" bIns="0" rtlCol="0"/>
          <a:lstStyle/>
          <a:p>
            <a:endParaRPr sz="819"/>
          </a:p>
        </p:txBody>
      </p:sp>
      <p:sp>
        <p:nvSpPr>
          <p:cNvPr id="13" name="object 13"/>
          <p:cNvSpPr/>
          <p:nvPr/>
        </p:nvSpPr>
        <p:spPr>
          <a:xfrm>
            <a:off x="1237970" y="1456607"/>
            <a:ext cx="45842" cy="47219"/>
          </a:xfrm>
          <a:prstGeom prst="rect">
            <a:avLst/>
          </a:prstGeom>
          <a:blipFill>
            <a:blip r:embed="rId4" cstate="print"/>
            <a:stretch>
              <a:fillRect/>
            </a:stretch>
          </a:blipFill>
        </p:spPr>
        <p:txBody>
          <a:bodyPr wrap="square" lIns="0" tIns="0" rIns="0" bIns="0" rtlCol="0"/>
          <a:lstStyle/>
          <a:p>
            <a:endParaRPr sz="819"/>
          </a:p>
        </p:txBody>
      </p:sp>
      <p:sp>
        <p:nvSpPr>
          <p:cNvPr id="14" name="object 14"/>
          <p:cNvSpPr/>
          <p:nvPr/>
        </p:nvSpPr>
        <p:spPr>
          <a:xfrm>
            <a:off x="1207749" y="1463036"/>
            <a:ext cx="126494" cy="229306"/>
          </a:xfrm>
          <a:custGeom>
            <a:avLst/>
            <a:gdLst/>
            <a:ahLst/>
            <a:cxnLst/>
            <a:rect l="l" t="t" r="r" b="b"/>
            <a:pathLst>
              <a:path w="278130" h="504189">
                <a:moveTo>
                  <a:pt x="0" y="86887"/>
                </a:moveTo>
                <a:lnTo>
                  <a:pt x="36121" y="116086"/>
                </a:lnTo>
                <a:lnTo>
                  <a:pt x="67612" y="151013"/>
                </a:lnTo>
                <a:lnTo>
                  <a:pt x="93723" y="191128"/>
                </a:lnTo>
                <a:lnTo>
                  <a:pt x="113700" y="235889"/>
                </a:lnTo>
                <a:lnTo>
                  <a:pt x="126791" y="284755"/>
                </a:lnTo>
                <a:lnTo>
                  <a:pt x="131598" y="325518"/>
                </a:lnTo>
                <a:lnTo>
                  <a:pt x="131692" y="326115"/>
                </a:lnTo>
                <a:lnTo>
                  <a:pt x="131786" y="327351"/>
                </a:lnTo>
                <a:lnTo>
                  <a:pt x="132079" y="333822"/>
                </a:lnTo>
                <a:lnTo>
                  <a:pt x="132226" y="340240"/>
                </a:lnTo>
                <a:lnTo>
                  <a:pt x="131901" y="355360"/>
                </a:lnTo>
                <a:lnTo>
                  <a:pt x="126366" y="403133"/>
                </a:lnTo>
                <a:lnTo>
                  <a:pt x="104579" y="471999"/>
                </a:lnTo>
                <a:lnTo>
                  <a:pt x="88049" y="503597"/>
                </a:lnTo>
                <a:lnTo>
                  <a:pt x="94206" y="501304"/>
                </a:lnTo>
                <a:lnTo>
                  <a:pt x="126289" y="486016"/>
                </a:lnTo>
                <a:lnTo>
                  <a:pt x="126540" y="485953"/>
                </a:lnTo>
                <a:lnTo>
                  <a:pt x="127022" y="485671"/>
                </a:lnTo>
                <a:lnTo>
                  <a:pt x="165232" y="460007"/>
                </a:lnTo>
                <a:lnTo>
                  <a:pt x="198696" y="428656"/>
                </a:lnTo>
                <a:lnTo>
                  <a:pt x="226925" y="392329"/>
                </a:lnTo>
                <a:lnTo>
                  <a:pt x="249432" y="351789"/>
                </a:lnTo>
                <a:lnTo>
                  <a:pt x="265726" y="307798"/>
                </a:lnTo>
                <a:lnTo>
                  <a:pt x="275320" y="261121"/>
                </a:lnTo>
                <a:lnTo>
                  <a:pt x="277725" y="212520"/>
                </a:lnTo>
                <a:lnTo>
                  <a:pt x="272452" y="162759"/>
                </a:lnTo>
                <a:lnTo>
                  <a:pt x="265889" y="134614"/>
                </a:lnTo>
                <a:lnTo>
                  <a:pt x="263656" y="127870"/>
                </a:lnTo>
                <a:lnTo>
                  <a:pt x="135043" y="127870"/>
                </a:lnTo>
                <a:lnTo>
                  <a:pt x="132247" y="127734"/>
                </a:lnTo>
                <a:lnTo>
                  <a:pt x="95672" y="122195"/>
                </a:lnTo>
                <a:lnTo>
                  <a:pt x="91096" y="121200"/>
                </a:lnTo>
                <a:lnTo>
                  <a:pt x="85578" y="119828"/>
                </a:lnTo>
                <a:lnTo>
                  <a:pt x="79118" y="118048"/>
                </a:lnTo>
                <a:lnTo>
                  <a:pt x="76762" y="117357"/>
                </a:lnTo>
                <a:lnTo>
                  <a:pt x="74311" y="116698"/>
                </a:lnTo>
                <a:lnTo>
                  <a:pt x="71882" y="115985"/>
                </a:lnTo>
                <a:lnTo>
                  <a:pt x="68636" y="115001"/>
                </a:lnTo>
                <a:lnTo>
                  <a:pt x="65244" y="113839"/>
                </a:lnTo>
                <a:lnTo>
                  <a:pt x="61851" y="112771"/>
                </a:lnTo>
                <a:lnTo>
                  <a:pt x="59422" y="111912"/>
                </a:lnTo>
                <a:lnTo>
                  <a:pt x="57003" y="111169"/>
                </a:lnTo>
                <a:lnTo>
                  <a:pt x="54500" y="110258"/>
                </a:lnTo>
                <a:lnTo>
                  <a:pt x="51003" y="109043"/>
                </a:lnTo>
                <a:lnTo>
                  <a:pt x="41517" y="105378"/>
                </a:lnTo>
                <a:lnTo>
                  <a:pt x="39119" y="104488"/>
                </a:lnTo>
                <a:lnTo>
                  <a:pt x="32773" y="101913"/>
                </a:lnTo>
                <a:lnTo>
                  <a:pt x="22742" y="97536"/>
                </a:lnTo>
                <a:lnTo>
                  <a:pt x="20617" y="96646"/>
                </a:lnTo>
                <a:lnTo>
                  <a:pt x="18460" y="95703"/>
                </a:lnTo>
                <a:lnTo>
                  <a:pt x="12324" y="92897"/>
                </a:lnTo>
                <a:lnTo>
                  <a:pt x="6230" y="89997"/>
                </a:lnTo>
                <a:lnTo>
                  <a:pt x="0" y="86887"/>
                </a:lnTo>
                <a:close/>
              </a:path>
              <a:path w="278130" h="504189">
                <a:moveTo>
                  <a:pt x="187816" y="0"/>
                </a:moveTo>
                <a:lnTo>
                  <a:pt x="204419" y="29309"/>
                </a:lnTo>
                <a:lnTo>
                  <a:pt x="213792" y="56490"/>
                </a:lnTo>
                <a:lnTo>
                  <a:pt x="215382" y="80825"/>
                </a:lnTo>
                <a:lnTo>
                  <a:pt x="208538" y="101305"/>
                </a:lnTo>
                <a:lnTo>
                  <a:pt x="196780" y="114124"/>
                </a:lnTo>
                <a:lnTo>
                  <a:pt x="180224" y="122743"/>
                </a:lnTo>
                <a:lnTo>
                  <a:pt x="159451" y="127284"/>
                </a:lnTo>
                <a:lnTo>
                  <a:pt x="135043" y="127870"/>
                </a:lnTo>
                <a:lnTo>
                  <a:pt x="263656" y="127870"/>
                </a:lnTo>
                <a:lnTo>
                  <a:pt x="256989" y="107732"/>
                </a:lnTo>
                <a:lnTo>
                  <a:pt x="245918" y="82188"/>
                </a:lnTo>
                <a:lnTo>
                  <a:pt x="232841" y="58061"/>
                </a:lnTo>
                <a:lnTo>
                  <a:pt x="232788" y="57725"/>
                </a:lnTo>
                <a:lnTo>
                  <a:pt x="232359" y="57118"/>
                </a:lnTo>
                <a:lnTo>
                  <a:pt x="231992" y="56490"/>
                </a:lnTo>
                <a:lnTo>
                  <a:pt x="231553" y="55851"/>
                </a:lnTo>
                <a:lnTo>
                  <a:pt x="209302" y="24187"/>
                </a:lnTo>
                <a:lnTo>
                  <a:pt x="206663" y="21056"/>
                </a:lnTo>
                <a:lnTo>
                  <a:pt x="205019" y="18994"/>
                </a:lnTo>
                <a:lnTo>
                  <a:pt x="203302" y="16900"/>
                </a:lnTo>
                <a:lnTo>
                  <a:pt x="201585" y="14889"/>
                </a:lnTo>
                <a:lnTo>
                  <a:pt x="197114" y="9748"/>
                </a:lnTo>
                <a:lnTo>
                  <a:pt x="192538" y="4774"/>
                </a:lnTo>
                <a:lnTo>
                  <a:pt x="187816" y="0"/>
                </a:lnTo>
                <a:close/>
              </a:path>
            </a:pathLst>
          </a:custGeom>
          <a:solidFill>
            <a:srgbClr val="000000"/>
          </a:solidFill>
        </p:spPr>
        <p:txBody>
          <a:bodyPr wrap="square" lIns="0" tIns="0" rIns="0" bIns="0" rtlCol="0"/>
          <a:lstStyle/>
          <a:p>
            <a:endParaRPr sz="819"/>
          </a:p>
        </p:txBody>
      </p:sp>
      <p:sp>
        <p:nvSpPr>
          <p:cNvPr id="15" name="object 15"/>
          <p:cNvSpPr/>
          <p:nvPr/>
        </p:nvSpPr>
        <p:spPr>
          <a:xfrm>
            <a:off x="1198897" y="1639312"/>
            <a:ext cx="45383" cy="46774"/>
          </a:xfrm>
          <a:prstGeom prst="rect">
            <a:avLst/>
          </a:prstGeom>
          <a:blipFill>
            <a:blip r:embed="rId5" cstate="print"/>
            <a:stretch>
              <a:fillRect/>
            </a:stretch>
          </a:blipFill>
        </p:spPr>
        <p:txBody>
          <a:bodyPr wrap="square" lIns="0" tIns="0" rIns="0" bIns="0" rtlCol="0"/>
          <a:lstStyle/>
          <a:p>
            <a:endParaRPr sz="819"/>
          </a:p>
        </p:txBody>
      </p:sp>
      <p:sp>
        <p:nvSpPr>
          <p:cNvPr id="16" name="object 16"/>
          <p:cNvSpPr/>
          <p:nvPr/>
        </p:nvSpPr>
        <p:spPr>
          <a:xfrm>
            <a:off x="1048045" y="1545093"/>
            <a:ext cx="181366" cy="160283"/>
          </a:xfrm>
          <a:custGeom>
            <a:avLst/>
            <a:gdLst/>
            <a:ahLst/>
            <a:cxnLst/>
            <a:rect l="l" t="t" r="r" b="b"/>
            <a:pathLst>
              <a:path w="398780" h="352425">
                <a:moveTo>
                  <a:pt x="4418" y="0"/>
                </a:moveTo>
                <a:lnTo>
                  <a:pt x="3256" y="6669"/>
                </a:lnTo>
                <a:lnTo>
                  <a:pt x="2355" y="13350"/>
                </a:lnTo>
                <a:lnTo>
                  <a:pt x="1622" y="19999"/>
                </a:lnTo>
                <a:lnTo>
                  <a:pt x="1486" y="21046"/>
                </a:lnTo>
                <a:lnTo>
                  <a:pt x="1424" y="22062"/>
                </a:lnTo>
                <a:lnTo>
                  <a:pt x="638" y="29705"/>
                </a:lnTo>
                <a:lnTo>
                  <a:pt x="209" y="36323"/>
                </a:lnTo>
                <a:lnTo>
                  <a:pt x="0" y="42909"/>
                </a:lnTo>
                <a:lnTo>
                  <a:pt x="0" y="43768"/>
                </a:lnTo>
                <a:lnTo>
                  <a:pt x="2440" y="90644"/>
                </a:lnTo>
                <a:lnTo>
                  <a:pt x="12074" y="136165"/>
                </a:lnTo>
                <a:lnTo>
                  <a:pt x="28505" y="179511"/>
                </a:lnTo>
                <a:lnTo>
                  <a:pt x="51337" y="219863"/>
                </a:lnTo>
                <a:lnTo>
                  <a:pt x="80174" y="256401"/>
                </a:lnTo>
                <a:lnTo>
                  <a:pt x="114621" y="288305"/>
                </a:lnTo>
                <a:lnTo>
                  <a:pt x="154281" y="314755"/>
                </a:lnTo>
                <a:lnTo>
                  <a:pt x="198758" y="334932"/>
                </a:lnTo>
                <a:lnTo>
                  <a:pt x="252722" y="348651"/>
                </a:lnTo>
                <a:lnTo>
                  <a:pt x="306545" y="351926"/>
                </a:lnTo>
                <a:lnTo>
                  <a:pt x="306775" y="352010"/>
                </a:lnTo>
                <a:lnTo>
                  <a:pt x="307529" y="352010"/>
                </a:lnTo>
                <a:lnTo>
                  <a:pt x="308168" y="351926"/>
                </a:lnTo>
                <a:lnTo>
                  <a:pt x="308901" y="351926"/>
                </a:lnTo>
                <a:lnTo>
                  <a:pt x="312199" y="351779"/>
                </a:lnTo>
                <a:lnTo>
                  <a:pt x="318744" y="351266"/>
                </a:lnTo>
                <a:lnTo>
                  <a:pt x="322346" y="351036"/>
                </a:lnTo>
                <a:lnTo>
                  <a:pt x="325895" y="350701"/>
                </a:lnTo>
                <a:lnTo>
                  <a:pt x="335665" y="349580"/>
                </a:lnTo>
                <a:lnTo>
                  <a:pt x="342837" y="348544"/>
                </a:lnTo>
                <a:lnTo>
                  <a:pt x="353486" y="346596"/>
                </a:lnTo>
                <a:lnTo>
                  <a:pt x="355957" y="346177"/>
                </a:lnTo>
                <a:lnTo>
                  <a:pt x="364962" y="344230"/>
                </a:lnTo>
                <a:lnTo>
                  <a:pt x="371465" y="342649"/>
                </a:lnTo>
                <a:lnTo>
                  <a:pt x="377317" y="340928"/>
                </a:lnTo>
                <a:lnTo>
                  <a:pt x="344920" y="340928"/>
                </a:lnTo>
                <a:lnTo>
                  <a:pt x="317330" y="335696"/>
                </a:lnTo>
                <a:lnTo>
                  <a:pt x="296133" y="324967"/>
                </a:lnTo>
                <a:lnTo>
                  <a:pt x="282357" y="308639"/>
                </a:lnTo>
                <a:lnTo>
                  <a:pt x="277476" y="291790"/>
                </a:lnTo>
                <a:lnTo>
                  <a:pt x="278477" y="272775"/>
                </a:lnTo>
                <a:lnTo>
                  <a:pt x="284980" y="252039"/>
                </a:lnTo>
                <a:lnTo>
                  <a:pt x="296608" y="230024"/>
                </a:lnTo>
                <a:lnTo>
                  <a:pt x="299812" y="224987"/>
                </a:lnTo>
                <a:lnTo>
                  <a:pt x="301571" y="222464"/>
                </a:lnTo>
                <a:lnTo>
                  <a:pt x="302692" y="220799"/>
                </a:lnTo>
                <a:lnTo>
                  <a:pt x="303844" y="219155"/>
                </a:lnTo>
                <a:lnTo>
                  <a:pt x="308765" y="212517"/>
                </a:lnTo>
                <a:lnTo>
                  <a:pt x="312105" y="208307"/>
                </a:lnTo>
                <a:lnTo>
                  <a:pt x="313435" y="206559"/>
                </a:lnTo>
                <a:lnTo>
                  <a:pt x="314943" y="204810"/>
                </a:lnTo>
                <a:lnTo>
                  <a:pt x="316943" y="202370"/>
                </a:lnTo>
                <a:lnTo>
                  <a:pt x="319047" y="199920"/>
                </a:lnTo>
                <a:lnTo>
                  <a:pt x="321173" y="197501"/>
                </a:lnTo>
                <a:lnTo>
                  <a:pt x="322827" y="195711"/>
                </a:lnTo>
                <a:lnTo>
                  <a:pt x="324356" y="193889"/>
                </a:lnTo>
                <a:lnTo>
                  <a:pt x="326073" y="192067"/>
                </a:lnTo>
                <a:lnTo>
                  <a:pt x="328251" y="189690"/>
                </a:lnTo>
                <a:lnTo>
                  <a:pt x="330565" y="187334"/>
                </a:lnTo>
                <a:lnTo>
                  <a:pt x="332848" y="184926"/>
                </a:lnTo>
                <a:lnTo>
                  <a:pt x="334712" y="183062"/>
                </a:lnTo>
                <a:lnTo>
                  <a:pt x="336513" y="181198"/>
                </a:lnTo>
                <a:lnTo>
                  <a:pt x="340795" y="176989"/>
                </a:lnTo>
                <a:lnTo>
                  <a:pt x="345769" y="172319"/>
                </a:lnTo>
                <a:lnTo>
                  <a:pt x="347832" y="170434"/>
                </a:lnTo>
                <a:lnTo>
                  <a:pt x="351905" y="166633"/>
                </a:lnTo>
                <a:lnTo>
                  <a:pt x="354512" y="164330"/>
                </a:lnTo>
                <a:lnTo>
                  <a:pt x="358131" y="161288"/>
                </a:lnTo>
                <a:lnTo>
                  <a:pt x="264252" y="161288"/>
                </a:lnTo>
                <a:lnTo>
                  <a:pt x="216656" y="156736"/>
                </a:lnTo>
                <a:lnTo>
                  <a:pt x="169062" y="143995"/>
                </a:lnTo>
                <a:lnTo>
                  <a:pt x="147262" y="135095"/>
                </a:lnTo>
                <a:lnTo>
                  <a:pt x="142362" y="132917"/>
                </a:lnTo>
                <a:lnTo>
                  <a:pt x="137524" y="130592"/>
                </a:lnTo>
                <a:lnTo>
                  <a:pt x="131325" y="127409"/>
                </a:lnTo>
                <a:lnTo>
                  <a:pt x="130571" y="127043"/>
                </a:lnTo>
                <a:lnTo>
                  <a:pt x="125074" y="124153"/>
                </a:lnTo>
                <a:lnTo>
                  <a:pt x="119755" y="121064"/>
                </a:lnTo>
                <a:lnTo>
                  <a:pt x="112436" y="116635"/>
                </a:lnTo>
                <a:lnTo>
                  <a:pt x="111473" y="115975"/>
                </a:lnTo>
                <a:lnTo>
                  <a:pt x="107001" y="113179"/>
                </a:lnTo>
                <a:lnTo>
                  <a:pt x="69946" y="84641"/>
                </a:lnTo>
                <a:lnTo>
                  <a:pt x="22783" y="30632"/>
                </a:lnTo>
                <a:lnTo>
                  <a:pt x="4418" y="0"/>
                </a:lnTo>
                <a:close/>
              </a:path>
              <a:path w="398780" h="352425">
                <a:moveTo>
                  <a:pt x="377873" y="340764"/>
                </a:moveTo>
                <a:lnTo>
                  <a:pt x="344920" y="340928"/>
                </a:lnTo>
                <a:lnTo>
                  <a:pt x="377317" y="340928"/>
                </a:lnTo>
                <a:lnTo>
                  <a:pt x="377873" y="340764"/>
                </a:lnTo>
                <a:close/>
              </a:path>
              <a:path w="398780" h="352425">
                <a:moveTo>
                  <a:pt x="398731" y="129807"/>
                </a:moveTo>
                <a:lnTo>
                  <a:pt x="356123" y="147423"/>
                </a:lnTo>
                <a:lnTo>
                  <a:pt x="311019" y="158050"/>
                </a:lnTo>
                <a:lnTo>
                  <a:pt x="264252" y="161288"/>
                </a:lnTo>
                <a:lnTo>
                  <a:pt x="358131" y="161288"/>
                </a:lnTo>
                <a:lnTo>
                  <a:pt x="360030" y="159691"/>
                </a:lnTo>
                <a:lnTo>
                  <a:pt x="362187" y="157838"/>
                </a:lnTo>
                <a:lnTo>
                  <a:pt x="364313" y="155974"/>
                </a:lnTo>
                <a:lnTo>
                  <a:pt x="366533" y="154141"/>
                </a:lnTo>
                <a:lnTo>
                  <a:pt x="369580" y="151670"/>
                </a:lnTo>
                <a:lnTo>
                  <a:pt x="378009" y="145084"/>
                </a:lnTo>
                <a:lnTo>
                  <a:pt x="380019" y="143461"/>
                </a:lnTo>
                <a:lnTo>
                  <a:pt x="382134" y="141838"/>
                </a:lnTo>
                <a:lnTo>
                  <a:pt x="387516" y="137765"/>
                </a:lnTo>
                <a:lnTo>
                  <a:pt x="393056" y="133755"/>
                </a:lnTo>
                <a:lnTo>
                  <a:pt x="398731" y="129807"/>
                </a:lnTo>
                <a:close/>
              </a:path>
            </a:pathLst>
          </a:custGeom>
          <a:solidFill>
            <a:srgbClr val="DC2A34"/>
          </a:solidFill>
        </p:spPr>
        <p:txBody>
          <a:bodyPr wrap="square" lIns="0" tIns="0" rIns="0" bIns="0" rtlCol="0"/>
          <a:lstStyle/>
          <a:p>
            <a:endParaRPr sz="819"/>
          </a:p>
        </p:txBody>
      </p:sp>
      <p:sp>
        <p:nvSpPr>
          <p:cNvPr id="17" name="object 17"/>
          <p:cNvSpPr txBox="1"/>
          <p:nvPr/>
        </p:nvSpPr>
        <p:spPr>
          <a:xfrm>
            <a:off x="1042221" y="1200446"/>
            <a:ext cx="1891341" cy="121085"/>
          </a:xfrm>
          <a:prstGeom prst="rect">
            <a:avLst/>
          </a:prstGeom>
        </p:spPr>
        <p:txBody>
          <a:bodyPr vert="horz" wrap="square" lIns="0" tIns="5487" rIns="0" bIns="0" rtlCol="0">
            <a:spAutoFit/>
          </a:bodyPr>
          <a:lstStyle/>
          <a:p>
            <a:pPr marL="5776">
              <a:spcBef>
                <a:spcPts val="44"/>
              </a:spcBef>
            </a:pPr>
            <a:r>
              <a:rPr sz="751" b="1" spc="23" dirty="0">
                <a:solidFill>
                  <a:srgbClr val="14286B"/>
                </a:solidFill>
                <a:latin typeface="Arial"/>
                <a:cs typeface="Arial"/>
              </a:rPr>
              <a:t>Explore </a:t>
            </a:r>
            <a:r>
              <a:rPr sz="751" b="1" spc="29" dirty="0">
                <a:solidFill>
                  <a:srgbClr val="14286B"/>
                </a:solidFill>
                <a:latin typeface="Arial"/>
                <a:cs typeface="Arial"/>
              </a:rPr>
              <a:t>Digital </a:t>
            </a:r>
            <a:r>
              <a:rPr sz="751" b="1" spc="27" dirty="0">
                <a:solidFill>
                  <a:srgbClr val="14286B"/>
                </a:solidFill>
                <a:latin typeface="Arial"/>
                <a:cs typeface="Arial"/>
              </a:rPr>
              <a:t>Entrepreneurship</a:t>
            </a:r>
            <a:r>
              <a:rPr sz="751" b="1" spc="177" dirty="0">
                <a:solidFill>
                  <a:srgbClr val="14286B"/>
                </a:solidFill>
                <a:latin typeface="Arial"/>
                <a:cs typeface="Arial"/>
              </a:rPr>
              <a:t> </a:t>
            </a:r>
            <a:r>
              <a:rPr sz="751" b="1" spc="32" dirty="0">
                <a:solidFill>
                  <a:srgbClr val="14286B"/>
                </a:solidFill>
                <a:latin typeface="Arial"/>
                <a:cs typeface="Arial"/>
              </a:rPr>
              <a:t>With</a:t>
            </a:r>
            <a:endParaRPr sz="751">
              <a:latin typeface="Arial"/>
              <a:cs typeface="Arial"/>
            </a:endParaRPr>
          </a:p>
        </p:txBody>
      </p:sp>
      <p:sp>
        <p:nvSpPr>
          <p:cNvPr id="18" name="object 18"/>
          <p:cNvSpPr txBox="1"/>
          <p:nvPr/>
        </p:nvSpPr>
        <p:spPr>
          <a:xfrm>
            <a:off x="8228901" y="1212018"/>
            <a:ext cx="543230" cy="91872"/>
          </a:xfrm>
          <a:prstGeom prst="rect">
            <a:avLst/>
          </a:prstGeom>
        </p:spPr>
        <p:txBody>
          <a:bodyPr vert="horz" wrap="square" lIns="0" tIns="7798" rIns="0" bIns="0" rtlCol="0">
            <a:spAutoFit/>
          </a:bodyPr>
          <a:lstStyle/>
          <a:p>
            <a:pPr marL="5776">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latin typeface="Arial"/>
              <a:cs typeface="Arial"/>
            </a:endParaRPr>
          </a:p>
        </p:txBody>
      </p:sp>
      <p:sp>
        <p:nvSpPr>
          <p:cNvPr id="19" name="object 19"/>
          <p:cNvSpPr txBox="1">
            <a:spLocks noGrp="1"/>
          </p:cNvSpPr>
          <p:nvPr>
            <p:ph type="title"/>
          </p:nvPr>
        </p:nvSpPr>
        <p:spPr>
          <a:xfrm>
            <a:off x="1042221" y="2663781"/>
            <a:ext cx="3376342" cy="729008"/>
          </a:xfrm>
          <a:prstGeom prst="rect">
            <a:avLst/>
          </a:prstGeom>
        </p:spPr>
        <p:txBody>
          <a:bodyPr vert="horz" wrap="square" lIns="0" tIns="5487" rIns="0" bIns="0" rtlCol="0" anchor="ctr">
            <a:spAutoFit/>
            <a:scene3d>
              <a:camera prst="orthographicFront"/>
              <a:lightRig rig="soft" dir="t"/>
            </a:scene3d>
            <a:sp3d prstMaterial="softEdge">
              <a:bevelT w="25400" h="25400"/>
            </a:sp3d>
          </a:bodyPr>
          <a:lstStyle/>
          <a:p>
            <a:pPr marL="5776">
              <a:spcBef>
                <a:spcPts val="44"/>
              </a:spcBef>
            </a:pPr>
            <a:r>
              <a:rPr sz="2252" spc="73" dirty="0"/>
              <a:t>FACEBOOK</a:t>
            </a:r>
            <a:endParaRPr sz="2252"/>
          </a:p>
          <a:p>
            <a:pPr marL="5776">
              <a:spcBef>
                <a:spcPts val="55"/>
              </a:spcBef>
            </a:pPr>
            <a:r>
              <a:rPr sz="1183" b="0" spc="59" dirty="0"/>
              <a:t>Digital </a:t>
            </a:r>
            <a:r>
              <a:rPr sz="1183" b="0" spc="66" dirty="0"/>
              <a:t>Commerce </a:t>
            </a:r>
            <a:r>
              <a:rPr sz="1183" b="0" spc="73" dirty="0"/>
              <a:t>- </a:t>
            </a:r>
            <a:r>
              <a:rPr sz="1183" b="0" spc="55" dirty="0"/>
              <a:t>Cross </a:t>
            </a:r>
            <a:r>
              <a:rPr sz="1183" b="0" spc="64" dirty="0"/>
              <a:t>Border</a:t>
            </a:r>
            <a:r>
              <a:rPr sz="1183" b="0" spc="359" dirty="0"/>
              <a:t> </a:t>
            </a:r>
            <a:r>
              <a:rPr sz="1183" b="0" spc="75" dirty="0"/>
              <a:t>Commerce</a:t>
            </a:r>
            <a:endParaRPr sz="1183"/>
          </a:p>
        </p:txBody>
      </p:sp>
      <p:sp>
        <p:nvSpPr>
          <p:cNvPr id="20" name="object 20"/>
          <p:cNvSpPr/>
          <p:nvPr/>
        </p:nvSpPr>
        <p:spPr>
          <a:xfrm>
            <a:off x="5562554" y="3289322"/>
            <a:ext cx="1894518" cy="1202268"/>
          </a:xfrm>
          <a:custGeom>
            <a:avLst/>
            <a:gdLst/>
            <a:ahLst/>
            <a:cxnLst/>
            <a:rect l="l" t="t" r="r" b="b"/>
            <a:pathLst>
              <a:path w="4165600" h="2643504">
                <a:moveTo>
                  <a:pt x="3818888" y="0"/>
                </a:moveTo>
                <a:lnTo>
                  <a:pt x="346094" y="0"/>
                </a:lnTo>
                <a:lnTo>
                  <a:pt x="299130" y="3093"/>
                </a:lnTo>
                <a:lnTo>
                  <a:pt x="254087" y="12106"/>
                </a:lnTo>
                <a:lnTo>
                  <a:pt x="211377" y="26633"/>
                </a:lnTo>
                <a:lnTo>
                  <a:pt x="171412" y="46270"/>
                </a:lnTo>
                <a:lnTo>
                  <a:pt x="134604" y="70615"/>
                </a:lnTo>
                <a:lnTo>
                  <a:pt x="101367" y="99263"/>
                </a:lnTo>
                <a:lnTo>
                  <a:pt x="72112" y="131811"/>
                </a:lnTo>
                <a:lnTo>
                  <a:pt x="47251" y="167855"/>
                </a:lnTo>
                <a:lnTo>
                  <a:pt x="27197" y="206990"/>
                </a:lnTo>
                <a:lnTo>
                  <a:pt x="12362" y="248814"/>
                </a:lnTo>
                <a:lnTo>
                  <a:pt x="3159" y="292922"/>
                </a:lnTo>
                <a:lnTo>
                  <a:pt x="0" y="338911"/>
                </a:lnTo>
                <a:lnTo>
                  <a:pt x="0" y="2304568"/>
                </a:lnTo>
                <a:lnTo>
                  <a:pt x="3159" y="2350557"/>
                </a:lnTo>
                <a:lnTo>
                  <a:pt x="12362" y="2394665"/>
                </a:lnTo>
                <a:lnTo>
                  <a:pt x="27197" y="2436488"/>
                </a:lnTo>
                <a:lnTo>
                  <a:pt x="47251" y="2475624"/>
                </a:lnTo>
                <a:lnTo>
                  <a:pt x="72112" y="2511667"/>
                </a:lnTo>
                <a:lnTo>
                  <a:pt x="101367" y="2544215"/>
                </a:lnTo>
                <a:lnTo>
                  <a:pt x="134604" y="2572863"/>
                </a:lnTo>
                <a:lnTo>
                  <a:pt x="171412" y="2597208"/>
                </a:lnTo>
                <a:lnTo>
                  <a:pt x="211377" y="2616846"/>
                </a:lnTo>
                <a:lnTo>
                  <a:pt x="254087" y="2631373"/>
                </a:lnTo>
                <a:lnTo>
                  <a:pt x="299130" y="2640385"/>
                </a:lnTo>
                <a:lnTo>
                  <a:pt x="346094" y="2643479"/>
                </a:lnTo>
                <a:lnTo>
                  <a:pt x="3818888" y="2643479"/>
                </a:lnTo>
                <a:lnTo>
                  <a:pt x="3865852" y="2640385"/>
                </a:lnTo>
                <a:lnTo>
                  <a:pt x="3910895" y="2631373"/>
                </a:lnTo>
                <a:lnTo>
                  <a:pt x="3953605" y="2616846"/>
                </a:lnTo>
                <a:lnTo>
                  <a:pt x="3993570" y="2597208"/>
                </a:lnTo>
                <a:lnTo>
                  <a:pt x="4030378" y="2572863"/>
                </a:lnTo>
                <a:lnTo>
                  <a:pt x="4063615" y="2544215"/>
                </a:lnTo>
                <a:lnTo>
                  <a:pt x="4092871" y="2511667"/>
                </a:lnTo>
                <a:lnTo>
                  <a:pt x="4117731" y="2475624"/>
                </a:lnTo>
                <a:lnTo>
                  <a:pt x="4137785" y="2436488"/>
                </a:lnTo>
                <a:lnTo>
                  <a:pt x="4152503" y="2394995"/>
                </a:lnTo>
                <a:lnTo>
                  <a:pt x="213585" y="2394995"/>
                </a:lnTo>
                <a:lnTo>
                  <a:pt x="213585" y="248484"/>
                </a:lnTo>
                <a:lnTo>
                  <a:pt x="4152503" y="248484"/>
                </a:lnTo>
                <a:lnTo>
                  <a:pt x="4137785" y="206990"/>
                </a:lnTo>
                <a:lnTo>
                  <a:pt x="4117731" y="167855"/>
                </a:lnTo>
                <a:lnTo>
                  <a:pt x="4092871" y="131811"/>
                </a:lnTo>
                <a:lnTo>
                  <a:pt x="4063615" y="99263"/>
                </a:lnTo>
                <a:lnTo>
                  <a:pt x="4030378" y="70615"/>
                </a:lnTo>
                <a:lnTo>
                  <a:pt x="3993570" y="46270"/>
                </a:lnTo>
                <a:lnTo>
                  <a:pt x="3953605" y="26633"/>
                </a:lnTo>
                <a:lnTo>
                  <a:pt x="3910895" y="12106"/>
                </a:lnTo>
                <a:lnTo>
                  <a:pt x="3865852" y="3093"/>
                </a:lnTo>
                <a:lnTo>
                  <a:pt x="3818888" y="0"/>
                </a:lnTo>
                <a:close/>
              </a:path>
              <a:path w="4165600" h="2643504">
                <a:moveTo>
                  <a:pt x="4152503" y="248484"/>
                </a:moveTo>
                <a:lnTo>
                  <a:pt x="3951398" y="248484"/>
                </a:lnTo>
                <a:lnTo>
                  <a:pt x="3951398" y="2394995"/>
                </a:lnTo>
                <a:lnTo>
                  <a:pt x="4152503" y="2394995"/>
                </a:lnTo>
                <a:lnTo>
                  <a:pt x="4152620" y="2394665"/>
                </a:lnTo>
                <a:lnTo>
                  <a:pt x="4161823" y="2350557"/>
                </a:lnTo>
                <a:lnTo>
                  <a:pt x="4164983" y="2304568"/>
                </a:lnTo>
                <a:lnTo>
                  <a:pt x="4164983" y="338911"/>
                </a:lnTo>
                <a:lnTo>
                  <a:pt x="4161823" y="292922"/>
                </a:lnTo>
                <a:lnTo>
                  <a:pt x="4152620" y="248814"/>
                </a:lnTo>
                <a:lnTo>
                  <a:pt x="4152503" y="248484"/>
                </a:lnTo>
                <a:close/>
              </a:path>
            </a:pathLst>
          </a:custGeom>
          <a:solidFill>
            <a:srgbClr val="14286B"/>
          </a:solidFill>
        </p:spPr>
        <p:txBody>
          <a:bodyPr wrap="square" lIns="0" tIns="0" rIns="0" bIns="0" rtlCol="0"/>
          <a:lstStyle/>
          <a:p>
            <a:endParaRPr sz="819"/>
          </a:p>
        </p:txBody>
      </p:sp>
      <p:sp>
        <p:nvSpPr>
          <p:cNvPr id="21" name="object 21"/>
          <p:cNvSpPr/>
          <p:nvPr/>
        </p:nvSpPr>
        <p:spPr>
          <a:xfrm>
            <a:off x="6147629" y="4537818"/>
            <a:ext cx="724307" cy="305549"/>
          </a:xfrm>
          <a:custGeom>
            <a:avLst/>
            <a:gdLst/>
            <a:ahLst/>
            <a:cxnLst/>
            <a:rect l="l" t="t" r="r" b="b"/>
            <a:pathLst>
              <a:path w="1592580" h="671829">
                <a:moveTo>
                  <a:pt x="1280547" y="0"/>
                </a:moveTo>
                <a:lnTo>
                  <a:pt x="311487" y="0"/>
                </a:lnTo>
                <a:lnTo>
                  <a:pt x="311487" y="263007"/>
                </a:lnTo>
                <a:lnTo>
                  <a:pt x="306049" y="309235"/>
                </a:lnTo>
                <a:lnTo>
                  <a:pt x="290560" y="351672"/>
                </a:lnTo>
                <a:lnTo>
                  <a:pt x="266254" y="389107"/>
                </a:lnTo>
                <a:lnTo>
                  <a:pt x="234369" y="420330"/>
                </a:lnTo>
                <a:lnTo>
                  <a:pt x="196141" y="444131"/>
                </a:lnTo>
                <a:lnTo>
                  <a:pt x="152805" y="459299"/>
                </a:lnTo>
                <a:lnTo>
                  <a:pt x="105598" y="464624"/>
                </a:lnTo>
                <a:lnTo>
                  <a:pt x="64494" y="472750"/>
                </a:lnTo>
                <a:lnTo>
                  <a:pt x="30928" y="494909"/>
                </a:lnTo>
                <a:lnTo>
                  <a:pt x="8298" y="527775"/>
                </a:lnTo>
                <a:lnTo>
                  <a:pt x="0" y="568024"/>
                </a:lnTo>
                <a:lnTo>
                  <a:pt x="8298" y="608273"/>
                </a:lnTo>
                <a:lnTo>
                  <a:pt x="30928" y="641140"/>
                </a:lnTo>
                <a:lnTo>
                  <a:pt x="64494" y="663299"/>
                </a:lnTo>
                <a:lnTo>
                  <a:pt x="105598" y="671424"/>
                </a:lnTo>
                <a:lnTo>
                  <a:pt x="1486436" y="671424"/>
                </a:lnTo>
                <a:lnTo>
                  <a:pt x="1527535" y="663299"/>
                </a:lnTo>
                <a:lnTo>
                  <a:pt x="1561097" y="641140"/>
                </a:lnTo>
                <a:lnTo>
                  <a:pt x="1583726" y="608273"/>
                </a:lnTo>
                <a:lnTo>
                  <a:pt x="1592024" y="568024"/>
                </a:lnTo>
                <a:lnTo>
                  <a:pt x="1583726" y="527775"/>
                </a:lnTo>
                <a:lnTo>
                  <a:pt x="1561097" y="494909"/>
                </a:lnTo>
                <a:lnTo>
                  <a:pt x="1527535" y="472750"/>
                </a:lnTo>
                <a:lnTo>
                  <a:pt x="1486436" y="464624"/>
                </a:lnTo>
                <a:lnTo>
                  <a:pt x="1439229" y="459299"/>
                </a:lnTo>
                <a:lnTo>
                  <a:pt x="1395894" y="444131"/>
                </a:lnTo>
                <a:lnTo>
                  <a:pt x="1357665" y="420330"/>
                </a:lnTo>
                <a:lnTo>
                  <a:pt x="1325780" y="389107"/>
                </a:lnTo>
                <a:lnTo>
                  <a:pt x="1301475" y="351672"/>
                </a:lnTo>
                <a:lnTo>
                  <a:pt x="1285985" y="309235"/>
                </a:lnTo>
                <a:lnTo>
                  <a:pt x="1280547" y="263007"/>
                </a:lnTo>
                <a:lnTo>
                  <a:pt x="1280547" y="0"/>
                </a:lnTo>
                <a:close/>
              </a:path>
            </a:pathLst>
          </a:custGeom>
          <a:solidFill>
            <a:srgbClr val="14286B"/>
          </a:solidFill>
        </p:spPr>
        <p:txBody>
          <a:bodyPr wrap="square" lIns="0" tIns="0" rIns="0" bIns="0" rtlCol="0"/>
          <a:lstStyle/>
          <a:p>
            <a:endParaRPr sz="819"/>
          </a:p>
        </p:txBody>
      </p:sp>
      <p:sp>
        <p:nvSpPr>
          <p:cNvPr id="22" name="object 22"/>
          <p:cNvSpPr/>
          <p:nvPr/>
        </p:nvSpPr>
        <p:spPr>
          <a:xfrm>
            <a:off x="6377147" y="3626859"/>
            <a:ext cx="262807" cy="543230"/>
          </a:xfrm>
          <a:custGeom>
            <a:avLst/>
            <a:gdLst/>
            <a:ahLst/>
            <a:cxnLst/>
            <a:rect l="l" t="t" r="r" b="b"/>
            <a:pathLst>
              <a:path w="577850" h="1194434">
                <a:moveTo>
                  <a:pt x="355643" y="573469"/>
                </a:moveTo>
                <a:lnTo>
                  <a:pt x="123723" y="573469"/>
                </a:lnTo>
                <a:lnTo>
                  <a:pt x="123723" y="1193942"/>
                </a:lnTo>
                <a:lnTo>
                  <a:pt x="355643" y="1193942"/>
                </a:lnTo>
                <a:lnTo>
                  <a:pt x="355643" y="573469"/>
                </a:lnTo>
                <a:close/>
              </a:path>
              <a:path w="577850" h="1194434">
                <a:moveTo>
                  <a:pt x="552967" y="394857"/>
                </a:moveTo>
                <a:lnTo>
                  <a:pt x="0" y="394857"/>
                </a:lnTo>
                <a:lnTo>
                  <a:pt x="0" y="573469"/>
                </a:lnTo>
                <a:lnTo>
                  <a:pt x="539187" y="573469"/>
                </a:lnTo>
                <a:lnTo>
                  <a:pt x="552967" y="394857"/>
                </a:lnTo>
                <a:close/>
              </a:path>
              <a:path w="577850" h="1194434">
                <a:moveTo>
                  <a:pt x="355643" y="0"/>
                </a:moveTo>
                <a:lnTo>
                  <a:pt x="302777" y="4213"/>
                </a:lnTo>
                <a:lnTo>
                  <a:pt x="258336" y="16237"/>
                </a:lnTo>
                <a:lnTo>
                  <a:pt x="221122" y="35146"/>
                </a:lnTo>
                <a:lnTo>
                  <a:pt x="189935" y="60017"/>
                </a:lnTo>
                <a:lnTo>
                  <a:pt x="163576" y="89923"/>
                </a:lnTo>
                <a:lnTo>
                  <a:pt x="141102" y="132702"/>
                </a:lnTo>
                <a:lnTo>
                  <a:pt x="129208" y="181523"/>
                </a:lnTo>
                <a:lnTo>
                  <a:pt x="124535" y="230792"/>
                </a:lnTo>
                <a:lnTo>
                  <a:pt x="123723" y="274913"/>
                </a:lnTo>
                <a:lnTo>
                  <a:pt x="123723" y="394857"/>
                </a:lnTo>
                <a:lnTo>
                  <a:pt x="355643" y="394857"/>
                </a:lnTo>
                <a:lnTo>
                  <a:pt x="355643" y="255384"/>
                </a:lnTo>
                <a:lnTo>
                  <a:pt x="363128" y="224958"/>
                </a:lnTo>
                <a:lnTo>
                  <a:pt x="383202" y="204797"/>
                </a:lnTo>
                <a:lnTo>
                  <a:pt x="412301" y="193632"/>
                </a:lnTo>
                <a:lnTo>
                  <a:pt x="446855" y="190193"/>
                </a:lnTo>
                <a:lnTo>
                  <a:pt x="549044" y="190193"/>
                </a:lnTo>
                <a:lnTo>
                  <a:pt x="577458" y="22208"/>
                </a:lnTo>
                <a:lnTo>
                  <a:pt x="564750" y="18738"/>
                </a:lnTo>
                <a:lnTo>
                  <a:pt x="525084" y="11104"/>
                </a:lnTo>
                <a:lnTo>
                  <a:pt x="456152" y="3470"/>
                </a:lnTo>
                <a:lnTo>
                  <a:pt x="355643" y="0"/>
                </a:lnTo>
                <a:close/>
              </a:path>
              <a:path w="577850" h="1194434">
                <a:moveTo>
                  <a:pt x="549044" y="190193"/>
                </a:moveTo>
                <a:lnTo>
                  <a:pt x="446855" y="190193"/>
                </a:lnTo>
                <a:lnTo>
                  <a:pt x="475470" y="190425"/>
                </a:lnTo>
                <a:lnTo>
                  <a:pt x="495391" y="192053"/>
                </a:lnTo>
                <a:lnTo>
                  <a:pt x="515962" y="196470"/>
                </a:lnTo>
                <a:lnTo>
                  <a:pt x="546527" y="205072"/>
                </a:lnTo>
                <a:lnTo>
                  <a:pt x="549044" y="190193"/>
                </a:lnTo>
                <a:close/>
              </a:path>
            </a:pathLst>
          </a:custGeom>
          <a:solidFill>
            <a:srgbClr val="79F4F8"/>
          </a:solidFill>
        </p:spPr>
        <p:txBody>
          <a:bodyPr wrap="square" lIns="0" tIns="0" rIns="0" bIns="0" rtlCol="0"/>
          <a:lstStyle/>
          <a:p>
            <a:endParaRPr sz="819"/>
          </a:p>
        </p:txBody>
      </p:sp>
      <p:sp>
        <p:nvSpPr>
          <p:cNvPr id="23" name="object 23"/>
          <p:cNvSpPr/>
          <p:nvPr/>
        </p:nvSpPr>
        <p:spPr>
          <a:xfrm>
            <a:off x="7548796" y="2357332"/>
            <a:ext cx="1023502" cy="886322"/>
          </a:xfrm>
          <a:custGeom>
            <a:avLst/>
            <a:gdLst/>
            <a:ahLst/>
            <a:cxnLst/>
            <a:rect l="l" t="t" r="r" b="b"/>
            <a:pathLst>
              <a:path w="2250440" h="1948814">
                <a:moveTo>
                  <a:pt x="2021488" y="0"/>
                </a:moveTo>
                <a:lnTo>
                  <a:pt x="228809" y="0"/>
                </a:lnTo>
                <a:lnTo>
                  <a:pt x="182755" y="4656"/>
                </a:lnTo>
                <a:lnTo>
                  <a:pt x="139832" y="18009"/>
                </a:lnTo>
                <a:lnTo>
                  <a:pt x="100969" y="39131"/>
                </a:lnTo>
                <a:lnTo>
                  <a:pt x="67093" y="67093"/>
                </a:lnTo>
                <a:lnTo>
                  <a:pt x="39131" y="100969"/>
                </a:lnTo>
                <a:lnTo>
                  <a:pt x="18009" y="139832"/>
                </a:lnTo>
                <a:lnTo>
                  <a:pt x="4656" y="182755"/>
                </a:lnTo>
                <a:lnTo>
                  <a:pt x="0" y="228809"/>
                </a:lnTo>
                <a:lnTo>
                  <a:pt x="0" y="1244705"/>
                </a:lnTo>
                <a:lnTo>
                  <a:pt x="4656" y="1290763"/>
                </a:lnTo>
                <a:lnTo>
                  <a:pt x="18009" y="1333688"/>
                </a:lnTo>
                <a:lnTo>
                  <a:pt x="39131" y="1372553"/>
                </a:lnTo>
                <a:lnTo>
                  <a:pt x="67093" y="1406430"/>
                </a:lnTo>
                <a:lnTo>
                  <a:pt x="100969" y="1434394"/>
                </a:lnTo>
                <a:lnTo>
                  <a:pt x="139832" y="1455515"/>
                </a:lnTo>
                <a:lnTo>
                  <a:pt x="182755" y="1468868"/>
                </a:lnTo>
                <a:lnTo>
                  <a:pt x="228809" y="1473525"/>
                </a:lnTo>
                <a:lnTo>
                  <a:pt x="425337" y="1473525"/>
                </a:lnTo>
                <a:lnTo>
                  <a:pt x="425337" y="1879377"/>
                </a:lnTo>
                <a:lnTo>
                  <a:pt x="437554" y="1918635"/>
                </a:lnTo>
                <a:lnTo>
                  <a:pt x="469891" y="1944024"/>
                </a:lnTo>
                <a:lnTo>
                  <a:pt x="486246" y="1948558"/>
                </a:lnTo>
                <a:lnTo>
                  <a:pt x="494508" y="1948558"/>
                </a:lnTo>
                <a:lnTo>
                  <a:pt x="535161" y="1935363"/>
                </a:lnTo>
                <a:lnTo>
                  <a:pt x="749055" y="1697822"/>
                </a:lnTo>
                <a:lnTo>
                  <a:pt x="563700" y="1697822"/>
                </a:lnTo>
                <a:lnTo>
                  <a:pt x="563700" y="1404344"/>
                </a:lnTo>
                <a:lnTo>
                  <a:pt x="558263" y="1377416"/>
                </a:lnTo>
                <a:lnTo>
                  <a:pt x="543437" y="1355426"/>
                </a:lnTo>
                <a:lnTo>
                  <a:pt x="521447" y="1340600"/>
                </a:lnTo>
                <a:lnTo>
                  <a:pt x="494518" y="1335163"/>
                </a:lnTo>
                <a:lnTo>
                  <a:pt x="228809" y="1335163"/>
                </a:lnTo>
                <a:lnTo>
                  <a:pt x="193631" y="1328044"/>
                </a:lnTo>
                <a:lnTo>
                  <a:pt x="164874" y="1308640"/>
                </a:lnTo>
                <a:lnTo>
                  <a:pt x="145471" y="1279884"/>
                </a:lnTo>
                <a:lnTo>
                  <a:pt x="138351" y="1244705"/>
                </a:lnTo>
                <a:lnTo>
                  <a:pt x="138351" y="228809"/>
                </a:lnTo>
                <a:lnTo>
                  <a:pt x="145471" y="193631"/>
                </a:lnTo>
                <a:lnTo>
                  <a:pt x="164874" y="164874"/>
                </a:lnTo>
                <a:lnTo>
                  <a:pt x="193631" y="145471"/>
                </a:lnTo>
                <a:lnTo>
                  <a:pt x="228809" y="138351"/>
                </a:lnTo>
                <a:lnTo>
                  <a:pt x="2231493" y="138351"/>
                </a:lnTo>
                <a:lnTo>
                  <a:pt x="2211176" y="100969"/>
                </a:lnTo>
                <a:lnTo>
                  <a:pt x="2183213" y="67093"/>
                </a:lnTo>
                <a:lnTo>
                  <a:pt x="2149335" y="39131"/>
                </a:lnTo>
                <a:lnTo>
                  <a:pt x="2110471" y="18009"/>
                </a:lnTo>
                <a:lnTo>
                  <a:pt x="2067546" y="4656"/>
                </a:lnTo>
                <a:lnTo>
                  <a:pt x="2021488" y="0"/>
                </a:lnTo>
                <a:close/>
              </a:path>
              <a:path w="2250440" h="1948814">
                <a:moveTo>
                  <a:pt x="2231493" y="138351"/>
                </a:moveTo>
                <a:lnTo>
                  <a:pt x="2021488" y="138351"/>
                </a:lnTo>
                <a:lnTo>
                  <a:pt x="2056672" y="145471"/>
                </a:lnTo>
                <a:lnTo>
                  <a:pt x="2085432" y="164874"/>
                </a:lnTo>
                <a:lnTo>
                  <a:pt x="2104837" y="193631"/>
                </a:lnTo>
                <a:lnTo>
                  <a:pt x="2111956" y="228809"/>
                </a:lnTo>
                <a:lnTo>
                  <a:pt x="2111956" y="1244705"/>
                </a:lnTo>
                <a:lnTo>
                  <a:pt x="2104837" y="1279884"/>
                </a:lnTo>
                <a:lnTo>
                  <a:pt x="2085432" y="1308640"/>
                </a:lnTo>
                <a:lnTo>
                  <a:pt x="2056672" y="1328044"/>
                </a:lnTo>
                <a:lnTo>
                  <a:pt x="2021488" y="1335163"/>
                </a:lnTo>
                <a:lnTo>
                  <a:pt x="918013" y="1335163"/>
                </a:lnTo>
                <a:lnTo>
                  <a:pt x="903468" y="1336708"/>
                </a:lnTo>
                <a:lnTo>
                  <a:pt x="889718" y="1341213"/>
                </a:lnTo>
                <a:lnTo>
                  <a:pt x="877205" y="1348477"/>
                </a:lnTo>
                <a:lnTo>
                  <a:pt x="866371" y="1358304"/>
                </a:lnTo>
                <a:lnTo>
                  <a:pt x="563700" y="1697822"/>
                </a:lnTo>
                <a:lnTo>
                  <a:pt x="749055" y="1697822"/>
                </a:lnTo>
                <a:lnTo>
                  <a:pt x="949018" y="1473525"/>
                </a:lnTo>
                <a:lnTo>
                  <a:pt x="2021488" y="1473525"/>
                </a:lnTo>
                <a:lnTo>
                  <a:pt x="2067546" y="1468868"/>
                </a:lnTo>
                <a:lnTo>
                  <a:pt x="2110471" y="1455515"/>
                </a:lnTo>
                <a:lnTo>
                  <a:pt x="2149335" y="1434394"/>
                </a:lnTo>
                <a:lnTo>
                  <a:pt x="2183213" y="1406430"/>
                </a:lnTo>
                <a:lnTo>
                  <a:pt x="2211176" y="1372553"/>
                </a:lnTo>
                <a:lnTo>
                  <a:pt x="2232298" y="1333688"/>
                </a:lnTo>
                <a:lnTo>
                  <a:pt x="2245651" y="1290763"/>
                </a:lnTo>
                <a:lnTo>
                  <a:pt x="2250308" y="1244705"/>
                </a:lnTo>
                <a:lnTo>
                  <a:pt x="2250308" y="228809"/>
                </a:lnTo>
                <a:lnTo>
                  <a:pt x="2245651" y="182755"/>
                </a:lnTo>
                <a:lnTo>
                  <a:pt x="2232298" y="139832"/>
                </a:lnTo>
                <a:lnTo>
                  <a:pt x="2231493" y="138351"/>
                </a:lnTo>
                <a:close/>
              </a:path>
            </a:pathLst>
          </a:custGeom>
          <a:solidFill>
            <a:srgbClr val="14286B"/>
          </a:solidFill>
        </p:spPr>
        <p:txBody>
          <a:bodyPr wrap="square" lIns="0" tIns="0" rIns="0" bIns="0" rtlCol="0"/>
          <a:lstStyle/>
          <a:p>
            <a:endParaRPr sz="819"/>
          </a:p>
        </p:txBody>
      </p:sp>
      <p:sp>
        <p:nvSpPr>
          <p:cNvPr id="24" name="object 24"/>
          <p:cNvSpPr/>
          <p:nvPr/>
        </p:nvSpPr>
        <p:spPr>
          <a:xfrm>
            <a:off x="7644669" y="2475844"/>
            <a:ext cx="44186" cy="234504"/>
          </a:xfrm>
          <a:custGeom>
            <a:avLst/>
            <a:gdLst/>
            <a:ahLst/>
            <a:cxnLst/>
            <a:rect l="l" t="t" r="r" b="b"/>
            <a:pathLst>
              <a:path w="97155" h="515620">
                <a:moveTo>
                  <a:pt x="48427" y="0"/>
                </a:moveTo>
                <a:lnTo>
                  <a:pt x="29578" y="3804"/>
                </a:lnTo>
                <a:lnTo>
                  <a:pt x="14185" y="14180"/>
                </a:lnTo>
                <a:lnTo>
                  <a:pt x="3806" y="29570"/>
                </a:lnTo>
                <a:lnTo>
                  <a:pt x="0" y="48417"/>
                </a:lnTo>
                <a:lnTo>
                  <a:pt x="0" y="466949"/>
                </a:lnTo>
                <a:lnTo>
                  <a:pt x="3806" y="485802"/>
                </a:lnTo>
                <a:lnTo>
                  <a:pt x="14185" y="501195"/>
                </a:lnTo>
                <a:lnTo>
                  <a:pt x="29578" y="511572"/>
                </a:lnTo>
                <a:lnTo>
                  <a:pt x="48427" y="515376"/>
                </a:lnTo>
                <a:lnTo>
                  <a:pt x="67276" y="511572"/>
                </a:lnTo>
                <a:lnTo>
                  <a:pt x="82670" y="501195"/>
                </a:lnTo>
                <a:lnTo>
                  <a:pt x="93049" y="485802"/>
                </a:lnTo>
                <a:lnTo>
                  <a:pt x="96855" y="466949"/>
                </a:lnTo>
                <a:lnTo>
                  <a:pt x="96855" y="48417"/>
                </a:lnTo>
                <a:lnTo>
                  <a:pt x="93049" y="29570"/>
                </a:lnTo>
                <a:lnTo>
                  <a:pt x="82670" y="14180"/>
                </a:lnTo>
                <a:lnTo>
                  <a:pt x="67276" y="3804"/>
                </a:lnTo>
                <a:lnTo>
                  <a:pt x="48427" y="0"/>
                </a:lnTo>
                <a:close/>
              </a:path>
            </a:pathLst>
          </a:custGeom>
          <a:solidFill>
            <a:srgbClr val="14286B"/>
          </a:solidFill>
        </p:spPr>
        <p:txBody>
          <a:bodyPr wrap="square" lIns="0" tIns="0" rIns="0" bIns="0" rtlCol="0"/>
          <a:lstStyle/>
          <a:p>
            <a:endParaRPr sz="819"/>
          </a:p>
        </p:txBody>
      </p:sp>
      <p:sp>
        <p:nvSpPr>
          <p:cNvPr id="25" name="object 25"/>
          <p:cNvSpPr/>
          <p:nvPr/>
        </p:nvSpPr>
        <p:spPr>
          <a:xfrm>
            <a:off x="7644669" y="2754817"/>
            <a:ext cx="44050" cy="95438"/>
          </a:xfrm>
          <a:prstGeom prst="rect">
            <a:avLst/>
          </a:prstGeom>
          <a:blipFill>
            <a:blip r:embed="rId6" cstate="print"/>
            <a:stretch>
              <a:fillRect/>
            </a:stretch>
          </a:blipFill>
        </p:spPr>
        <p:txBody>
          <a:bodyPr wrap="square" lIns="0" tIns="0" rIns="0" bIns="0" rtlCol="0"/>
          <a:lstStyle/>
          <a:p>
            <a:endParaRPr sz="819"/>
          </a:p>
        </p:txBody>
      </p:sp>
      <p:sp>
        <p:nvSpPr>
          <p:cNvPr id="26" name="object 26"/>
          <p:cNvSpPr/>
          <p:nvPr/>
        </p:nvSpPr>
        <p:spPr>
          <a:xfrm>
            <a:off x="4759630" y="2214248"/>
            <a:ext cx="939173" cy="886322"/>
          </a:xfrm>
          <a:custGeom>
            <a:avLst/>
            <a:gdLst/>
            <a:ahLst/>
            <a:cxnLst/>
            <a:rect l="l" t="t" r="r" b="b"/>
            <a:pathLst>
              <a:path w="2065020" h="1948814">
                <a:moveTo>
                  <a:pt x="1995646" y="0"/>
                </a:moveTo>
                <a:lnTo>
                  <a:pt x="69181" y="0"/>
                </a:lnTo>
                <a:lnTo>
                  <a:pt x="42252" y="5436"/>
                </a:lnTo>
                <a:lnTo>
                  <a:pt x="20262" y="20262"/>
                </a:lnTo>
                <a:lnTo>
                  <a:pt x="5436" y="42252"/>
                </a:lnTo>
                <a:lnTo>
                  <a:pt x="0" y="69181"/>
                </a:lnTo>
                <a:lnTo>
                  <a:pt x="0" y="1879377"/>
                </a:lnTo>
                <a:lnTo>
                  <a:pt x="5436" y="1906305"/>
                </a:lnTo>
                <a:lnTo>
                  <a:pt x="20262" y="1928295"/>
                </a:lnTo>
                <a:lnTo>
                  <a:pt x="42252" y="1943121"/>
                </a:lnTo>
                <a:lnTo>
                  <a:pt x="69181" y="1948558"/>
                </a:lnTo>
                <a:lnTo>
                  <a:pt x="1995646" y="1948558"/>
                </a:lnTo>
                <a:lnTo>
                  <a:pt x="2022574" y="1943121"/>
                </a:lnTo>
                <a:lnTo>
                  <a:pt x="2044564" y="1928295"/>
                </a:lnTo>
                <a:lnTo>
                  <a:pt x="2059390" y="1906305"/>
                </a:lnTo>
                <a:lnTo>
                  <a:pt x="2064827" y="1879377"/>
                </a:lnTo>
                <a:lnTo>
                  <a:pt x="2064827" y="1810196"/>
                </a:lnTo>
                <a:lnTo>
                  <a:pt x="138362" y="1810196"/>
                </a:lnTo>
                <a:lnTo>
                  <a:pt x="138362" y="138351"/>
                </a:lnTo>
                <a:lnTo>
                  <a:pt x="2064827" y="138351"/>
                </a:lnTo>
                <a:lnTo>
                  <a:pt x="2064827" y="69181"/>
                </a:lnTo>
                <a:lnTo>
                  <a:pt x="2059390" y="42252"/>
                </a:lnTo>
                <a:lnTo>
                  <a:pt x="2044564" y="20262"/>
                </a:lnTo>
                <a:lnTo>
                  <a:pt x="2022574" y="5436"/>
                </a:lnTo>
                <a:lnTo>
                  <a:pt x="1995646" y="0"/>
                </a:lnTo>
                <a:close/>
              </a:path>
              <a:path w="2065020" h="1948814">
                <a:moveTo>
                  <a:pt x="2064827" y="138351"/>
                </a:moveTo>
                <a:lnTo>
                  <a:pt x="1926464" y="138351"/>
                </a:lnTo>
                <a:lnTo>
                  <a:pt x="1926464" y="1810196"/>
                </a:lnTo>
                <a:lnTo>
                  <a:pt x="2064827" y="1810196"/>
                </a:lnTo>
                <a:lnTo>
                  <a:pt x="2064827" y="138351"/>
                </a:lnTo>
                <a:close/>
              </a:path>
            </a:pathLst>
          </a:custGeom>
          <a:solidFill>
            <a:srgbClr val="14286B"/>
          </a:solidFill>
        </p:spPr>
        <p:txBody>
          <a:bodyPr wrap="square" lIns="0" tIns="0" rIns="0" bIns="0" rtlCol="0"/>
          <a:lstStyle/>
          <a:p>
            <a:endParaRPr sz="819"/>
          </a:p>
        </p:txBody>
      </p:sp>
      <p:sp>
        <p:nvSpPr>
          <p:cNvPr id="27" name="object 27"/>
          <p:cNvSpPr/>
          <p:nvPr/>
        </p:nvSpPr>
        <p:spPr>
          <a:xfrm>
            <a:off x="5033526" y="2726044"/>
            <a:ext cx="44186" cy="229883"/>
          </a:xfrm>
          <a:custGeom>
            <a:avLst/>
            <a:gdLst/>
            <a:ahLst/>
            <a:cxnLst/>
            <a:rect l="l" t="t" r="r" b="b"/>
            <a:pathLst>
              <a:path w="97154" h="505460">
                <a:moveTo>
                  <a:pt x="48427" y="0"/>
                </a:moveTo>
                <a:lnTo>
                  <a:pt x="29578" y="3804"/>
                </a:lnTo>
                <a:lnTo>
                  <a:pt x="14185" y="14181"/>
                </a:lnTo>
                <a:lnTo>
                  <a:pt x="3806" y="29574"/>
                </a:lnTo>
                <a:lnTo>
                  <a:pt x="0" y="48427"/>
                </a:lnTo>
                <a:lnTo>
                  <a:pt x="0" y="456582"/>
                </a:lnTo>
                <a:lnTo>
                  <a:pt x="3806" y="475436"/>
                </a:lnTo>
                <a:lnTo>
                  <a:pt x="14185" y="490829"/>
                </a:lnTo>
                <a:lnTo>
                  <a:pt x="29578" y="501206"/>
                </a:lnTo>
                <a:lnTo>
                  <a:pt x="48427" y="505010"/>
                </a:lnTo>
                <a:lnTo>
                  <a:pt x="67276" y="501206"/>
                </a:lnTo>
                <a:lnTo>
                  <a:pt x="82670" y="490829"/>
                </a:lnTo>
                <a:lnTo>
                  <a:pt x="93049" y="475436"/>
                </a:lnTo>
                <a:lnTo>
                  <a:pt x="96855" y="456582"/>
                </a:lnTo>
                <a:lnTo>
                  <a:pt x="96855" y="48427"/>
                </a:lnTo>
                <a:lnTo>
                  <a:pt x="93049" y="29574"/>
                </a:lnTo>
                <a:lnTo>
                  <a:pt x="82670" y="14181"/>
                </a:lnTo>
                <a:lnTo>
                  <a:pt x="67276" y="3804"/>
                </a:lnTo>
                <a:lnTo>
                  <a:pt x="48427" y="0"/>
                </a:lnTo>
                <a:close/>
              </a:path>
            </a:pathLst>
          </a:custGeom>
          <a:solidFill>
            <a:srgbClr val="14286B"/>
          </a:solidFill>
        </p:spPr>
        <p:txBody>
          <a:bodyPr wrap="square" lIns="0" tIns="0" rIns="0" bIns="0" rtlCol="0"/>
          <a:lstStyle/>
          <a:p>
            <a:endParaRPr sz="819"/>
          </a:p>
        </p:txBody>
      </p:sp>
      <p:sp>
        <p:nvSpPr>
          <p:cNvPr id="28" name="object 28"/>
          <p:cNvSpPr/>
          <p:nvPr/>
        </p:nvSpPr>
        <p:spPr>
          <a:xfrm>
            <a:off x="5033526" y="2511041"/>
            <a:ext cx="44050" cy="93343"/>
          </a:xfrm>
          <a:prstGeom prst="rect">
            <a:avLst/>
          </a:prstGeom>
          <a:blipFill>
            <a:blip r:embed="rId7" cstate="print"/>
            <a:stretch>
              <a:fillRect/>
            </a:stretch>
          </a:blipFill>
        </p:spPr>
        <p:txBody>
          <a:bodyPr wrap="square" lIns="0" tIns="0" rIns="0" bIns="0" rtlCol="0"/>
          <a:lstStyle/>
          <a:p>
            <a:endParaRPr sz="819"/>
          </a:p>
        </p:txBody>
      </p:sp>
      <p:sp>
        <p:nvSpPr>
          <p:cNvPr id="29" name="object 29"/>
          <p:cNvSpPr/>
          <p:nvPr/>
        </p:nvSpPr>
        <p:spPr>
          <a:xfrm>
            <a:off x="4964289" y="2399877"/>
            <a:ext cx="516661" cy="312769"/>
          </a:xfrm>
          <a:custGeom>
            <a:avLst/>
            <a:gdLst/>
            <a:ahLst/>
            <a:cxnLst/>
            <a:rect l="l" t="t" r="r" b="b"/>
            <a:pathLst>
              <a:path w="1136015" h="687704">
                <a:moveTo>
                  <a:pt x="1087443" y="0"/>
                </a:moveTo>
                <a:lnTo>
                  <a:pt x="48427" y="0"/>
                </a:lnTo>
                <a:lnTo>
                  <a:pt x="29578" y="3806"/>
                </a:lnTo>
                <a:lnTo>
                  <a:pt x="14185" y="14185"/>
                </a:lnTo>
                <a:lnTo>
                  <a:pt x="3806" y="29578"/>
                </a:lnTo>
                <a:lnTo>
                  <a:pt x="0" y="48427"/>
                </a:lnTo>
                <a:lnTo>
                  <a:pt x="0" y="168329"/>
                </a:lnTo>
                <a:lnTo>
                  <a:pt x="3806" y="187183"/>
                </a:lnTo>
                <a:lnTo>
                  <a:pt x="14185" y="202576"/>
                </a:lnTo>
                <a:lnTo>
                  <a:pt x="29578" y="212953"/>
                </a:lnTo>
                <a:lnTo>
                  <a:pt x="48427" y="216757"/>
                </a:lnTo>
                <a:lnTo>
                  <a:pt x="290556" y="216757"/>
                </a:lnTo>
                <a:lnTo>
                  <a:pt x="290556" y="470425"/>
                </a:lnTo>
                <a:lnTo>
                  <a:pt x="48427" y="470425"/>
                </a:lnTo>
                <a:lnTo>
                  <a:pt x="29578" y="474229"/>
                </a:lnTo>
                <a:lnTo>
                  <a:pt x="14185" y="484605"/>
                </a:lnTo>
                <a:lnTo>
                  <a:pt x="3806" y="499995"/>
                </a:lnTo>
                <a:lnTo>
                  <a:pt x="0" y="518842"/>
                </a:lnTo>
                <a:lnTo>
                  <a:pt x="0" y="638755"/>
                </a:lnTo>
                <a:lnTo>
                  <a:pt x="3806" y="657608"/>
                </a:lnTo>
                <a:lnTo>
                  <a:pt x="14185" y="673001"/>
                </a:lnTo>
                <a:lnTo>
                  <a:pt x="29578" y="683378"/>
                </a:lnTo>
                <a:lnTo>
                  <a:pt x="48427" y="687183"/>
                </a:lnTo>
                <a:lnTo>
                  <a:pt x="1087443" y="687183"/>
                </a:lnTo>
                <a:lnTo>
                  <a:pt x="1124777" y="669593"/>
                </a:lnTo>
                <a:lnTo>
                  <a:pt x="1135650" y="643356"/>
                </a:lnTo>
                <a:lnTo>
                  <a:pt x="1134939" y="629308"/>
                </a:lnTo>
                <a:lnTo>
                  <a:pt x="1130222" y="616056"/>
                </a:lnTo>
                <a:lnTo>
                  <a:pt x="1121683" y="604515"/>
                </a:lnTo>
                <a:lnTo>
                  <a:pt x="1107495" y="590327"/>
                </a:lnTo>
                <a:lnTo>
                  <a:pt x="96855" y="590327"/>
                </a:lnTo>
                <a:lnTo>
                  <a:pt x="96855" y="567270"/>
                </a:lnTo>
                <a:lnTo>
                  <a:pt x="338984" y="567270"/>
                </a:lnTo>
                <a:lnTo>
                  <a:pt x="357827" y="563465"/>
                </a:lnTo>
                <a:lnTo>
                  <a:pt x="373217" y="553089"/>
                </a:lnTo>
                <a:lnTo>
                  <a:pt x="383595" y="537696"/>
                </a:lnTo>
                <a:lnTo>
                  <a:pt x="387401" y="518842"/>
                </a:lnTo>
                <a:lnTo>
                  <a:pt x="387401" y="168329"/>
                </a:lnTo>
                <a:lnTo>
                  <a:pt x="383595" y="149482"/>
                </a:lnTo>
                <a:lnTo>
                  <a:pt x="373217" y="134092"/>
                </a:lnTo>
                <a:lnTo>
                  <a:pt x="357827" y="123717"/>
                </a:lnTo>
                <a:lnTo>
                  <a:pt x="338984" y="119912"/>
                </a:lnTo>
                <a:lnTo>
                  <a:pt x="96855" y="119912"/>
                </a:lnTo>
                <a:lnTo>
                  <a:pt x="96855" y="96855"/>
                </a:lnTo>
                <a:lnTo>
                  <a:pt x="1107495" y="96855"/>
                </a:lnTo>
                <a:lnTo>
                  <a:pt x="1121683" y="82667"/>
                </a:lnTo>
                <a:lnTo>
                  <a:pt x="1130222" y="71122"/>
                </a:lnTo>
                <a:lnTo>
                  <a:pt x="1134939" y="57871"/>
                </a:lnTo>
                <a:lnTo>
                  <a:pt x="1135650" y="43825"/>
                </a:lnTo>
                <a:lnTo>
                  <a:pt x="1132174" y="29894"/>
                </a:lnTo>
                <a:lnTo>
                  <a:pt x="1124777" y="17590"/>
                </a:lnTo>
                <a:lnTo>
                  <a:pt x="1114344" y="8162"/>
                </a:lnTo>
                <a:lnTo>
                  <a:pt x="1101643" y="2126"/>
                </a:lnTo>
                <a:lnTo>
                  <a:pt x="1087443" y="0"/>
                </a:lnTo>
                <a:close/>
              </a:path>
              <a:path w="1136015" h="687704">
                <a:moveTo>
                  <a:pt x="1107495" y="96855"/>
                </a:moveTo>
                <a:lnTo>
                  <a:pt x="970535" y="96855"/>
                </a:lnTo>
                <a:lnTo>
                  <a:pt x="758039" y="309351"/>
                </a:lnTo>
                <a:lnTo>
                  <a:pt x="747402" y="325370"/>
                </a:lnTo>
                <a:lnTo>
                  <a:pt x="743856" y="343592"/>
                </a:lnTo>
                <a:lnTo>
                  <a:pt x="747402" y="361817"/>
                </a:lnTo>
                <a:lnTo>
                  <a:pt x="758039" y="377841"/>
                </a:lnTo>
                <a:lnTo>
                  <a:pt x="970525" y="590327"/>
                </a:lnTo>
                <a:lnTo>
                  <a:pt x="1107495" y="590327"/>
                </a:lnTo>
                <a:lnTo>
                  <a:pt x="860769" y="343591"/>
                </a:lnTo>
                <a:lnTo>
                  <a:pt x="1107495" y="96855"/>
                </a:lnTo>
                <a:close/>
              </a:path>
            </a:pathLst>
          </a:custGeom>
          <a:solidFill>
            <a:srgbClr val="14286B"/>
          </a:solidFill>
        </p:spPr>
        <p:txBody>
          <a:bodyPr wrap="square" lIns="0" tIns="0" rIns="0" bIns="0" rtlCol="0"/>
          <a:lstStyle/>
          <a:p>
            <a:endParaRPr sz="819"/>
          </a:p>
        </p:txBody>
      </p:sp>
      <p:sp>
        <p:nvSpPr>
          <p:cNvPr id="30" name="object 30"/>
          <p:cNvSpPr/>
          <p:nvPr/>
        </p:nvSpPr>
        <p:spPr>
          <a:xfrm>
            <a:off x="5566269" y="2861331"/>
            <a:ext cx="44186" cy="155374"/>
          </a:xfrm>
          <a:custGeom>
            <a:avLst/>
            <a:gdLst/>
            <a:ahLst/>
            <a:cxnLst/>
            <a:rect l="l" t="t" r="r" b="b"/>
            <a:pathLst>
              <a:path w="97154" h="341629">
                <a:moveTo>
                  <a:pt x="48427" y="0"/>
                </a:moveTo>
                <a:lnTo>
                  <a:pt x="29578" y="3806"/>
                </a:lnTo>
                <a:lnTo>
                  <a:pt x="14185" y="14185"/>
                </a:lnTo>
                <a:lnTo>
                  <a:pt x="3806" y="29578"/>
                </a:lnTo>
                <a:lnTo>
                  <a:pt x="0" y="48427"/>
                </a:lnTo>
                <a:lnTo>
                  <a:pt x="0" y="292860"/>
                </a:lnTo>
                <a:lnTo>
                  <a:pt x="3806" y="311709"/>
                </a:lnTo>
                <a:lnTo>
                  <a:pt x="14185" y="327102"/>
                </a:lnTo>
                <a:lnTo>
                  <a:pt x="29578" y="337481"/>
                </a:lnTo>
                <a:lnTo>
                  <a:pt x="48427" y="341288"/>
                </a:lnTo>
                <a:lnTo>
                  <a:pt x="67276" y="337481"/>
                </a:lnTo>
                <a:lnTo>
                  <a:pt x="82670" y="327102"/>
                </a:lnTo>
                <a:lnTo>
                  <a:pt x="93049" y="311709"/>
                </a:lnTo>
                <a:lnTo>
                  <a:pt x="96855" y="292860"/>
                </a:lnTo>
                <a:lnTo>
                  <a:pt x="96855" y="48427"/>
                </a:lnTo>
                <a:lnTo>
                  <a:pt x="93049" y="29578"/>
                </a:lnTo>
                <a:lnTo>
                  <a:pt x="82670" y="14185"/>
                </a:lnTo>
                <a:lnTo>
                  <a:pt x="67276" y="3806"/>
                </a:lnTo>
                <a:lnTo>
                  <a:pt x="48427" y="0"/>
                </a:lnTo>
                <a:close/>
              </a:path>
            </a:pathLst>
          </a:custGeom>
          <a:solidFill>
            <a:srgbClr val="14286B"/>
          </a:solidFill>
        </p:spPr>
        <p:txBody>
          <a:bodyPr wrap="square" lIns="0" tIns="0" rIns="0" bIns="0" rtlCol="0"/>
          <a:lstStyle/>
          <a:p>
            <a:endParaRPr sz="819"/>
          </a:p>
        </p:txBody>
      </p:sp>
      <p:sp>
        <p:nvSpPr>
          <p:cNvPr id="31" name="object 31"/>
          <p:cNvSpPr/>
          <p:nvPr/>
        </p:nvSpPr>
        <p:spPr>
          <a:xfrm>
            <a:off x="5566269" y="2708214"/>
            <a:ext cx="44186" cy="123895"/>
          </a:xfrm>
          <a:custGeom>
            <a:avLst/>
            <a:gdLst/>
            <a:ahLst/>
            <a:cxnLst/>
            <a:rect l="l" t="t" r="r" b="b"/>
            <a:pathLst>
              <a:path w="97154" h="272414">
                <a:moveTo>
                  <a:pt x="48427" y="0"/>
                </a:moveTo>
                <a:lnTo>
                  <a:pt x="29578" y="3806"/>
                </a:lnTo>
                <a:lnTo>
                  <a:pt x="14185" y="14185"/>
                </a:lnTo>
                <a:lnTo>
                  <a:pt x="3806" y="29578"/>
                </a:lnTo>
                <a:lnTo>
                  <a:pt x="0" y="48427"/>
                </a:lnTo>
                <a:lnTo>
                  <a:pt x="0" y="223679"/>
                </a:lnTo>
                <a:lnTo>
                  <a:pt x="3806" y="242532"/>
                </a:lnTo>
                <a:lnTo>
                  <a:pt x="14185" y="257925"/>
                </a:lnTo>
                <a:lnTo>
                  <a:pt x="29578" y="268302"/>
                </a:lnTo>
                <a:lnTo>
                  <a:pt x="48427" y="272106"/>
                </a:lnTo>
                <a:lnTo>
                  <a:pt x="67276" y="268302"/>
                </a:lnTo>
                <a:lnTo>
                  <a:pt x="82670" y="257925"/>
                </a:lnTo>
                <a:lnTo>
                  <a:pt x="93049" y="242532"/>
                </a:lnTo>
                <a:lnTo>
                  <a:pt x="96855" y="223679"/>
                </a:lnTo>
                <a:lnTo>
                  <a:pt x="96855" y="48427"/>
                </a:lnTo>
                <a:lnTo>
                  <a:pt x="93049" y="29578"/>
                </a:lnTo>
                <a:lnTo>
                  <a:pt x="82670" y="14185"/>
                </a:lnTo>
                <a:lnTo>
                  <a:pt x="67276" y="3806"/>
                </a:lnTo>
                <a:lnTo>
                  <a:pt x="48427" y="0"/>
                </a:lnTo>
                <a:close/>
              </a:path>
            </a:pathLst>
          </a:custGeom>
          <a:solidFill>
            <a:srgbClr val="14286B"/>
          </a:solidFill>
        </p:spPr>
        <p:txBody>
          <a:bodyPr wrap="square" lIns="0" tIns="0" rIns="0" bIns="0" rtlCol="0"/>
          <a:lstStyle/>
          <a:p>
            <a:endParaRPr sz="819"/>
          </a:p>
        </p:txBody>
      </p:sp>
      <p:sp>
        <p:nvSpPr>
          <p:cNvPr id="32" name="object 32"/>
          <p:cNvSpPr/>
          <p:nvPr/>
        </p:nvSpPr>
        <p:spPr>
          <a:xfrm>
            <a:off x="7372177" y="4543167"/>
            <a:ext cx="968630" cy="799394"/>
          </a:xfrm>
          <a:custGeom>
            <a:avLst/>
            <a:gdLst/>
            <a:ahLst/>
            <a:cxnLst/>
            <a:rect l="l" t="t" r="r" b="b"/>
            <a:pathLst>
              <a:path w="2129790" h="1757679">
                <a:moveTo>
                  <a:pt x="2060199" y="0"/>
                </a:moveTo>
                <a:lnTo>
                  <a:pt x="69181" y="0"/>
                </a:lnTo>
                <a:lnTo>
                  <a:pt x="42248" y="5436"/>
                </a:lnTo>
                <a:lnTo>
                  <a:pt x="20258" y="20262"/>
                </a:lnTo>
                <a:lnTo>
                  <a:pt x="5435" y="42252"/>
                </a:lnTo>
                <a:lnTo>
                  <a:pt x="0" y="69181"/>
                </a:lnTo>
                <a:lnTo>
                  <a:pt x="0" y="1687906"/>
                </a:lnTo>
                <a:lnTo>
                  <a:pt x="5435" y="1714835"/>
                </a:lnTo>
                <a:lnTo>
                  <a:pt x="20258" y="1736825"/>
                </a:lnTo>
                <a:lnTo>
                  <a:pt x="42248" y="1751651"/>
                </a:lnTo>
                <a:lnTo>
                  <a:pt x="69181" y="1757087"/>
                </a:lnTo>
                <a:lnTo>
                  <a:pt x="2060199" y="1757087"/>
                </a:lnTo>
                <a:lnTo>
                  <a:pt x="2087127" y="1751651"/>
                </a:lnTo>
                <a:lnTo>
                  <a:pt x="2109117" y="1736825"/>
                </a:lnTo>
                <a:lnTo>
                  <a:pt x="2123943" y="1714835"/>
                </a:lnTo>
                <a:lnTo>
                  <a:pt x="2129380" y="1687906"/>
                </a:lnTo>
                <a:lnTo>
                  <a:pt x="2129380" y="1618725"/>
                </a:lnTo>
                <a:lnTo>
                  <a:pt x="138351" y="1618725"/>
                </a:lnTo>
                <a:lnTo>
                  <a:pt x="138351" y="138362"/>
                </a:lnTo>
                <a:lnTo>
                  <a:pt x="2129380" y="138362"/>
                </a:lnTo>
                <a:lnTo>
                  <a:pt x="2129380" y="69181"/>
                </a:lnTo>
                <a:lnTo>
                  <a:pt x="2123943" y="42252"/>
                </a:lnTo>
                <a:lnTo>
                  <a:pt x="2109117" y="20262"/>
                </a:lnTo>
                <a:lnTo>
                  <a:pt x="2087127" y="5436"/>
                </a:lnTo>
                <a:lnTo>
                  <a:pt x="2060199" y="0"/>
                </a:lnTo>
                <a:close/>
              </a:path>
              <a:path w="2129790" h="1757679">
                <a:moveTo>
                  <a:pt x="2129380" y="138362"/>
                </a:moveTo>
                <a:lnTo>
                  <a:pt x="1991017" y="138362"/>
                </a:lnTo>
                <a:lnTo>
                  <a:pt x="1991017" y="1618725"/>
                </a:lnTo>
                <a:lnTo>
                  <a:pt x="2129380" y="1618725"/>
                </a:lnTo>
                <a:lnTo>
                  <a:pt x="2129380" y="138362"/>
                </a:lnTo>
                <a:close/>
              </a:path>
            </a:pathLst>
          </a:custGeom>
          <a:solidFill>
            <a:srgbClr val="14286B"/>
          </a:solidFill>
        </p:spPr>
        <p:txBody>
          <a:bodyPr wrap="square" lIns="0" tIns="0" rIns="0" bIns="0" rtlCol="0"/>
          <a:lstStyle/>
          <a:p>
            <a:endParaRPr sz="819"/>
          </a:p>
        </p:txBody>
      </p:sp>
      <p:sp>
        <p:nvSpPr>
          <p:cNvPr id="33" name="object 33"/>
          <p:cNvSpPr/>
          <p:nvPr/>
        </p:nvSpPr>
        <p:spPr>
          <a:xfrm>
            <a:off x="7497399" y="4668473"/>
            <a:ext cx="204758" cy="188874"/>
          </a:xfrm>
          <a:custGeom>
            <a:avLst/>
            <a:gdLst/>
            <a:ahLst/>
            <a:cxnLst/>
            <a:rect l="l" t="t" r="r" b="b"/>
            <a:pathLst>
              <a:path w="450215" h="415290">
                <a:moveTo>
                  <a:pt x="401244" y="0"/>
                </a:moveTo>
                <a:lnTo>
                  <a:pt x="48427" y="0"/>
                </a:lnTo>
                <a:lnTo>
                  <a:pt x="29578" y="3806"/>
                </a:lnTo>
                <a:lnTo>
                  <a:pt x="14185" y="14185"/>
                </a:lnTo>
                <a:lnTo>
                  <a:pt x="3806" y="29578"/>
                </a:lnTo>
                <a:lnTo>
                  <a:pt x="0" y="48427"/>
                </a:lnTo>
                <a:lnTo>
                  <a:pt x="0" y="366648"/>
                </a:lnTo>
                <a:lnTo>
                  <a:pt x="3806" y="385497"/>
                </a:lnTo>
                <a:lnTo>
                  <a:pt x="14185" y="400890"/>
                </a:lnTo>
                <a:lnTo>
                  <a:pt x="29578" y="411270"/>
                </a:lnTo>
                <a:lnTo>
                  <a:pt x="48427" y="415076"/>
                </a:lnTo>
                <a:lnTo>
                  <a:pt x="401244" y="415076"/>
                </a:lnTo>
                <a:lnTo>
                  <a:pt x="420093" y="411270"/>
                </a:lnTo>
                <a:lnTo>
                  <a:pt x="435486" y="400890"/>
                </a:lnTo>
                <a:lnTo>
                  <a:pt x="445866" y="385497"/>
                </a:lnTo>
                <a:lnTo>
                  <a:pt x="449672" y="366648"/>
                </a:lnTo>
                <a:lnTo>
                  <a:pt x="449672" y="318220"/>
                </a:lnTo>
                <a:lnTo>
                  <a:pt x="96855" y="318220"/>
                </a:lnTo>
                <a:lnTo>
                  <a:pt x="96855" y="96845"/>
                </a:lnTo>
                <a:lnTo>
                  <a:pt x="449672" y="96845"/>
                </a:lnTo>
                <a:lnTo>
                  <a:pt x="449672" y="48427"/>
                </a:lnTo>
                <a:lnTo>
                  <a:pt x="445866" y="29578"/>
                </a:lnTo>
                <a:lnTo>
                  <a:pt x="435486" y="14185"/>
                </a:lnTo>
                <a:lnTo>
                  <a:pt x="420093" y="3806"/>
                </a:lnTo>
                <a:lnTo>
                  <a:pt x="401244" y="0"/>
                </a:lnTo>
                <a:close/>
              </a:path>
              <a:path w="450215" h="415290">
                <a:moveTo>
                  <a:pt x="449672" y="96845"/>
                </a:moveTo>
                <a:lnTo>
                  <a:pt x="352816" y="96845"/>
                </a:lnTo>
                <a:lnTo>
                  <a:pt x="352816" y="318220"/>
                </a:lnTo>
                <a:lnTo>
                  <a:pt x="449672" y="318220"/>
                </a:lnTo>
                <a:lnTo>
                  <a:pt x="449672" y="96845"/>
                </a:lnTo>
                <a:close/>
              </a:path>
            </a:pathLst>
          </a:custGeom>
          <a:solidFill>
            <a:srgbClr val="14286B"/>
          </a:solidFill>
        </p:spPr>
        <p:txBody>
          <a:bodyPr wrap="square" lIns="0" tIns="0" rIns="0" bIns="0" rtlCol="0"/>
          <a:lstStyle/>
          <a:p>
            <a:endParaRPr sz="819"/>
          </a:p>
        </p:txBody>
      </p:sp>
      <p:sp>
        <p:nvSpPr>
          <p:cNvPr id="34" name="object 34"/>
          <p:cNvSpPr/>
          <p:nvPr/>
        </p:nvSpPr>
        <p:spPr>
          <a:xfrm>
            <a:off x="7497398" y="4901305"/>
            <a:ext cx="708134" cy="343093"/>
          </a:xfrm>
          <a:custGeom>
            <a:avLst/>
            <a:gdLst/>
            <a:ahLst/>
            <a:cxnLst/>
            <a:rect l="l" t="t" r="r" b="b"/>
            <a:pathLst>
              <a:path w="1557019" h="754379">
                <a:moveTo>
                  <a:pt x="1508121" y="0"/>
                </a:moveTo>
                <a:lnTo>
                  <a:pt x="48427" y="0"/>
                </a:lnTo>
                <a:lnTo>
                  <a:pt x="29583" y="3806"/>
                </a:lnTo>
                <a:lnTo>
                  <a:pt x="14189" y="14184"/>
                </a:lnTo>
                <a:lnTo>
                  <a:pt x="3807" y="29574"/>
                </a:lnTo>
                <a:lnTo>
                  <a:pt x="0" y="48417"/>
                </a:lnTo>
                <a:lnTo>
                  <a:pt x="0" y="705612"/>
                </a:lnTo>
                <a:lnTo>
                  <a:pt x="3807" y="724460"/>
                </a:lnTo>
                <a:lnTo>
                  <a:pt x="14189" y="739854"/>
                </a:lnTo>
                <a:lnTo>
                  <a:pt x="29583" y="750233"/>
                </a:lnTo>
                <a:lnTo>
                  <a:pt x="48427" y="754039"/>
                </a:lnTo>
                <a:lnTo>
                  <a:pt x="1508121" y="754039"/>
                </a:lnTo>
                <a:lnTo>
                  <a:pt x="1526970" y="750233"/>
                </a:lnTo>
                <a:lnTo>
                  <a:pt x="1542364" y="739854"/>
                </a:lnTo>
                <a:lnTo>
                  <a:pt x="1552743" y="724460"/>
                </a:lnTo>
                <a:lnTo>
                  <a:pt x="1556549" y="705612"/>
                </a:lnTo>
                <a:lnTo>
                  <a:pt x="1556549" y="657184"/>
                </a:lnTo>
                <a:lnTo>
                  <a:pt x="96855" y="657184"/>
                </a:lnTo>
                <a:lnTo>
                  <a:pt x="96855" y="96845"/>
                </a:lnTo>
                <a:lnTo>
                  <a:pt x="1556549" y="96845"/>
                </a:lnTo>
                <a:lnTo>
                  <a:pt x="1556549" y="48417"/>
                </a:lnTo>
                <a:lnTo>
                  <a:pt x="1552743" y="29574"/>
                </a:lnTo>
                <a:lnTo>
                  <a:pt x="1542364" y="14184"/>
                </a:lnTo>
                <a:lnTo>
                  <a:pt x="1526970" y="3806"/>
                </a:lnTo>
                <a:lnTo>
                  <a:pt x="1508121" y="0"/>
                </a:lnTo>
                <a:close/>
              </a:path>
              <a:path w="1557019" h="754379">
                <a:moveTo>
                  <a:pt x="1556549" y="96845"/>
                </a:moveTo>
                <a:lnTo>
                  <a:pt x="1459693" y="96845"/>
                </a:lnTo>
                <a:lnTo>
                  <a:pt x="1459693" y="657184"/>
                </a:lnTo>
                <a:lnTo>
                  <a:pt x="1556549" y="657184"/>
                </a:lnTo>
                <a:lnTo>
                  <a:pt x="1556549" y="96845"/>
                </a:lnTo>
                <a:close/>
              </a:path>
            </a:pathLst>
          </a:custGeom>
          <a:solidFill>
            <a:srgbClr val="14286B"/>
          </a:solidFill>
        </p:spPr>
        <p:txBody>
          <a:bodyPr wrap="square" lIns="0" tIns="0" rIns="0" bIns="0" rtlCol="0"/>
          <a:lstStyle/>
          <a:p>
            <a:endParaRPr sz="819"/>
          </a:p>
        </p:txBody>
      </p:sp>
      <p:sp>
        <p:nvSpPr>
          <p:cNvPr id="35" name="object 35"/>
          <p:cNvSpPr/>
          <p:nvPr/>
        </p:nvSpPr>
        <p:spPr>
          <a:xfrm>
            <a:off x="7761675" y="4703080"/>
            <a:ext cx="412404" cy="44186"/>
          </a:xfrm>
          <a:custGeom>
            <a:avLst/>
            <a:gdLst/>
            <a:ahLst/>
            <a:cxnLst/>
            <a:rect l="l" t="t" r="r" b="b"/>
            <a:pathLst>
              <a:path w="906780" h="97154">
                <a:moveTo>
                  <a:pt x="857827" y="0"/>
                </a:moveTo>
                <a:lnTo>
                  <a:pt x="48427" y="0"/>
                </a:lnTo>
                <a:lnTo>
                  <a:pt x="29578" y="3806"/>
                </a:lnTo>
                <a:lnTo>
                  <a:pt x="14185" y="14185"/>
                </a:lnTo>
                <a:lnTo>
                  <a:pt x="3806" y="29578"/>
                </a:lnTo>
                <a:lnTo>
                  <a:pt x="0" y="48427"/>
                </a:lnTo>
                <a:lnTo>
                  <a:pt x="3806" y="67276"/>
                </a:lnTo>
                <a:lnTo>
                  <a:pt x="14185" y="82670"/>
                </a:lnTo>
                <a:lnTo>
                  <a:pt x="29578" y="93049"/>
                </a:lnTo>
                <a:lnTo>
                  <a:pt x="48427" y="96855"/>
                </a:lnTo>
                <a:lnTo>
                  <a:pt x="857827" y="96855"/>
                </a:lnTo>
                <a:lnTo>
                  <a:pt x="876676" y="93049"/>
                </a:lnTo>
                <a:lnTo>
                  <a:pt x="892069" y="82670"/>
                </a:lnTo>
                <a:lnTo>
                  <a:pt x="902448" y="67276"/>
                </a:lnTo>
                <a:lnTo>
                  <a:pt x="906255" y="48427"/>
                </a:lnTo>
                <a:lnTo>
                  <a:pt x="902448" y="29578"/>
                </a:lnTo>
                <a:lnTo>
                  <a:pt x="892069" y="14185"/>
                </a:lnTo>
                <a:lnTo>
                  <a:pt x="876676" y="3806"/>
                </a:lnTo>
                <a:lnTo>
                  <a:pt x="857827" y="0"/>
                </a:lnTo>
                <a:close/>
              </a:path>
            </a:pathLst>
          </a:custGeom>
          <a:solidFill>
            <a:srgbClr val="14286B"/>
          </a:solidFill>
        </p:spPr>
        <p:txBody>
          <a:bodyPr wrap="square" lIns="0" tIns="0" rIns="0" bIns="0" rtlCol="0"/>
          <a:lstStyle/>
          <a:p>
            <a:endParaRPr sz="819"/>
          </a:p>
        </p:txBody>
      </p:sp>
      <p:sp>
        <p:nvSpPr>
          <p:cNvPr id="36" name="object 36"/>
          <p:cNvSpPr/>
          <p:nvPr/>
        </p:nvSpPr>
        <p:spPr>
          <a:xfrm>
            <a:off x="7761675" y="4794323"/>
            <a:ext cx="228151" cy="44186"/>
          </a:xfrm>
          <a:custGeom>
            <a:avLst/>
            <a:gdLst/>
            <a:ahLst/>
            <a:cxnLst/>
            <a:rect l="l" t="t" r="r" b="b"/>
            <a:pathLst>
              <a:path w="501650" h="97154">
                <a:moveTo>
                  <a:pt x="453127" y="0"/>
                </a:moveTo>
                <a:lnTo>
                  <a:pt x="48427" y="0"/>
                </a:lnTo>
                <a:lnTo>
                  <a:pt x="29578" y="3806"/>
                </a:lnTo>
                <a:lnTo>
                  <a:pt x="14185" y="14185"/>
                </a:lnTo>
                <a:lnTo>
                  <a:pt x="3806" y="29578"/>
                </a:lnTo>
                <a:lnTo>
                  <a:pt x="0" y="48427"/>
                </a:lnTo>
                <a:lnTo>
                  <a:pt x="3806" y="67276"/>
                </a:lnTo>
                <a:lnTo>
                  <a:pt x="14185" y="82670"/>
                </a:lnTo>
                <a:lnTo>
                  <a:pt x="29578" y="93049"/>
                </a:lnTo>
                <a:lnTo>
                  <a:pt x="48427" y="96855"/>
                </a:lnTo>
                <a:lnTo>
                  <a:pt x="453127" y="96855"/>
                </a:lnTo>
                <a:lnTo>
                  <a:pt x="471976" y="93049"/>
                </a:lnTo>
                <a:lnTo>
                  <a:pt x="487369" y="82670"/>
                </a:lnTo>
                <a:lnTo>
                  <a:pt x="497749" y="67276"/>
                </a:lnTo>
                <a:lnTo>
                  <a:pt x="501555" y="48427"/>
                </a:lnTo>
                <a:lnTo>
                  <a:pt x="497749" y="29578"/>
                </a:lnTo>
                <a:lnTo>
                  <a:pt x="487369" y="14185"/>
                </a:lnTo>
                <a:lnTo>
                  <a:pt x="471976" y="3806"/>
                </a:lnTo>
                <a:lnTo>
                  <a:pt x="453127" y="0"/>
                </a:lnTo>
                <a:close/>
              </a:path>
            </a:pathLst>
          </a:custGeom>
          <a:solidFill>
            <a:srgbClr val="14286B"/>
          </a:solidFill>
        </p:spPr>
        <p:txBody>
          <a:bodyPr wrap="square" lIns="0" tIns="0" rIns="0" bIns="0" rtlCol="0"/>
          <a:lstStyle/>
          <a:p>
            <a:endParaRPr sz="819"/>
          </a:p>
        </p:txBody>
      </p:sp>
      <p:sp>
        <p:nvSpPr>
          <p:cNvPr id="37" name="object 37"/>
          <p:cNvSpPr/>
          <p:nvPr/>
        </p:nvSpPr>
        <p:spPr>
          <a:xfrm>
            <a:off x="6803879" y="3045841"/>
            <a:ext cx="365330" cy="130826"/>
          </a:xfrm>
          <a:custGeom>
            <a:avLst/>
            <a:gdLst/>
            <a:ahLst/>
            <a:cxnLst/>
            <a:rect l="l" t="t" r="r" b="b"/>
            <a:pathLst>
              <a:path w="803275" h="287654">
                <a:moveTo>
                  <a:pt x="401391" y="0"/>
                </a:moveTo>
                <a:lnTo>
                  <a:pt x="352492" y="1849"/>
                </a:lnTo>
                <a:lnTo>
                  <a:pt x="304324" y="7353"/>
                </a:lnTo>
                <a:lnTo>
                  <a:pt x="257050" y="16446"/>
                </a:lnTo>
                <a:lnTo>
                  <a:pt x="210829" y="29060"/>
                </a:lnTo>
                <a:lnTo>
                  <a:pt x="165822" y="45129"/>
                </a:lnTo>
                <a:lnTo>
                  <a:pt x="122191" y="64586"/>
                </a:lnTo>
                <a:lnTo>
                  <a:pt x="80095" y="87365"/>
                </a:lnTo>
                <a:lnTo>
                  <a:pt x="39695" y="113399"/>
                </a:lnTo>
                <a:lnTo>
                  <a:pt x="11555" y="144603"/>
                </a:lnTo>
                <a:lnTo>
                  <a:pt x="0" y="183338"/>
                </a:lnTo>
                <a:lnTo>
                  <a:pt x="5359" y="223556"/>
                </a:lnTo>
                <a:lnTo>
                  <a:pt x="27947" y="259185"/>
                </a:lnTo>
                <a:lnTo>
                  <a:pt x="55332" y="278469"/>
                </a:lnTo>
                <a:lnTo>
                  <a:pt x="86596" y="287123"/>
                </a:lnTo>
                <a:lnTo>
                  <a:pt x="118819" y="284792"/>
                </a:lnTo>
                <a:lnTo>
                  <a:pt x="148993" y="270976"/>
                </a:lnTo>
                <a:lnTo>
                  <a:pt x="194660" y="242950"/>
                </a:lnTo>
                <a:lnTo>
                  <a:pt x="243194" y="220819"/>
                </a:lnTo>
                <a:lnTo>
                  <a:pt x="294135" y="204775"/>
                </a:lnTo>
                <a:lnTo>
                  <a:pt x="347021" y="195009"/>
                </a:lnTo>
                <a:lnTo>
                  <a:pt x="401391" y="191711"/>
                </a:lnTo>
                <a:lnTo>
                  <a:pt x="801662" y="191711"/>
                </a:lnTo>
                <a:lnTo>
                  <a:pt x="802773" y="183324"/>
                </a:lnTo>
                <a:lnTo>
                  <a:pt x="791208" y="144592"/>
                </a:lnTo>
                <a:lnTo>
                  <a:pt x="763076" y="113399"/>
                </a:lnTo>
                <a:lnTo>
                  <a:pt x="722681" y="87365"/>
                </a:lnTo>
                <a:lnTo>
                  <a:pt x="680587" y="64586"/>
                </a:lnTo>
                <a:lnTo>
                  <a:pt x="636958" y="45129"/>
                </a:lnTo>
                <a:lnTo>
                  <a:pt x="591952" y="29060"/>
                </a:lnTo>
                <a:lnTo>
                  <a:pt x="545732" y="16446"/>
                </a:lnTo>
                <a:lnTo>
                  <a:pt x="498458" y="7353"/>
                </a:lnTo>
                <a:lnTo>
                  <a:pt x="450291" y="1849"/>
                </a:lnTo>
                <a:lnTo>
                  <a:pt x="401391" y="0"/>
                </a:lnTo>
                <a:close/>
              </a:path>
              <a:path w="803275" h="287654">
                <a:moveTo>
                  <a:pt x="801662" y="191711"/>
                </a:moveTo>
                <a:lnTo>
                  <a:pt x="401391" y="191711"/>
                </a:lnTo>
                <a:lnTo>
                  <a:pt x="455779" y="195009"/>
                </a:lnTo>
                <a:lnTo>
                  <a:pt x="508679" y="204777"/>
                </a:lnTo>
                <a:lnTo>
                  <a:pt x="559633" y="220824"/>
                </a:lnTo>
                <a:lnTo>
                  <a:pt x="608180" y="242960"/>
                </a:lnTo>
                <a:lnTo>
                  <a:pt x="653879" y="270996"/>
                </a:lnTo>
                <a:lnTo>
                  <a:pt x="683967" y="284773"/>
                </a:lnTo>
                <a:lnTo>
                  <a:pt x="747450" y="278462"/>
                </a:lnTo>
                <a:lnTo>
                  <a:pt x="797422" y="223540"/>
                </a:lnTo>
                <a:lnTo>
                  <a:pt x="801662" y="191711"/>
                </a:lnTo>
                <a:close/>
              </a:path>
            </a:pathLst>
          </a:custGeom>
          <a:solidFill>
            <a:srgbClr val="14286B"/>
          </a:solidFill>
        </p:spPr>
        <p:txBody>
          <a:bodyPr wrap="square" lIns="0" tIns="0" rIns="0" bIns="0" rtlCol="0"/>
          <a:lstStyle/>
          <a:p>
            <a:endParaRPr sz="819"/>
          </a:p>
        </p:txBody>
      </p:sp>
      <p:sp>
        <p:nvSpPr>
          <p:cNvPr id="38" name="object 38"/>
          <p:cNvSpPr/>
          <p:nvPr/>
        </p:nvSpPr>
        <p:spPr>
          <a:xfrm>
            <a:off x="6700207" y="2900865"/>
            <a:ext cx="572687" cy="171835"/>
          </a:xfrm>
          <a:custGeom>
            <a:avLst/>
            <a:gdLst/>
            <a:ahLst/>
            <a:cxnLst/>
            <a:rect l="l" t="t" r="r" b="b"/>
            <a:pathLst>
              <a:path w="1259205" h="377825">
                <a:moveTo>
                  <a:pt x="652670" y="0"/>
                </a:moveTo>
                <a:lnTo>
                  <a:pt x="606024" y="0"/>
                </a:lnTo>
                <a:lnTo>
                  <a:pt x="559422" y="2264"/>
                </a:lnTo>
                <a:lnTo>
                  <a:pt x="512957" y="6794"/>
                </a:lnTo>
                <a:lnTo>
                  <a:pt x="466718" y="13589"/>
                </a:lnTo>
                <a:lnTo>
                  <a:pt x="420796" y="22649"/>
                </a:lnTo>
                <a:lnTo>
                  <a:pt x="375282" y="33974"/>
                </a:lnTo>
                <a:lnTo>
                  <a:pt x="330266" y="47564"/>
                </a:lnTo>
                <a:lnTo>
                  <a:pt x="285839" y="63419"/>
                </a:lnTo>
                <a:lnTo>
                  <a:pt x="242092" y="81539"/>
                </a:lnTo>
                <a:lnTo>
                  <a:pt x="199115" y="101924"/>
                </a:lnTo>
                <a:lnTo>
                  <a:pt x="156999" y="124574"/>
                </a:lnTo>
                <a:lnTo>
                  <a:pt x="115835" y="149489"/>
                </a:lnTo>
                <a:lnTo>
                  <a:pt x="75712" y="176668"/>
                </a:lnTo>
                <a:lnTo>
                  <a:pt x="36722" y="206113"/>
                </a:lnTo>
                <a:lnTo>
                  <a:pt x="10540" y="237987"/>
                </a:lnTo>
                <a:lnTo>
                  <a:pt x="0" y="276122"/>
                </a:lnTo>
                <a:lnTo>
                  <a:pt x="5572" y="315167"/>
                </a:lnTo>
                <a:lnTo>
                  <a:pt x="27728" y="349774"/>
                </a:lnTo>
                <a:lnTo>
                  <a:pt x="57276" y="369807"/>
                </a:lnTo>
                <a:lnTo>
                  <a:pt x="90957" y="377324"/>
                </a:lnTo>
                <a:lnTo>
                  <a:pt x="125348" y="372466"/>
                </a:lnTo>
                <a:lnTo>
                  <a:pt x="157022" y="355376"/>
                </a:lnTo>
                <a:lnTo>
                  <a:pt x="199216" y="324209"/>
                </a:lnTo>
                <a:lnTo>
                  <a:pt x="243000" y="296322"/>
                </a:lnTo>
                <a:lnTo>
                  <a:pt x="288200" y="271717"/>
                </a:lnTo>
                <a:lnTo>
                  <a:pt x="334637" y="250392"/>
                </a:lnTo>
                <a:lnTo>
                  <a:pt x="382134" y="232348"/>
                </a:lnTo>
                <a:lnTo>
                  <a:pt x="430517" y="217585"/>
                </a:lnTo>
                <a:lnTo>
                  <a:pt x="479606" y="206102"/>
                </a:lnTo>
                <a:lnTo>
                  <a:pt x="529227" y="197900"/>
                </a:lnTo>
                <a:lnTo>
                  <a:pt x="579201" y="192979"/>
                </a:lnTo>
                <a:lnTo>
                  <a:pt x="629353" y="191339"/>
                </a:lnTo>
                <a:lnTo>
                  <a:pt x="1202400" y="191339"/>
                </a:lnTo>
                <a:lnTo>
                  <a:pt x="1182975" y="176668"/>
                </a:lnTo>
                <a:lnTo>
                  <a:pt x="1142853" y="149489"/>
                </a:lnTo>
                <a:lnTo>
                  <a:pt x="1101690" y="124574"/>
                </a:lnTo>
                <a:lnTo>
                  <a:pt x="1059575" y="101924"/>
                </a:lnTo>
                <a:lnTo>
                  <a:pt x="1016598" y="81539"/>
                </a:lnTo>
                <a:lnTo>
                  <a:pt x="972852" y="63419"/>
                </a:lnTo>
                <a:lnTo>
                  <a:pt x="928426" y="47564"/>
                </a:lnTo>
                <a:lnTo>
                  <a:pt x="883411" y="33974"/>
                </a:lnTo>
                <a:lnTo>
                  <a:pt x="837897" y="22649"/>
                </a:lnTo>
                <a:lnTo>
                  <a:pt x="791975" y="13589"/>
                </a:lnTo>
                <a:lnTo>
                  <a:pt x="745737" y="6794"/>
                </a:lnTo>
                <a:lnTo>
                  <a:pt x="699271" y="2264"/>
                </a:lnTo>
                <a:lnTo>
                  <a:pt x="652670" y="0"/>
                </a:lnTo>
                <a:close/>
              </a:path>
              <a:path w="1259205" h="377825">
                <a:moveTo>
                  <a:pt x="1202400" y="191339"/>
                </a:moveTo>
                <a:lnTo>
                  <a:pt x="629353" y="191339"/>
                </a:lnTo>
                <a:lnTo>
                  <a:pt x="679502" y="192979"/>
                </a:lnTo>
                <a:lnTo>
                  <a:pt x="729474" y="197900"/>
                </a:lnTo>
                <a:lnTo>
                  <a:pt x="779139" y="206113"/>
                </a:lnTo>
                <a:lnTo>
                  <a:pt x="828178" y="217585"/>
                </a:lnTo>
                <a:lnTo>
                  <a:pt x="876558" y="232348"/>
                </a:lnTo>
                <a:lnTo>
                  <a:pt x="924054" y="250392"/>
                </a:lnTo>
                <a:lnTo>
                  <a:pt x="970489" y="271717"/>
                </a:lnTo>
                <a:lnTo>
                  <a:pt x="1015686" y="296322"/>
                </a:lnTo>
                <a:lnTo>
                  <a:pt x="1059470" y="324209"/>
                </a:lnTo>
                <a:lnTo>
                  <a:pt x="1101664" y="355376"/>
                </a:lnTo>
                <a:lnTo>
                  <a:pt x="1133347" y="372466"/>
                </a:lnTo>
                <a:lnTo>
                  <a:pt x="1201417" y="369807"/>
                </a:lnTo>
                <a:lnTo>
                  <a:pt x="1253124" y="315167"/>
                </a:lnTo>
                <a:lnTo>
                  <a:pt x="1258695" y="276122"/>
                </a:lnTo>
                <a:lnTo>
                  <a:pt x="1248152" y="237987"/>
                </a:lnTo>
                <a:lnTo>
                  <a:pt x="1221949" y="206102"/>
                </a:lnTo>
                <a:lnTo>
                  <a:pt x="1202400" y="191339"/>
                </a:lnTo>
                <a:close/>
              </a:path>
            </a:pathLst>
          </a:custGeom>
          <a:solidFill>
            <a:srgbClr val="14286B"/>
          </a:solidFill>
        </p:spPr>
        <p:txBody>
          <a:bodyPr wrap="square" lIns="0" tIns="0" rIns="0" bIns="0" rtlCol="0"/>
          <a:lstStyle/>
          <a:p>
            <a:endParaRPr sz="819"/>
          </a:p>
        </p:txBody>
      </p:sp>
      <p:sp>
        <p:nvSpPr>
          <p:cNvPr id="39" name="object 39"/>
          <p:cNvSpPr/>
          <p:nvPr/>
        </p:nvSpPr>
        <p:spPr>
          <a:xfrm>
            <a:off x="6586414" y="2740687"/>
            <a:ext cx="800261" cy="218621"/>
          </a:xfrm>
          <a:custGeom>
            <a:avLst/>
            <a:gdLst/>
            <a:ahLst/>
            <a:cxnLst/>
            <a:rect l="l" t="t" r="r" b="b"/>
            <a:pathLst>
              <a:path w="1759584" h="480695">
                <a:moveTo>
                  <a:pt x="879482" y="0"/>
                </a:moveTo>
                <a:lnTo>
                  <a:pt x="830054" y="913"/>
                </a:lnTo>
                <a:lnTo>
                  <a:pt x="780946" y="3643"/>
                </a:lnTo>
                <a:lnTo>
                  <a:pt x="732197" y="8173"/>
                </a:lnTo>
                <a:lnTo>
                  <a:pt x="683847" y="14488"/>
                </a:lnTo>
                <a:lnTo>
                  <a:pt x="635933" y="22570"/>
                </a:lnTo>
                <a:lnTo>
                  <a:pt x="588494" y="32405"/>
                </a:lnTo>
                <a:lnTo>
                  <a:pt x="541569" y="43976"/>
                </a:lnTo>
                <a:lnTo>
                  <a:pt x="495197" y="57268"/>
                </a:lnTo>
                <a:lnTo>
                  <a:pt x="449417" y="72263"/>
                </a:lnTo>
                <a:lnTo>
                  <a:pt x="404266" y="88947"/>
                </a:lnTo>
                <a:lnTo>
                  <a:pt x="359784" y="107302"/>
                </a:lnTo>
                <a:lnTo>
                  <a:pt x="316009" y="127314"/>
                </a:lnTo>
                <a:lnTo>
                  <a:pt x="272980" y="148966"/>
                </a:lnTo>
                <a:lnTo>
                  <a:pt x="230736" y="172242"/>
                </a:lnTo>
                <a:lnTo>
                  <a:pt x="189315" y="197125"/>
                </a:lnTo>
                <a:lnTo>
                  <a:pt x="148756" y="223601"/>
                </a:lnTo>
                <a:lnTo>
                  <a:pt x="109098" y="251653"/>
                </a:lnTo>
                <a:lnTo>
                  <a:pt x="70379" y="281264"/>
                </a:lnTo>
                <a:lnTo>
                  <a:pt x="32639" y="312419"/>
                </a:lnTo>
                <a:lnTo>
                  <a:pt x="8719" y="343975"/>
                </a:lnTo>
                <a:lnTo>
                  <a:pt x="0" y="381204"/>
                </a:lnTo>
                <a:lnTo>
                  <a:pt x="6498" y="419016"/>
                </a:lnTo>
                <a:lnTo>
                  <a:pt x="28230" y="452321"/>
                </a:lnTo>
                <a:lnTo>
                  <a:pt x="28408" y="452499"/>
                </a:lnTo>
                <a:lnTo>
                  <a:pt x="58343" y="472757"/>
                </a:lnTo>
                <a:lnTo>
                  <a:pt x="92473" y="480281"/>
                </a:lnTo>
                <a:lnTo>
                  <a:pt x="127103" y="475039"/>
                </a:lnTo>
                <a:lnTo>
                  <a:pt x="158540" y="457001"/>
                </a:lnTo>
                <a:lnTo>
                  <a:pt x="196820" y="425728"/>
                </a:lnTo>
                <a:lnTo>
                  <a:pt x="236259" y="396308"/>
                </a:lnTo>
                <a:lnTo>
                  <a:pt x="276804" y="368764"/>
                </a:lnTo>
                <a:lnTo>
                  <a:pt x="318398" y="343117"/>
                </a:lnTo>
                <a:lnTo>
                  <a:pt x="360987" y="319393"/>
                </a:lnTo>
                <a:lnTo>
                  <a:pt x="404517" y="297612"/>
                </a:lnTo>
                <a:lnTo>
                  <a:pt x="448933" y="277797"/>
                </a:lnTo>
                <a:lnTo>
                  <a:pt x="494179" y="259972"/>
                </a:lnTo>
                <a:lnTo>
                  <a:pt x="540202" y="244159"/>
                </a:lnTo>
                <a:lnTo>
                  <a:pt x="586946" y="230380"/>
                </a:lnTo>
                <a:lnTo>
                  <a:pt x="634355" y="218659"/>
                </a:lnTo>
                <a:lnTo>
                  <a:pt x="682377" y="209018"/>
                </a:lnTo>
                <a:lnTo>
                  <a:pt x="730955" y="201481"/>
                </a:lnTo>
                <a:lnTo>
                  <a:pt x="780035" y="196068"/>
                </a:lnTo>
                <a:lnTo>
                  <a:pt x="829562" y="192804"/>
                </a:lnTo>
                <a:lnTo>
                  <a:pt x="879482" y="191711"/>
                </a:lnTo>
                <a:lnTo>
                  <a:pt x="1560635" y="191711"/>
                </a:lnTo>
                <a:lnTo>
                  <a:pt x="1528226" y="172242"/>
                </a:lnTo>
                <a:lnTo>
                  <a:pt x="1485980" y="148966"/>
                </a:lnTo>
                <a:lnTo>
                  <a:pt x="1442950" y="127314"/>
                </a:lnTo>
                <a:lnTo>
                  <a:pt x="1399174" y="107302"/>
                </a:lnTo>
                <a:lnTo>
                  <a:pt x="1354692" y="88947"/>
                </a:lnTo>
                <a:lnTo>
                  <a:pt x="1309540" y="72263"/>
                </a:lnTo>
                <a:lnTo>
                  <a:pt x="1263760" y="57268"/>
                </a:lnTo>
                <a:lnTo>
                  <a:pt x="1217388" y="43976"/>
                </a:lnTo>
                <a:lnTo>
                  <a:pt x="1170463" y="32405"/>
                </a:lnTo>
                <a:lnTo>
                  <a:pt x="1123025" y="22570"/>
                </a:lnTo>
                <a:lnTo>
                  <a:pt x="1075112" y="14488"/>
                </a:lnTo>
                <a:lnTo>
                  <a:pt x="1026762" y="8173"/>
                </a:lnTo>
                <a:lnTo>
                  <a:pt x="978015" y="3643"/>
                </a:lnTo>
                <a:lnTo>
                  <a:pt x="928909" y="913"/>
                </a:lnTo>
                <a:lnTo>
                  <a:pt x="879482" y="0"/>
                </a:lnTo>
                <a:close/>
              </a:path>
              <a:path w="1759584" h="480695">
                <a:moveTo>
                  <a:pt x="1560635" y="191711"/>
                </a:moveTo>
                <a:lnTo>
                  <a:pt x="879482" y="191711"/>
                </a:lnTo>
                <a:lnTo>
                  <a:pt x="929400" y="192804"/>
                </a:lnTo>
                <a:lnTo>
                  <a:pt x="978926" y="196068"/>
                </a:lnTo>
                <a:lnTo>
                  <a:pt x="1028007" y="201481"/>
                </a:lnTo>
                <a:lnTo>
                  <a:pt x="1076586" y="209018"/>
                </a:lnTo>
                <a:lnTo>
                  <a:pt x="1124609" y="218659"/>
                </a:lnTo>
                <a:lnTo>
                  <a:pt x="1172020" y="230380"/>
                </a:lnTo>
                <a:lnTo>
                  <a:pt x="1218766" y="244159"/>
                </a:lnTo>
                <a:lnTo>
                  <a:pt x="1264791" y="259972"/>
                </a:lnTo>
                <a:lnTo>
                  <a:pt x="1310040" y="277797"/>
                </a:lnTo>
                <a:lnTo>
                  <a:pt x="1354458" y="297612"/>
                </a:lnTo>
                <a:lnTo>
                  <a:pt x="1397990" y="319393"/>
                </a:lnTo>
                <a:lnTo>
                  <a:pt x="1440582" y="343117"/>
                </a:lnTo>
                <a:lnTo>
                  <a:pt x="1482178" y="368764"/>
                </a:lnTo>
                <a:lnTo>
                  <a:pt x="1522724" y="396308"/>
                </a:lnTo>
                <a:lnTo>
                  <a:pt x="1562164" y="425728"/>
                </a:lnTo>
                <a:lnTo>
                  <a:pt x="1600444" y="457001"/>
                </a:lnTo>
                <a:lnTo>
                  <a:pt x="1631886" y="475039"/>
                </a:lnTo>
                <a:lnTo>
                  <a:pt x="1700647" y="472757"/>
                </a:lnTo>
                <a:lnTo>
                  <a:pt x="1752491" y="419016"/>
                </a:lnTo>
                <a:lnTo>
                  <a:pt x="1758985" y="381204"/>
                </a:lnTo>
                <a:lnTo>
                  <a:pt x="1750262" y="343975"/>
                </a:lnTo>
                <a:lnTo>
                  <a:pt x="1726336" y="312419"/>
                </a:lnTo>
                <a:lnTo>
                  <a:pt x="1688592" y="281264"/>
                </a:lnTo>
                <a:lnTo>
                  <a:pt x="1649870" y="251653"/>
                </a:lnTo>
                <a:lnTo>
                  <a:pt x="1610210" y="223601"/>
                </a:lnTo>
                <a:lnTo>
                  <a:pt x="1569649" y="197125"/>
                </a:lnTo>
                <a:lnTo>
                  <a:pt x="1560635" y="191711"/>
                </a:lnTo>
                <a:close/>
              </a:path>
            </a:pathLst>
          </a:custGeom>
          <a:solidFill>
            <a:srgbClr val="14286B"/>
          </a:solidFill>
        </p:spPr>
        <p:txBody>
          <a:bodyPr wrap="square" lIns="0" tIns="0" rIns="0" bIns="0" rtlCol="0"/>
          <a:lstStyle/>
          <a:p>
            <a:endParaRPr sz="819"/>
          </a:p>
        </p:txBody>
      </p:sp>
      <p:sp>
        <p:nvSpPr>
          <p:cNvPr id="40" name="object 40"/>
          <p:cNvSpPr/>
          <p:nvPr/>
        </p:nvSpPr>
        <p:spPr>
          <a:xfrm>
            <a:off x="4586287" y="3828842"/>
            <a:ext cx="643154" cy="0"/>
          </a:xfrm>
          <a:custGeom>
            <a:avLst/>
            <a:gdLst/>
            <a:ahLst/>
            <a:cxnLst/>
            <a:rect l="l" t="t" r="r" b="b"/>
            <a:pathLst>
              <a:path w="1414145">
                <a:moveTo>
                  <a:pt x="0" y="0"/>
                </a:moveTo>
                <a:lnTo>
                  <a:pt x="1413569" y="0"/>
                </a:lnTo>
              </a:path>
            </a:pathLst>
          </a:custGeom>
          <a:ln w="62825">
            <a:solidFill>
              <a:srgbClr val="14286B"/>
            </a:solidFill>
          </a:ln>
        </p:spPr>
        <p:txBody>
          <a:bodyPr wrap="square" lIns="0" tIns="0" rIns="0" bIns="0" rtlCol="0"/>
          <a:lstStyle/>
          <a:p>
            <a:endParaRPr sz="819"/>
          </a:p>
        </p:txBody>
      </p:sp>
      <p:sp>
        <p:nvSpPr>
          <p:cNvPr id="41" name="object 41"/>
          <p:cNvSpPr/>
          <p:nvPr/>
        </p:nvSpPr>
        <p:spPr>
          <a:xfrm>
            <a:off x="5164891" y="5228918"/>
            <a:ext cx="643154" cy="0"/>
          </a:xfrm>
          <a:custGeom>
            <a:avLst/>
            <a:gdLst/>
            <a:ahLst/>
            <a:cxnLst/>
            <a:rect l="l" t="t" r="r" b="b"/>
            <a:pathLst>
              <a:path w="1414145">
                <a:moveTo>
                  <a:pt x="0" y="0"/>
                </a:moveTo>
                <a:lnTo>
                  <a:pt x="1413569" y="0"/>
                </a:lnTo>
              </a:path>
            </a:pathLst>
          </a:custGeom>
          <a:ln w="62825">
            <a:solidFill>
              <a:srgbClr val="14286B"/>
            </a:solidFill>
          </a:ln>
        </p:spPr>
        <p:txBody>
          <a:bodyPr wrap="square" lIns="0" tIns="0" rIns="0" bIns="0" rtlCol="0"/>
          <a:lstStyle/>
          <a:p>
            <a:endParaRPr sz="819"/>
          </a:p>
        </p:txBody>
      </p:sp>
      <p:sp>
        <p:nvSpPr>
          <p:cNvPr id="42" name="object 42"/>
          <p:cNvSpPr/>
          <p:nvPr/>
        </p:nvSpPr>
        <p:spPr>
          <a:xfrm>
            <a:off x="7865038" y="4200290"/>
            <a:ext cx="643154" cy="0"/>
          </a:xfrm>
          <a:custGeom>
            <a:avLst/>
            <a:gdLst/>
            <a:ahLst/>
            <a:cxnLst/>
            <a:rect l="l" t="t" r="r" b="b"/>
            <a:pathLst>
              <a:path w="1414144">
                <a:moveTo>
                  <a:pt x="0" y="0"/>
                </a:moveTo>
                <a:lnTo>
                  <a:pt x="1413569" y="0"/>
                </a:lnTo>
              </a:path>
            </a:pathLst>
          </a:custGeom>
          <a:ln w="62825">
            <a:solidFill>
              <a:srgbClr val="14286B"/>
            </a:solidFill>
          </a:ln>
        </p:spPr>
        <p:txBody>
          <a:bodyPr wrap="square" lIns="0" tIns="0" rIns="0" bIns="0" rtlCol="0"/>
          <a:lstStyle/>
          <a:p>
            <a:endParaRPr sz="819"/>
          </a:p>
        </p:txBody>
      </p:sp>
      <p:sp>
        <p:nvSpPr>
          <p:cNvPr id="43" name="object 43"/>
          <p:cNvSpPr/>
          <p:nvPr/>
        </p:nvSpPr>
        <p:spPr>
          <a:xfrm>
            <a:off x="5850643" y="2921648"/>
            <a:ext cx="643154" cy="0"/>
          </a:xfrm>
          <a:custGeom>
            <a:avLst/>
            <a:gdLst/>
            <a:ahLst/>
            <a:cxnLst/>
            <a:rect l="l" t="t" r="r" b="b"/>
            <a:pathLst>
              <a:path w="1414144">
                <a:moveTo>
                  <a:pt x="0" y="0"/>
                </a:moveTo>
                <a:lnTo>
                  <a:pt x="1413569" y="0"/>
                </a:lnTo>
              </a:path>
            </a:pathLst>
          </a:custGeom>
          <a:ln w="62825">
            <a:solidFill>
              <a:srgbClr val="14286B"/>
            </a:solidFill>
          </a:ln>
        </p:spPr>
        <p:txBody>
          <a:bodyPr wrap="square" lIns="0" tIns="0" rIns="0" bIns="0" rtlCol="0"/>
          <a:lstStyle/>
          <a:p>
            <a:endParaRPr sz="819"/>
          </a:p>
        </p:txBody>
      </p:sp>
      <p:sp>
        <p:nvSpPr>
          <p:cNvPr id="44" name="object 44"/>
          <p:cNvSpPr/>
          <p:nvPr/>
        </p:nvSpPr>
        <p:spPr>
          <a:xfrm>
            <a:off x="4393418" y="3943133"/>
            <a:ext cx="321722" cy="0"/>
          </a:xfrm>
          <a:custGeom>
            <a:avLst/>
            <a:gdLst/>
            <a:ahLst/>
            <a:cxnLst/>
            <a:rect l="l" t="t" r="r" b="b"/>
            <a:pathLst>
              <a:path w="707390">
                <a:moveTo>
                  <a:pt x="0" y="0"/>
                </a:moveTo>
                <a:lnTo>
                  <a:pt x="706784" y="0"/>
                </a:lnTo>
              </a:path>
            </a:pathLst>
          </a:custGeom>
          <a:ln w="62825">
            <a:solidFill>
              <a:srgbClr val="14286B"/>
            </a:solidFill>
          </a:ln>
        </p:spPr>
        <p:txBody>
          <a:bodyPr wrap="square" lIns="0" tIns="0" rIns="0" bIns="0" rtlCol="0"/>
          <a:lstStyle/>
          <a:p>
            <a:endParaRPr sz="819"/>
          </a:p>
        </p:txBody>
      </p:sp>
      <p:sp>
        <p:nvSpPr>
          <p:cNvPr id="45" name="object 45"/>
          <p:cNvSpPr/>
          <p:nvPr/>
        </p:nvSpPr>
        <p:spPr>
          <a:xfrm>
            <a:off x="8015045" y="4300296"/>
            <a:ext cx="321722" cy="0"/>
          </a:xfrm>
          <a:custGeom>
            <a:avLst/>
            <a:gdLst/>
            <a:ahLst/>
            <a:cxnLst/>
            <a:rect l="l" t="t" r="r" b="b"/>
            <a:pathLst>
              <a:path w="707390">
                <a:moveTo>
                  <a:pt x="0" y="0"/>
                </a:moveTo>
                <a:lnTo>
                  <a:pt x="706784" y="0"/>
                </a:lnTo>
              </a:path>
            </a:pathLst>
          </a:custGeom>
          <a:ln w="62825">
            <a:solidFill>
              <a:srgbClr val="14286B"/>
            </a:solidFill>
          </a:ln>
        </p:spPr>
        <p:txBody>
          <a:bodyPr wrap="square" lIns="0" tIns="0" rIns="0" bIns="0" rtlCol="0"/>
          <a:lstStyle/>
          <a:p>
            <a:endParaRPr sz="819"/>
          </a:p>
        </p:txBody>
      </p:sp>
      <p:sp>
        <p:nvSpPr>
          <p:cNvPr id="46" name="object 46"/>
          <p:cNvSpPr/>
          <p:nvPr/>
        </p:nvSpPr>
        <p:spPr>
          <a:xfrm>
            <a:off x="5850641" y="2800214"/>
            <a:ext cx="321722" cy="0"/>
          </a:xfrm>
          <a:custGeom>
            <a:avLst/>
            <a:gdLst/>
            <a:ahLst/>
            <a:cxnLst/>
            <a:rect l="l" t="t" r="r" b="b"/>
            <a:pathLst>
              <a:path w="707390">
                <a:moveTo>
                  <a:pt x="0" y="0"/>
                </a:moveTo>
                <a:lnTo>
                  <a:pt x="706784" y="0"/>
                </a:lnTo>
              </a:path>
            </a:pathLst>
          </a:custGeom>
          <a:ln w="62825">
            <a:solidFill>
              <a:srgbClr val="14286B"/>
            </a:solidFill>
          </a:ln>
        </p:spPr>
        <p:txBody>
          <a:bodyPr wrap="square" lIns="0" tIns="0" rIns="0" bIns="0" rtlCol="0"/>
          <a:lstStyle/>
          <a:p>
            <a:endParaRPr sz="819"/>
          </a:p>
        </p:txBody>
      </p:sp>
      <p:sp>
        <p:nvSpPr>
          <p:cNvPr id="47" name="object 47"/>
          <p:cNvSpPr/>
          <p:nvPr/>
        </p:nvSpPr>
        <p:spPr>
          <a:xfrm>
            <a:off x="4929144" y="4273685"/>
            <a:ext cx="354644" cy="512618"/>
          </a:xfrm>
          <a:custGeom>
            <a:avLst/>
            <a:gdLst/>
            <a:ahLst/>
            <a:cxnLst/>
            <a:rect l="l" t="t" r="r" b="b"/>
            <a:pathLst>
              <a:path w="779779" h="1127125">
                <a:moveTo>
                  <a:pt x="389768" y="0"/>
                </a:moveTo>
                <a:lnTo>
                  <a:pt x="340883" y="3036"/>
                </a:lnTo>
                <a:lnTo>
                  <a:pt x="293808" y="11904"/>
                </a:lnTo>
                <a:lnTo>
                  <a:pt x="248909" y="26236"/>
                </a:lnTo>
                <a:lnTo>
                  <a:pt x="206551" y="45668"/>
                </a:lnTo>
                <a:lnTo>
                  <a:pt x="167100" y="69835"/>
                </a:lnTo>
                <a:lnTo>
                  <a:pt x="130921" y="98371"/>
                </a:lnTo>
                <a:lnTo>
                  <a:pt x="98380" y="130911"/>
                </a:lnTo>
                <a:lnTo>
                  <a:pt x="69842" y="167091"/>
                </a:lnTo>
                <a:lnTo>
                  <a:pt x="45674" y="206544"/>
                </a:lnTo>
                <a:lnTo>
                  <a:pt x="26240" y="248905"/>
                </a:lnTo>
                <a:lnTo>
                  <a:pt x="11905" y="293810"/>
                </a:lnTo>
                <a:lnTo>
                  <a:pt x="3037" y="340893"/>
                </a:lnTo>
                <a:lnTo>
                  <a:pt x="0" y="389789"/>
                </a:lnTo>
                <a:lnTo>
                  <a:pt x="60901" y="674456"/>
                </a:lnTo>
                <a:lnTo>
                  <a:pt x="194884" y="909031"/>
                </a:lnTo>
                <a:lnTo>
                  <a:pt x="328866" y="1068280"/>
                </a:lnTo>
                <a:lnTo>
                  <a:pt x="389768" y="1126970"/>
                </a:lnTo>
                <a:lnTo>
                  <a:pt x="615102" y="926764"/>
                </a:lnTo>
                <a:lnTo>
                  <a:pt x="730815" y="783239"/>
                </a:lnTo>
                <a:lnTo>
                  <a:pt x="773446" y="627284"/>
                </a:lnTo>
                <a:lnTo>
                  <a:pt x="774757" y="576170"/>
                </a:lnTo>
                <a:lnTo>
                  <a:pt x="389768" y="576170"/>
                </a:lnTo>
                <a:lnTo>
                  <a:pt x="340213" y="569513"/>
                </a:lnTo>
                <a:lnTo>
                  <a:pt x="295683" y="550724"/>
                </a:lnTo>
                <a:lnTo>
                  <a:pt x="257955" y="521579"/>
                </a:lnTo>
                <a:lnTo>
                  <a:pt x="228806" y="483854"/>
                </a:lnTo>
                <a:lnTo>
                  <a:pt x="210014" y="439325"/>
                </a:lnTo>
                <a:lnTo>
                  <a:pt x="203355" y="389768"/>
                </a:lnTo>
                <a:lnTo>
                  <a:pt x="210014" y="340206"/>
                </a:lnTo>
                <a:lnTo>
                  <a:pt x="228806" y="295674"/>
                </a:lnTo>
                <a:lnTo>
                  <a:pt x="257955" y="257947"/>
                </a:lnTo>
                <a:lnTo>
                  <a:pt x="295683" y="228802"/>
                </a:lnTo>
                <a:lnTo>
                  <a:pt x="340213" y="210012"/>
                </a:lnTo>
                <a:lnTo>
                  <a:pt x="389768" y="203355"/>
                </a:lnTo>
                <a:lnTo>
                  <a:pt x="731908" y="203355"/>
                </a:lnTo>
                <a:lnTo>
                  <a:pt x="709693" y="167091"/>
                </a:lnTo>
                <a:lnTo>
                  <a:pt x="681156" y="130911"/>
                </a:lnTo>
                <a:lnTo>
                  <a:pt x="648615" y="98371"/>
                </a:lnTo>
                <a:lnTo>
                  <a:pt x="612436" y="69835"/>
                </a:lnTo>
                <a:lnTo>
                  <a:pt x="572985" y="45668"/>
                </a:lnTo>
                <a:lnTo>
                  <a:pt x="530627" y="26236"/>
                </a:lnTo>
                <a:lnTo>
                  <a:pt x="485728" y="11904"/>
                </a:lnTo>
                <a:lnTo>
                  <a:pt x="438653" y="3036"/>
                </a:lnTo>
                <a:lnTo>
                  <a:pt x="389768" y="0"/>
                </a:lnTo>
                <a:close/>
              </a:path>
              <a:path w="779779" h="1127125">
                <a:moveTo>
                  <a:pt x="731908" y="203355"/>
                </a:moveTo>
                <a:lnTo>
                  <a:pt x="389768" y="203355"/>
                </a:lnTo>
                <a:lnTo>
                  <a:pt x="439323" y="210012"/>
                </a:lnTo>
                <a:lnTo>
                  <a:pt x="483853" y="228802"/>
                </a:lnTo>
                <a:lnTo>
                  <a:pt x="521580" y="257947"/>
                </a:lnTo>
                <a:lnTo>
                  <a:pt x="550729" y="295674"/>
                </a:lnTo>
                <a:lnTo>
                  <a:pt x="569522" y="340206"/>
                </a:lnTo>
                <a:lnTo>
                  <a:pt x="576178" y="389789"/>
                </a:lnTo>
                <a:lnTo>
                  <a:pt x="569522" y="439325"/>
                </a:lnTo>
                <a:lnTo>
                  <a:pt x="550729" y="483854"/>
                </a:lnTo>
                <a:lnTo>
                  <a:pt x="521580" y="521579"/>
                </a:lnTo>
                <a:lnTo>
                  <a:pt x="483853" y="550724"/>
                </a:lnTo>
                <a:lnTo>
                  <a:pt x="439323" y="569513"/>
                </a:lnTo>
                <a:lnTo>
                  <a:pt x="389768" y="576170"/>
                </a:lnTo>
                <a:lnTo>
                  <a:pt x="774757" y="576170"/>
                </a:lnTo>
                <a:lnTo>
                  <a:pt x="779535" y="389768"/>
                </a:lnTo>
                <a:lnTo>
                  <a:pt x="776499" y="340893"/>
                </a:lnTo>
                <a:lnTo>
                  <a:pt x="767630" y="293810"/>
                </a:lnTo>
                <a:lnTo>
                  <a:pt x="753296" y="248905"/>
                </a:lnTo>
                <a:lnTo>
                  <a:pt x="733862" y="206544"/>
                </a:lnTo>
                <a:lnTo>
                  <a:pt x="731908" y="203355"/>
                </a:lnTo>
                <a:close/>
              </a:path>
            </a:pathLst>
          </a:custGeom>
          <a:solidFill>
            <a:srgbClr val="79F4F8"/>
          </a:solidFill>
        </p:spPr>
        <p:txBody>
          <a:bodyPr wrap="square" lIns="0" tIns="0" rIns="0" bIns="0" rtlCol="0"/>
          <a:lstStyle/>
          <a:p>
            <a:endParaRPr sz="819"/>
          </a:p>
        </p:txBody>
      </p:sp>
      <p:sp>
        <p:nvSpPr>
          <p:cNvPr id="48" name="object 48"/>
          <p:cNvSpPr/>
          <p:nvPr/>
        </p:nvSpPr>
        <p:spPr>
          <a:xfrm>
            <a:off x="5021629" y="4844121"/>
            <a:ext cx="169814" cy="84907"/>
          </a:xfrm>
          <a:custGeom>
            <a:avLst/>
            <a:gdLst/>
            <a:ahLst/>
            <a:cxnLst/>
            <a:rect l="l" t="t" r="r" b="b"/>
            <a:pathLst>
              <a:path w="373379" h="186690">
                <a:moveTo>
                  <a:pt x="186413" y="0"/>
                </a:moveTo>
                <a:lnTo>
                  <a:pt x="127493" y="4749"/>
                </a:lnTo>
                <a:lnTo>
                  <a:pt x="76321" y="17976"/>
                </a:lnTo>
                <a:lnTo>
                  <a:pt x="35967" y="38148"/>
                </a:lnTo>
                <a:lnTo>
                  <a:pt x="0" y="93201"/>
                </a:lnTo>
                <a:lnTo>
                  <a:pt x="9503" y="122665"/>
                </a:lnTo>
                <a:lnTo>
                  <a:pt x="35967" y="148253"/>
                </a:lnTo>
                <a:lnTo>
                  <a:pt x="76321" y="168430"/>
                </a:lnTo>
                <a:lnTo>
                  <a:pt x="127493" y="181661"/>
                </a:lnTo>
                <a:lnTo>
                  <a:pt x="186413" y="186413"/>
                </a:lnTo>
                <a:lnTo>
                  <a:pt x="245332" y="181661"/>
                </a:lnTo>
                <a:lnTo>
                  <a:pt x="296504" y="168430"/>
                </a:lnTo>
                <a:lnTo>
                  <a:pt x="336858" y="148253"/>
                </a:lnTo>
                <a:lnTo>
                  <a:pt x="363322" y="122665"/>
                </a:lnTo>
                <a:lnTo>
                  <a:pt x="372826" y="93201"/>
                </a:lnTo>
                <a:lnTo>
                  <a:pt x="363322" y="63734"/>
                </a:lnTo>
                <a:lnTo>
                  <a:pt x="336858" y="38148"/>
                </a:lnTo>
                <a:lnTo>
                  <a:pt x="296504" y="17976"/>
                </a:lnTo>
                <a:lnTo>
                  <a:pt x="245332" y="4749"/>
                </a:lnTo>
                <a:lnTo>
                  <a:pt x="186413" y="0"/>
                </a:lnTo>
                <a:close/>
              </a:path>
            </a:pathLst>
          </a:custGeom>
          <a:solidFill>
            <a:srgbClr val="79F4F8"/>
          </a:solidFill>
        </p:spPr>
        <p:txBody>
          <a:bodyPr wrap="square" lIns="0" tIns="0" rIns="0" bIns="0" rtlCol="0"/>
          <a:lstStyle/>
          <a:p>
            <a:endParaRPr sz="819"/>
          </a:p>
        </p:txBody>
      </p:sp>
      <p:sp>
        <p:nvSpPr>
          <p:cNvPr id="49" name="object 49"/>
          <p:cNvSpPr/>
          <p:nvPr/>
        </p:nvSpPr>
        <p:spPr>
          <a:xfrm>
            <a:off x="7631701" y="3664547"/>
            <a:ext cx="466698" cy="466698"/>
          </a:xfrm>
          <a:custGeom>
            <a:avLst/>
            <a:gdLst/>
            <a:ahLst/>
            <a:cxnLst/>
            <a:rect l="l" t="t" r="r" b="b"/>
            <a:pathLst>
              <a:path w="1026159" h="1026159">
                <a:moveTo>
                  <a:pt x="134529" y="1026157"/>
                </a:moveTo>
                <a:lnTo>
                  <a:pt x="891637" y="1026157"/>
                </a:lnTo>
                <a:lnTo>
                  <a:pt x="934038" y="1019268"/>
                </a:lnTo>
                <a:lnTo>
                  <a:pt x="970951" y="1000111"/>
                </a:lnTo>
                <a:lnTo>
                  <a:pt x="1000114" y="970944"/>
                </a:lnTo>
                <a:lnTo>
                  <a:pt x="1019269" y="934029"/>
                </a:lnTo>
                <a:lnTo>
                  <a:pt x="1026157" y="891627"/>
                </a:lnTo>
                <a:lnTo>
                  <a:pt x="1026157" y="134529"/>
                </a:lnTo>
                <a:lnTo>
                  <a:pt x="1019269" y="92127"/>
                </a:lnTo>
                <a:lnTo>
                  <a:pt x="1000114" y="55212"/>
                </a:lnTo>
                <a:lnTo>
                  <a:pt x="970951" y="26046"/>
                </a:lnTo>
                <a:lnTo>
                  <a:pt x="934038" y="6888"/>
                </a:lnTo>
                <a:lnTo>
                  <a:pt x="891637" y="0"/>
                </a:lnTo>
                <a:lnTo>
                  <a:pt x="134529" y="0"/>
                </a:lnTo>
                <a:lnTo>
                  <a:pt x="92127" y="6888"/>
                </a:lnTo>
                <a:lnTo>
                  <a:pt x="55212" y="26046"/>
                </a:lnTo>
                <a:lnTo>
                  <a:pt x="26046" y="55212"/>
                </a:lnTo>
                <a:lnTo>
                  <a:pt x="6888" y="92127"/>
                </a:lnTo>
                <a:lnTo>
                  <a:pt x="0" y="134529"/>
                </a:lnTo>
                <a:lnTo>
                  <a:pt x="0" y="891627"/>
                </a:lnTo>
                <a:lnTo>
                  <a:pt x="6888" y="934029"/>
                </a:lnTo>
                <a:lnTo>
                  <a:pt x="26046" y="970944"/>
                </a:lnTo>
                <a:lnTo>
                  <a:pt x="55212" y="1000111"/>
                </a:lnTo>
                <a:lnTo>
                  <a:pt x="92127" y="1019268"/>
                </a:lnTo>
                <a:lnTo>
                  <a:pt x="134529" y="1026157"/>
                </a:lnTo>
                <a:close/>
              </a:path>
            </a:pathLst>
          </a:custGeom>
          <a:ln w="41883">
            <a:solidFill>
              <a:srgbClr val="14286B"/>
            </a:solidFill>
          </a:ln>
        </p:spPr>
        <p:txBody>
          <a:bodyPr wrap="square" lIns="0" tIns="0" rIns="0" bIns="0" rtlCol="0"/>
          <a:lstStyle/>
          <a:p>
            <a:endParaRPr sz="819"/>
          </a:p>
        </p:txBody>
      </p:sp>
      <p:sp>
        <p:nvSpPr>
          <p:cNvPr id="50" name="object 50"/>
          <p:cNvSpPr/>
          <p:nvPr/>
        </p:nvSpPr>
        <p:spPr>
          <a:xfrm>
            <a:off x="7781714" y="3752218"/>
            <a:ext cx="166925" cy="183965"/>
          </a:xfrm>
          <a:custGeom>
            <a:avLst/>
            <a:gdLst/>
            <a:ahLst/>
            <a:cxnLst/>
            <a:rect l="l" t="t" r="r" b="b"/>
            <a:pathLst>
              <a:path w="367030" h="404495">
                <a:moveTo>
                  <a:pt x="0" y="0"/>
                </a:moveTo>
                <a:lnTo>
                  <a:pt x="0" y="404458"/>
                </a:lnTo>
                <a:lnTo>
                  <a:pt x="366449" y="202224"/>
                </a:lnTo>
                <a:lnTo>
                  <a:pt x="0" y="0"/>
                </a:lnTo>
                <a:close/>
              </a:path>
            </a:pathLst>
          </a:custGeom>
          <a:solidFill>
            <a:srgbClr val="79F4F8"/>
          </a:solidFill>
        </p:spPr>
        <p:txBody>
          <a:bodyPr wrap="square" lIns="0" tIns="0" rIns="0" bIns="0" rtlCol="0"/>
          <a:lstStyle/>
          <a:p>
            <a:endParaRPr sz="819"/>
          </a:p>
        </p:txBody>
      </p:sp>
      <p:sp>
        <p:nvSpPr>
          <p:cNvPr id="51" name="object 51"/>
          <p:cNvSpPr/>
          <p:nvPr/>
        </p:nvSpPr>
        <p:spPr>
          <a:xfrm>
            <a:off x="7773814" y="3738889"/>
            <a:ext cx="190895" cy="210823"/>
          </a:xfrm>
          <a:custGeom>
            <a:avLst/>
            <a:gdLst/>
            <a:ahLst/>
            <a:cxnLst/>
            <a:rect l="l" t="t" r="r" b="b"/>
            <a:pathLst>
              <a:path w="419734" h="463550">
                <a:moveTo>
                  <a:pt x="0" y="0"/>
                </a:moveTo>
                <a:lnTo>
                  <a:pt x="0" y="463085"/>
                </a:lnTo>
                <a:lnTo>
                  <a:pt x="106191" y="404479"/>
                </a:lnTo>
                <a:lnTo>
                  <a:pt x="34648" y="404479"/>
                </a:lnTo>
                <a:lnTo>
                  <a:pt x="34648" y="58595"/>
                </a:lnTo>
                <a:lnTo>
                  <a:pt x="106177" y="58595"/>
                </a:lnTo>
                <a:lnTo>
                  <a:pt x="0" y="0"/>
                </a:lnTo>
                <a:close/>
              </a:path>
              <a:path w="419734" h="463550">
                <a:moveTo>
                  <a:pt x="106177" y="58595"/>
                </a:moveTo>
                <a:lnTo>
                  <a:pt x="34648" y="58595"/>
                </a:lnTo>
                <a:lnTo>
                  <a:pt x="347999" y="231532"/>
                </a:lnTo>
                <a:lnTo>
                  <a:pt x="34648" y="404479"/>
                </a:lnTo>
                <a:lnTo>
                  <a:pt x="106191" y="404479"/>
                </a:lnTo>
                <a:lnTo>
                  <a:pt x="419547" y="231532"/>
                </a:lnTo>
                <a:lnTo>
                  <a:pt x="106177" y="58595"/>
                </a:lnTo>
                <a:close/>
              </a:path>
            </a:pathLst>
          </a:custGeom>
          <a:solidFill>
            <a:srgbClr val="79F4F8"/>
          </a:solidFill>
        </p:spPr>
        <p:txBody>
          <a:bodyPr wrap="square" lIns="0" tIns="0" rIns="0" bIns="0" rtlCol="0"/>
          <a:lstStyle/>
          <a:p>
            <a:endParaRPr sz="819"/>
          </a:p>
        </p:txBody>
      </p:sp>
      <p:sp>
        <p:nvSpPr>
          <p:cNvPr id="52" name="object 52"/>
          <p:cNvSpPr/>
          <p:nvPr/>
        </p:nvSpPr>
        <p:spPr>
          <a:xfrm>
            <a:off x="7678822" y="4051940"/>
            <a:ext cx="41045" cy="41009"/>
          </a:xfrm>
          <a:prstGeom prst="rect">
            <a:avLst/>
          </a:prstGeom>
          <a:blipFill>
            <a:blip r:embed="rId8" cstate="print"/>
            <a:stretch>
              <a:fillRect/>
            </a:stretch>
          </a:blipFill>
        </p:spPr>
        <p:txBody>
          <a:bodyPr wrap="square" lIns="0" tIns="0" rIns="0" bIns="0" rtlCol="0"/>
          <a:lstStyle/>
          <a:p>
            <a:endParaRPr sz="819"/>
          </a:p>
        </p:txBody>
      </p:sp>
      <p:sp>
        <p:nvSpPr>
          <p:cNvPr id="53" name="object 53"/>
          <p:cNvSpPr/>
          <p:nvPr/>
        </p:nvSpPr>
        <p:spPr>
          <a:xfrm>
            <a:off x="7746269" y="4072462"/>
            <a:ext cx="282156" cy="0"/>
          </a:xfrm>
          <a:custGeom>
            <a:avLst/>
            <a:gdLst/>
            <a:ahLst/>
            <a:cxnLst/>
            <a:rect l="l" t="t" r="r" b="b"/>
            <a:pathLst>
              <a:path w="620394">
                <a:moveTo>
                  <a:pt x="0" y="0"/>
                </a:moveTo>
                <a:lnTo>
                  <a:pt x="620127" y="0"/>
                </a:lnTo>
              </a:path>
            </a:pathLst>
          </a:custGeom>
          <a:ln w="34648">
            <a:solidFill>
              <a:srgbClr val="0A3D75"/>
            </a:solidFill>
          </a:ln>
        </p:spPr>
        <p:txBody>
          <a:bodyPr wrap="square" lIns="0" tIns="0" rIns="0" bIns="0" rtlCol="0"/>
          <a:lstStyle/>
          <a:p>
            <a:endParaRPr sz="819"/>
          </a:p>
        </p:txBody>
      </p:sp>
      <p:sp>
        <p:nvSpPr>
          <p:cNvPr id="54" name="object 54"/>
          <p:cNvSpPr/>
          <p:nvPr/>
        </p:nvSpPr>
        <p:spPr>
          <a:xfrm>
            <a:off x="7746270" y="4072462"/>
            <a:ext cx="141223" cy="0"/>
          </a:xfrm>
          <a:custGeom>
            <a:avLst/>
            <a:gdLst/>
            <a:ahLst/>
            <a:cxnLst/>
            <a:rect l="l" t="t" r="r" b="b"/>
            <a:pathLst>
              <a:path w="310515">
                <a:moveTo>
                  <a:pt x="0" y="0"/>
                </a:moveTo>
                <a:lnTo>
                  <a:pt x="310063" y="0"/>
                </a:lnTo>
              </a:path>
            </a:pathLst>
          </a:custGeom>
          <a:ln w="34648">
            <a:solidFill>
              <a:srgbClr val="79F4F8"/>
            </a:solidFill>
          </a:ln>
        </p:spPr>
        <p:txBody>
          <a:bodyPr wrap="square" lIns="0" tIns="0" rIns="0" bIns="0" rtlCol="0"/>
          <a:lstStyle/>
          <a:p>
            <a:endParaRPr sz="819"/>
          </a:p>
        </p:txBody>
      </p:sp>
      <p:sp>
        <p:nvSpPr>
          <p:cNvPr id="55" name="object 55"/>
          <p:cNvSpPr/>
          <p:nvPr/>
        </p:nvSpPr>
        <p:spPr>
          <a:xfrm>
            <a:off x="7615028" y="3647879"/>
            <a:ext cx="500199" cy="500199"/>
          </a:xfrm>
          <a:custGeom>
            <a:avLst/>
            <a:gdLst/>
            <a:ahLst/>
            <a:cxnLst/>
            <a:rect l="l" t="t" r="r" b="b"/>
            <a:pathLst>
              <a:path w="1099819" h="1099820">
                <a:moveTo>
                  <a:pt x="941761" y="0"/>
                </a:moveTo>
                <a:lnTo>
                  <a:pt x="157681" y="0"/>
                </a:lnTo>
                <a:lnTo>
                  <a:pt x="125995" y="3219"/>
                </a:lnTo>
                <a:lnTo>
                  <a:pt x="69659" y="27025"/>
                </a:lnTo>
                <a:lnTo>
                  <a:pt x="27012" y="69670"/>
                </a:lnTo>
                <a:lnTo>
                  <a:pt x="3216" y="126005"/>
                </a:lnTo>
                <a:lnTo>
                  <a:pt x="0" y="157691"/>
                </a:lnTo>
                <a:lnTo>
                  <a:pt x="0" y="941751"/>
                </a:lnTo>
                <a:lnTo>
                  <a:pt x="12435" y="1003002"/>
                </a:lnTo>
                <a:lnTo>
                  <a:pt x="46330" y="1053164"/>
                </a:lnTo>
                <a:lnTo>
                  <a:pt x="96439" y="1087007"/>
                </a:lnTo>
                <a:lnTo>
                  <a:pt x="157681" y="1099442"/>
                </a:lnTo>
                <a:lnTo>
                  <a:pt x="941761" y="1099442"/>
                </a:lnTo>
                <a:lnTo>
                  <a:pt x="973447" y="1096226"/>
                </a:lnTo>
                <a:lnTo>
                  <a:pt x="1003003" y="1087007"/>
                </a:lnTo>
                <a:lnTo>
                  <a:pt x="1029783" y="1072430"/>
                </a:lnTo>
                <a:lnTo>
                  <a:pt x="1041539" y="1062721"/>
                </a:lnTo>
                <a:lnTo>
                  <a:pt x="157681" y="1062721"/>
                </a:lnTo>
                <a:lnTo>
                  <a:pt x="133395" y="1060248"/>
                </a:lnTo>
                <a:lnTo>
                  <a:pt x="90194" y="1041968"/>
                </a:lnTo>
                <a:lnTo>
                  <a:pt x="57471" y="1009246"/>
                </a:lnTo>
                <a:lnTo>
                  <a:pt x="39202" y="966040"/>
                </a:lnTo>
                <a:lnTo>
                  <a:pt x="36731" y="941751"/>
                </a:lnTo>
                <a:lnTo>
                  <a:pt x="36731" y="157691"/>
                </a:lnTo>
                <a:lnTo>
                  <a:pt x="46282" y="110742"/>
                </a:lnTo>
                <a:lnTo>
                  <a:pt x="72270" y="72290"/>
                </a:lnTo>
                <a:lnTo>
                  <a:pt x="110734" y="46285"/>
                </a:lnTo>
                <a:lnTo>
                  <a:pt x="157681" y="36731"/>
                </a:lnTo>
                <a:lnTo>
                  <a:pt x="1041537" y="36731"/>
                </a:lnTo>
                <a:lnTo>
                  <a:pt x="1029783" y="27025"/>
                </a:lnTo>
                <a:lnTo>
                  <a:pt x="1003003" y="12444"/>
                </a:lnTo>
                <a:lnTo>
                  <a:pt x="973447" y="3219"/>
                </a:lnTo>
                <a:lnTo>
                  <a:pt x="941761" y="0"/>
                </a:lnTo>
                <a:close/>
              </a:path>
              <a:path w="1099819" h="1099820">
                <a:moveTo>
                  <a:pt x="1041537" y="36731"/>
                </a:moveTo>
                <a:lnTo>
                  <a:pt x="941761" y="36731"/>
                </a:lnTo>
                <a:lnTo>
                  <a:pt x="966043" y="39203"/>
                </a:lnTo>
                <a:lnTo>
                  <a:pt x="988753" y="46312"/>
                </a:lnTo>
                <a:lnTo>
                  <a:pt x="1027162" y="72290"/>
                </a:lnTo>
                <a:lnTo>
                  <a:pt x="1053159" y="110742"/>
                </a:lnTo>
                <a:lnTo>
                  <a:pt x="1062711" y="157691"/>
                </a:lnTo>
                <a:lnTo>
                  <a:pt x="1062711" y="941751"/>
                </a:lnTo>
                <a:lnTo>
                  <a:pt x="1053159" y="988705"/>
                </a:lnTo>
                <a:lnTo>
                  <a:pt x="1027162" y="1027162"/>
                </a:lnTo>
                <a:lnTo>
                  <a:pt x="988702" y="1053164"/>
                </a:lnTo>
                <a:lnTo>
                  <a:pt x="941761" y="1062721"/>
                </a:lnTo>
                <a:lnTo>
                  <a:pt x="1041539" y="1062721"/>
                </a:lnTo>
                <a:lnTo>
                  <a:pt x="1072426" y="1029785"/>
                </a:lnTo>
                <a:lnTo>
                  <a:pt x="1096225" y="973440"/>
                </a:lnTo>
                <a:lnTo>
                  <a:pt x="1099442" y="941751"/>
                </a:lnTo>
                <a:lnTo>
                  <a:pt x="1099442" y="157691"/>
                </a:lnTo>
                <a:lnTo>
                  <a:pt x="1096225" y="126005"/>
                </a:lnTo>
                <a:lnTo>
                  <a:pt x="1087003" y="96449"/>
                </a:lnTo>
                <a:lnTo>
                  <a:pt x="1072426" y="69670"/>
                </a:lnTo>
                <a:lnTo>
                  <a:pt x="1053107" y="46285"/>
                </a:lnTo>
                <a:lnTo>
                  <a:pt x="1041537" y="36731"/>
                </a:lnTo>
                <a:close/>
              </a:path>
            </a:pathLst>
          </a:custGeom>
          <a:solidFill>
            <a:srgbClr val="14286B"/>
          </a:solidFill>
        </p:spPr>
        <p:txBody>
          <a:bodyPr wrap="square" lIns="0" tIns="0" rIns="0" bIns="0" rtlCol="0"/>
          <a:lstStyle/>
          <a:p>
            <a:endParaRPr sz="819"/>
          </a:p>
        </p:txBody>
      </p:sp>
      <p:sp>
        <p:nvSpPr>
          <p:cNvPr id="56" name="object 56"/>
          <p:cNvSpPr/>
          <p:nvPr/>
        </p:nvSpPr>
        <p:spPr>
          <a:xfrm>
            <a:off x="7631734" y="3664585"/>
            <a:ext cx="466698" cy="466698"/>
          </a:xfrm>
          <a:custGeom>
            <a:avLst/>
            <a:gdLst/>
            <a:ahLst/>
            <a:cxnLst/>
            <a:rect l="l" t="t" r="r" b="b"/>
            <a:pathLst>
              <a:path w="1026159" h="1026159">
                <a:moveTo>
                  <a:pt x="120949" y="1025989"/>
                </a:moveTo>
                <a:lnTo>
                  <a:pt x="905030" y="1025989"/>
                </a:lnTo>
                <a:lnTo>
                  <a:pt x="929311" y="1023516"/>
                </a:lnTo>
                <a:lnTo>
                  <a:pt x="972510" y="1005236"/>
                </a:lnTo>
                <a:lnTo>
                  <a:pt x="1005235" y="972514"/>
                </a:lnTo>
                <a:lnTo>
                  <a:pt x="1023508" y="929308"/>
                </a:lnTo>
                <a:lnTo>
                  <a:pt x="1025979" y="905019"/>
                </a:lnTo>
                <a:lnTo>
                  <a:pt x="1025979" y="120959"/>
                </a:lnTo>
                <a:lnTo>
                  <a:pt x="1016427" y="74010"/>
                </a:lnTo>
                <a:lnTo>
                  <a:pt x="990430" y="35559"/>
                </a:lnTo>
                <a:lnTo>
                  <a:pt x="951971" y="9553"/>
                </a:lnTo>
                <a:lnTo>
                  <a:pt x="905030" y="0"/>
                </a:lnTo>
                <a:lnTo>
                  <a:pt x="120949" y="0"/>
                </a:lnTo>
                <a:lnTo>
                  <a:pt x="74002" y="9553"/>
                </a:lnTo>
                <a:lnTo>
                  <a:pt x="35538" y="35559"/>
                </a:lnTo>
                <a:lnTo>
                  <a:pt x="9550" y="74010"/>
                </a:lnTo>
                <a:lnTo>
                  <a:pt x="0" y="120959"/>
                </a:lnTo>
                <a:lnTo>
                  <a:pt x="0" y="905019"/>
                </a:lnTo>
                <a:lnTo>
                  <a:pt x="9550" y="951973"/>
                </a:lnTo>
                <a:lnTo>
                  <a:pt x="35538" y="990430"/>
                </a:lnTo>
                <a:lnTo>
                  <a:pt x="74002" y="1016432"/>
                </a:lnTo>
                <a:lnTo>
                  <a:pt x="120949" y="1025989"/>
                </a:lnTo>
                <a:close/>
              </a:path>
            </a:pathLst>
          </a:custGeom>
          <a:ln w="20941">
            <a:solidFill>
              <a:srgbClr val="14286B"/>
            </a:solidFill>
          </a:ln>
        </p:spPr>
        <p:txBody>
          <a:bodyPr wrap="square" lIns="0" tIns="0" rIns="0" bIns="0" rtlCol="0"/>
          <a:lstStyle/>
          <a:p>
            <a:endParaRPr sz="819"/>
          </a:p>
        </p:txBody>
      </p:sp>
      <p:sp>
        <p:nvSpPr>
          <p:cNvPr id="57" name="object 57"/>
          <p:cNvSpPr/>
          <p:nvPr/>
        </p:nvSpPr>
        <p:spPr>
          <a:xfrm>
            <a:off x="7615028" y="3647879"/>
            <a:ext cx="500199" cy="500199"/>
          </a:xfrm>
          <a:custGeom>
            <a:avLst/>
            <a:gdLst/>
            <a:ahLst/>
            <a:cxnLst/>
            <a:rect l="l" t="t" r="r" b="b"/>
            <a:pathLst>
              <a:path w="1099819" h="1099820">
                <a:moveTo>
                  <a:pt x="941761" y="1099442"/>
                </a:moveTo>
                <a:lnTo>
                  <a:pt x="157681" y="1099442"/>
                </a:lnTo>
                <a:lnTo>
                  <a:pt x="125995" y="1096226"/>
                </a:lnTo>
                <a:lnTo>
                  <a:pt x="69659" y="1072430"/>
                </a:lnTo>
                <a:lnTo>
                  <a:pt x="27012" y="1029785"/>
                </a:lnTo>
                <a:lnTo>
                  <a:pt x="3216" y="973440"/>
                </a:lnTo>
                <a:lnTo>
                  <a:pt x="0" y="941751"/>
                </a:lnTo>
                <a:lnTo>
                  <a:pt x="0" y="157691"/>
                </a:lnTo>
                <a:lnTo>
                  <a:pt x="12435" y="96449"/>
                </a:lnTo>
                <a:lnTo>
                  <a:pt x="46302" y="46312"/>
                </a:lnTo>
                <a:lnTo>
                  <a:pt x="96439" y="12444"/>
                </a:lnTo>
                <a:lnTo>
                  <a:pt x="157681" y="0"/>
                </a:lnTo>
                <a:lnTo>
                  <a:pt x="941761" y="0"/>
                </a:lnTo>
                <a:lnTo>
                  <a:pt x="1003003" y="12444"/>
                </a:lnTo>
                <a:lnTo>
                  <a:pt x="1053140" y="46312"/>
                </a:lnTo>
                <a:lnTo>
                  <a:pt x="1087003" y="96449"/>
                </a:lnTo>
                <a:lnTo>
                  <a:pt x="1099442" y="157691"/>
                </a:lnTo>
                <a:lnTo>
                  <a:pt x="1099442" y="941751"/>
                </a:lnTo>
                <a:lnTo>
                  <a:pt x="1087003" y="1003002"/>
                </a:lnTo>
                <a:lnTo>
                  <a:pt x="1053140" y="1053140"/>
                </a:lnTo>
                <a:lnTo>
                  <a:pt x="1003003" y="1087007"/>
                </a:lnTo>
                <a:lnTo>
                  <a:pt x="941761" y="1099442"/>
                </a:lnTo>
                <a:close/>
              </a:path>
            </a:pathLst>
          </a:custGeom>
          <a:ln w="20941">
            <a:solidFill>
              <a:srgbClr val="14286B"/>
            </a:solidFill>
          </a:ln>
        </p:spPr>
        <p:txBody>
          <a:bodyPr wrap="square" lIns="0" tIns="0" rIns="0" bIns="0" rtlCol="0"/>
          <a:lstStyle/>
          <a:p>
            <a:endParaRPr sz="819"/>
          </a:p>
        </p:txBody>
      </p:sp>
      <p:sp>
        <p:nvSpPr>
          <p:cNvPr id="58" name="object 58"/>
          <p:cNvSpPr/>
          <p:nvPr/>
        </p:nvSpPr>
        <p:spPr>
          <a:xfrm>
            <a:off x="7617424" y="4018804"/>
            <a:ext cx="495290" cy="128516"/>
          </a:xfrm>
          <a:custGeom>
            <a:avLst/>
            <a:gdLst/>
            <a:ahLst/>
            <a:cxnLst/>
            <a:rect l="l" t="t" r="r" b="b"/>
            <a:pathLst>
              <a:path w="1089025" h="282575">
                <a:moveTo>
                  <a:pt x="1088972" y="0"/>
                </a:moveTo>
                <a:lnTo>
                  <a:pt x="0" y="0"/>
                </a:lnTo>
                <a:lnTo>
                  <a:pt x="0" y="126320"/>
                </a:lnTo>
                <a:lnTo>
                  <a:pt x="12317" y="186968"/>
                </a:lnTo>
                <a:lnTo>
                  <a:pt x="45891" y="236644"/>
                </a:lnTo>
                <a:lnTo>
                  <a:pt x="95525" y="270156"/>
                </a:lnTo>
                <a:lnTo>
                  <a:pt x="156183" y="282473"/>
                </a:lnTo>
                <a:lnTo>
                  <a:pt x="932788" y="282473"/>
                </a:lnTo>
                <a:lnTo>
                  <a:pt x="993450" y="270156"/>
                </a:lnTo>
                <a:lnTo>
                  <a:pt x="1031619" y="246107"/>
                </a:lnTo>
                <a:lnTo>
                  <a:pt x="156183" y="246107"/>
                </a:lnTo>
                <a:lnTo>
                  <a:pt x="132128" y="243659"/>
                </a:lnTo>
                <a:lnTo>
                  <a:pt x="89342" y="225557"/>
                </a:lnTo>
                <a:lnTo>
                  <a:pt x="56927" y="193156"/>
                </a:lnTo>
                <a:lnTo>
                  <a:pt x="38832" y="150372"/>
                </a:lnTo>
                <a:lnTo>
                  <a:pt x="36386" y="126320"/>
                </a:lnTo>
                <a:lnTo>
                  <a:pt x="36386" y="36386"/>
                </a:lnTo>
                <a:lnTo>
                  <a:pt x="1088972" y="36386"/>
                </a:lnTo>
                <a:lnTo>
                  <a:pt x="1088972" y="0"/>
                </a:lnTo>
                <a:close/>
              </a:path>
              <a:path w="1089025" h="282575">
                <a:moveTo>
                  <a:pt x="1088972" y="36386"/>
                </a:moveTo>
                <a:lnTo>
                  <a:pt x="1052596" y="36386"/>
                </a:lnTo>
                <a:lnTo>
                  <a:pt x="1052596" y="126320"/>
                </a:lnTo>
                <a:lnTo>
                  <a:pt x="1050147" y="150372"/>
                </a:lnTo>
                <a:lnTo>
                  <a:pt x="1032046" y="193156"/>
                </a:lnTo>
                <a:lnTo>
                  <a:pt x="999633" y="225557"/>
                </a:lnTo>
                <a:lnTo>
                  <a:pt x="956845" y="243659"/>
                </a:lnTo>
                <a:lnTo>
                  <a:pt x="932788" y="246107"/>
                </a:lnTo>
                <a:lnTo>
                  <a:pt x="1031619" y="246107"/>
                </a:lnTo>
                <a:lnTo>
                  <a:pt x="1062211" y="213490"/>
                </a:lnTo>
                <a:lnTo>
                  <a:pt x="1085784" y="157696"/>
                </a:lnTo>
                <a:lnTo>
                  <a:pt x="1088972" y="126320"/>
                </a:lnTo>
                <a:lnTo>
                  <a:pt x="1088972" y="36386"/>
                </a:lnTo>
                <a:close/>
              </a:path>
            </a:pathLst>
          </a:custGeom>
          <a:solidFill>
            <a:srgbClr val="0A3D75"/>
          </a:solidFill>
        </p:spPr>
        <p:txBody>
          <a:bodyPr wrap="square" lIns="0" tIns="0" rIns="0" bIns="0" rtlCol="0"/>
          <a:lstStyle/>
          <a:p>
            <a:endParaRPr sz="819"/>
          </a:p>
        </p:txBody>
      </p:sp>
      <p:sp>
        <p:nvSpPr>
          <p:cNvPr id="59" name="object 59"/>
          <p:cNvSpPr/>
          <p:nvPr/>
        </p:nvSpPr>
        <p:spPr>
          <a:xfrm>
            <a:off x="7633973" y="4035353"/>
            <a:ext cx="462366" cy="95592"/>
          </a:xfrm>
          <a:custGeom>
            <a:avLst/>
            <a:gdLst/>
            <a:ahLst/>
            <a:cxnLst/>
            <a:rect l="l" t="t" r="r" b="b"/>
            <a:pathLst>
              <a:path w="1016634" h="210184">
                <a:moveTo>
                  <a:pt x="119797" y="209721"/>
                </a:moveTo>
                <a:lnTo>
                  <a:pt x="896402" y="209721"/>
                </a:lnTo>
                <a:lnTo>
                  <a:pt x="920458" y="207273"/>
                </a:lnTo>
                <a:lnTo>
                  <a:pt x="963247" y="189171"/>
                </a:lnTo>
                <a:lnTo>
                  <a:pt x="995660" y="156769"/>
                </a:lnTo>
                <a:lnTo>
                  <a:pt x="1013761" y="113986"/>
                </a:lnTo>
                <a:lnTo>
                  <a:pt x="1016209" y="89934"/>
                </a:lnTo>
                <a:lnTo>
                  <a:pt x="1016209" y="0"/>
                </a:lnTo>
                <a:lnTo>
                  <a:pt x="0" y="0"/>
                </a:lnTo>
                <a:lnTo>
                  <a:pt x="0" y="89934"/>
                </a:lnTo>
                <a:lnTo>
                  <a:pt x="9457" y="136430"/>
                </a:lnTo>
                <a:lnTo>
                  <a:pt x="35203" y="174507"/>
                </a:lnTo>
                <a:lnTo>
                  <a:pt x="73298" y="200258"/>
                </a:lnTo>
                <a:lnTo>
                  <a:pt x="119797" y="209721"/>
                </a:lnTo>
                <a:close/>
              </a:path>
            </a:pathLst>
          </a:custGeom>
          <a:ln w="20941">
            <a:solidFill>
              <a:srgbClr val="14286B"/>
            </a:solidFill>
          </a:ln>
        </p:spPr>
        <p:txBody>
          <a:bodyPr wrap="square" lIns="0" tIns="0" rIns="0" bIns="0" rtlCol="0"/>
          <a:lstStyle/>
          <a:p>
            <a:endParaRPr sz="819"/>
          </a:p>
        </p:txBody>
      </p:sp>
      <p:sp>
        <p:nvSpPr>
          <p:cNvPr id="60" name="object 60"/>
          <p:cNvSpPr/>
          <p:nvPr/>
        </p:nvSpPr>
        <p:spPr>
          <a:xfrm>
            <a:off x="7617424" y="4018804"/>
            <a:ext cx="495290" cy="128516"/>
          </a:xfrm>
          <a:custGeom>
            <a:avLst/>
            <a:gdLst/>
            <a:ahLst/>
            <a:cxnLst/>
            <a:rect l="l" t="t" r="r" b="b"/>
            <a:pathLst>
              <a:path w="1089025" h="282575">
                <a:moveTo>
                  <a:pt x="932788" y="282473"/>
                </a:moveTo>
                <a:lnTo>
                  <a:pt x="156183" y="282473"/>
                </a:lnTo>
                <a:lnTo>
                  <a:pt x="124801" y="279287"/>
                </a:lnTo>
                <a:lnTo>
                  <a:pt x="68998" y="255721"/>
                </a:lnTo>
                <a:lnTo>
                  <a:pt x="26756" y="213490"/>
                </a:lnTo>
                <a:lnTo>
                  <a:pt x="3185" y="157696"/>
                </a:lnTo>
                <a:lnTo>
                  <a:pt x="0" y="126320"/>
                </a:lnTo>
                <a:lnTo>
                  <a:pt x="0" y="18198"/>
                </a:lnTo>
                <a:lnTo>
                  <a:pt x="0" y="0"/>
                </a:lnTo>
                <a:lnTo>
                  <a:pt x="18198" y="0"/>
                </a:lnTo>
                <a:lnTo>
                  <a:pt x="1070773" y="0"/>
                </a:lnTo>
                <a:lnTo>
                  <a:pt x="1088972" y="0"/>
                </a:lnTo>
                <a:lnTo>
                  <a:pt x="1088972" y="18198"/>
                </a:lnTo>
                <a:lnTo>
                  <a:pt x="1088972" y="126320"/>
                </a:lnTo>
                <a:lnTo>
                  <a:pt x="1085784" y="157696"/>
                </a:lnTo>
                <a:lnTo>
                  <a:pt x="1062211" y="213490"/>
                </a:lnTo>
                <a:lnTo>
                  <a:pt x="1019974" y="255721"/>
                </a:lnTo>
                <a:lnTo>
                  <a:pt x="964174" y="279287"/>
                </a:lnTo>
                <a:lnTo>
                  <a:pt x="932788" y="282473"/>
                </a:lnTo>
                <a:close/>
              </a:path>
            </a:pathLst>
          </a:custGeom>
          <a:ln w="20941">
            <a:solidFill>
              <a:srgbClr val="14286B"/>
            </a:solidFill>
          </a:ln>
        </p:spPr>
        <p:txBody>
          <a:bodyPr wrap="square" lIns="0" tIns="0" rIns="0" bIns="0" rtlCol="0"/>
          <a:lstStyle/>
          <a:p>
            <a:endParaRPr sz="819"/>
          </a:p>
        </p:txBody>
      </p:sp>
      <p:sp>
        <p:nvSpPr>
          <p:cNvPr id="61" name="object 61"/>
          <p:cNvSpPr/>
          <p:nvPr/>
        </p:nvSpPr>
        <p:spPr>
          <a:xfrm>
            <a:off x="6869554" y="3190711"/>
            <a:ext cx="233927" cy="233927"/>
          </a:xfrm>
          <a:custGeom>
            <a:avLst/>
            <a:gdLst/>
            <a:ahLst/>
            <a:cxnLst/>
            <a:rect l="l" t="t" r="r" b="b"/>
            <a:pathLst>
              <a:path w="514350" h="514350">
                <a:moveTo>
                  <a:pt x="256955" y="0"/>
                </a:moveTo>
                <a:lnTo>
                  <a:pt x="210767" y="4139"/>
                </a:lnTo>
                <a:lnTo>
                  <a:pt x="167295" y="16075"/>
                </a:lnTo>
                <a:lnTo>
                  <a:pt x="127265" y="35082"/>
                </a:lnTo>
                <a:lnTo>
                  <a:pt x="91402" y="60432"/>
                </a:lnTo>
                <a:lnTo>
                  <a:pt x="60432" y="91402"/>
                </a:lnTo>
                <a:lnTo>
                  <a:pt x="35082" y="127265"/>
                </a:lnTo>
                <a:lnTo>
                  <a:pt x="16075" y="167295"/>
                </a:lnTo>
                <a:lnTo>
                  <a:pt x="4139" y="210767"/>
                </a:lnTo>
                <a:lnTo>
                  <a:pt x="0" y="256955"/>
                </a:lnTo>
                <a:lnTo>
                  <a:pt x="4139" y="303146"/>
                </a:lnTo>
                <a:lnTo>
                  <a:pt x="16075" y="346620"/>
                </a:lnTo>
                <a:lnTo>
                  <a:pt x="35082" y="386652"/>
                </a:lnTo>
                <a:lnTo>
                  <a:pt x="60432" y="422517"/>
                </a:lnTo>
                <a:lnTo>
                  <a:pt x="91402" y="453487"/>
                </a:lnTo>
                <a:lnTo>
                  <a:pt x="127265" y="478839"/>
                </a:lnTo>
                <a:lnTo>
                  <a:pt x="167295" y="497845"/>
                </a:lnTo>
                <a:lnTo>
                  <a:pt x="210767" y="509781"/>
                </a:lnTo>
                <a:lnTo>
                  <a:pt x="256955" y="513921"/>
                </a:lnTo>
                <a:lnTo>
                  <a:pt x="303146" y="509781"/>
                </a:lnTo>
                <a:lnTo>
                  <a:pt x="346622" y="497845"/>
                </a:lnTo>
                <a:lnTo>
                  <a:pt x="386655" y="478839"/>
                </a:lnTo>
                <a:lnTo>
                  <a:pt x="422521" y="453487"/>
                </a:lnTo>
                <a:lnTo>
                  <a:pt x="453493" y="422517"/>
                </a:lnTo>
                <a:lnTo>
                  <a:pt x="478846" y="386652"/>
                </a:lnTo>
                <a:lnTo>
                  <a:pt x="497854" y="346620"/>
                </a:lnTo>
                <a:lnTo>
                  <a:pt x="509791" y="303146"/>
                </a:lnTo>
                <a:lnTo>
                  <a:pt x="513931" y="256955"/>
                </a:lnTo>
                <a:lnTo>
                  <a:pt x="509791" y="210767"/>
                </a:lnTo>
                <a:lnTo>
                  <a:pt x="497854" y="167295"/>
                </a:lnTo>
                <a:lnTo>
                  <a:pt x="478846" y="127265"/>
                </a:lnTo>
                <a:lnTo>
                  <a:pt x="453493" y="91402"/>
                </a:lnTo>
                <a:lnTo>
                  <a:pt x="422521" y="60432"/>
                </a:lnTo>
                <a:lnTo>
                  <a:pt x="386655" y="35082"/>
                </a:lnTo>
                <a:lnTo>
                  <a:pt x="346622" y="16075"/>
                </a:lnTo>
                <a:lnTo>
                  <a:pt x="303146" y="4139"/>
                </a:lnTo>
                <a:lnTo>
                  <a:pt x="256955" y="0"/>
                </a:lnTo>
                <a:close/>
              </a:path>
            </a:pathLst>
          </a:custGeom>
          <a:solidFill>
            <a:srgbClr val="FFFFFF"/>
          </a:solidFill>
        </p:spPr>
        <p:txBody>
          <a:bodyPr wrap="square" lIns="0" tIns="0" rIns="0" bIns="0" rtlCol="0"/>
          <a:lstStyle/>
          <a:p>
            <a:endParaRPr sz="819"/>
          </a:p>
        </p:txBody>
      </p:sp>
      <p:sp>
        <p:nvSpPr>
          <p:cNvPr id="62" name="object 62"/>
          <p:cNvSpPr/>
          <p:nvPr/>
        </p:nvSpPr>
        <p:spPr>
          <a:xfrm>
            <a:off x="6910419" y="3231576"/>
            <a:ext cx="152197" cy="152197"/>
          </a:xfrm>
          <a:custGeom>
            <a:avLst/>
            <a:gdLst/>
            <a:ahLst/>
            <a:cxnLst/>
            <a:rect l="l" t="t" r="r" b="b"/>
            <a:pathLst>
              <a:path w="334644" h="334645">
                <a:moveTo>
                  <a:pt x="167104" y="0"/>
                </a:moveTo>
                <a:lnTo>
                  <a:pt x="122681" y="5969"/>
                </a:lnTo>
                <a:lnTo>
                  <a:pt x="82763" y="22814"/>
                </a:lnTo>
                <a:lnTo>
                  <a:pt x="48943" y="48943"/>
                </a:lnTo>
                <a:lnTo>
                  <a:pt x="22814" y="82763"/>
                </a:lnTo>
                <a:lnTo>
                  <a:pt x="5969" y="122681"/>
                </a:lnTo>
                <a:lnTo>
                  <a:pt x="0" y="167104"/>
                </a:lnTo>
                <a:lnTo>
                  <a:pt x="5969" y="211529"/>
                </a:lnTo>
                <a:lnTo>
                  <a:pt x="22814" y="251449"/>
                </a:lnTo>
                <a:lnTo>
                  <a:pt x="48943" y="285271"/>
                </a:lnTo>
                <a:lnTo>
                  <a:pt x="82763" y="311402"/>
                </a:lnTo>
                <a:lnTo>
                  <a:pt x="122681" y="328250"/>
                </a:lnTo>
                <a:lnTo>
                  <a:pt x="167104" y="334220"/>
                </a:lnTo>
                <a:lnTo>
                  <a:pt x="211532" y="328250"/>
                </a:lnTo>
                <a:lnTo>
                  <a:pt x="251453" y="311402"/>
                </a:lnTo>
                <a:lnTo>
                  <a:pt x="285275" y="285271"/>
                </a:lnTo>
                <a:lnTo>
                  <a:pt x="311405" y="251449"/>
                </a:lnTo>
                <a:lnTo>
                  <a:pt x="328251" y="211529"/>
                </a:lnTo>
                <a:lnTo>
                  <a:pt x="334220" y="167104"/>
                </a:lnTo>
                <a:lnTo>
                  <a:pt x="328251" y="122681"/>
                </a:lnTo>
                <a:lnTo>
                  <a:pt x="311405" y="82763"/>
                </a:lnTo>
                <a:lnTo>
                  <a:pt x="285275" y="48943"/>
                </a:lnTo>
                <a:lnTo>
                  <a:pt x="251453" y="22814"/>
                </a:lnTo>
                <a:lnTo>
                  <a:pt x="211532" y="5969"/>
                </a:lnTo>
                <a:lnTo>
                  <a:pt x="167104" y="0"/>
                </a:lnTo>
                <a:close/>
              </a:path>
            </a:pathLst>
          </a:custGeom>
          <a:solidFill>
            <a:srgbClr val="14286B"/>
          </a:solidFill>
        </p:spPr>
        <p:txBody>
          <a:bodyPr wrap="square" lIns="0" tIns="0" rIns="0" bIns="0" rtlCol="0"/>
          <a:lstStyle/>
          <a:p>
            <a:endParaRPr sz="819"/>
          </a:p>
        </p:txBody>
      </p:sp>
      <p:sp>
        <p:nvSpPr>
          <p:cNvPr id="63" name="object 63"/>
          <p:cNvSpPr/>
          <p:nvPr/>
        </p:nvSpPr>
        <p:spPr>
          <a:xfrm>
            <a:off x="6142511" y="1717811"/>
            <a:ext cx="501065" cy="682431"/>
          </a:xfrm>
          <a:custGeom>
            <a:avLst/>
            <a:gdLst/>
            <a:ahLst/>
            <a:cxnLst/>
            <a:rect l="l" t="t" r="r" b="b"/>
            <a:pathLst>
              <a:path w="1101725" h="1500504">
                <a:moveTo>
                  <a:pt x="1042617" y="0"/>
                </a:moveTo>
                <a:lnTo>
                  <a:pt x="59076" y="0"/>
                </a:lnTo>
                <a:lnTo>
                  <a:pt x="36081" y="4640"/>
                </a:lnTo>
                <a:lnTo>
                  <a:pt x="17303" y="17297"/>
                </a:lnTo>
                <a:lnTo>
                  <a:pt x="4642" y="36072"/>
                </a:lnTo>
                <a:lnTo>
                  <a:pt x="0" y="59066"/>
                </a:lnTo>
                <a:lnTo>
                  <a:pt x="0" y="1441317"/>
                </a:lnTo>
                <a:lnTo>
                  <a:pt x="20152" y="1485760"/>
                </a:lnTo>
                <a:lnTo>
                  <a:pt x="50689" y="1500394"/>
                </a:lnTo>
                <a:lnTo>
                  <a:pt x="59066" y="1500394"/>
                </a:lnTo>
                <a:lnTo>
                  <a:pt x="97463" y="1486226"/>
                </a:lnTo>
                <a:lnTo>
                  <a:pt x="299980" y="1313111"/>
                </a:lnTo>
                <a:lnTo>
                  <a:pt x="118153" y="1313111"/>
                </a:lnTo>
                <a:lnTo>
                  <a:pt x="118153" y="118142"/>
                </a:lnTo>
                <a:lnTo>
                  <a:pt x="1101683" y="118142"/>
                </a:lnTo>
                <a:lnTo>
                  <a:pt x="1101683" y="59066"/>
                </a:lnTo>
                <a:lnTo>
                  <a:pt x="1097041" y="36072"/>
                </a:lnTo>
                <a:lnTo>
                  <a:pt x="1084381" y="17297"/>
                </a:lnTo>
                <a:lnTo>
                  <a:pt x="1065606" y="4640"/>
                </a:lnTo>
                <a:lnTo>
                  <a:pt x="1042617" y="0"/>
                </a:lnTo>
                <a:close/>
              </a:path>
              <a:path w="1101725" h="1500504">
                <a:moveTo>
                  <a:pt x="725545" y="1110468"/>
                </a:moveTo>
                <a:lnTo>
                  <a:pt x="537041" y="1110468"/>
                </a:lnTo>
                <a:lnTo>
                  <a:pt x="1005592" y="1487357"/>
                </a:lnTo>
                <a:lnTo>
                  <a:pt x="1019947" y="1495877"/>
                </a:lnTo>
                <a:lnTo>
                  <a:pt x="1035803" y="1500000"/>
                </a:lnTo>
                <a:lnTo>
                  <a:pt x="1052190" y="1499613"/>
                </a:lnTo>
                <a:lnTo>
                  <a:pt x="1092597" y="1472802"/>
                </a:lnTo>
                <a:lnTo>
                  <a:pt x="1101683" y="1441317"/>
                </a:lnTo>
                <a:lnTo>
                  <a:pt x="1101683" y="1317991"/>
                </a:lnTo>
                <a:lnTo>
                  <a:pt x="983540" y="1317991"/>
                </a:lnTo>
                <a:lnTo>
                  <a:pt x="725545" y="1110468"/>
                </a:lnTo>
                <a:close/>
              </a:path>
              <a:path w="1101725" h="1500504">
                <a:moveTo>
                  <a:pt x="1101683" y="118142"/>
                </a:moveTo>
                <a:lnTo>
                  <a:pt x="983540" y="118142"/>
                </a:lnTo>
                <a:lnTo>
                  <a:pt x="983540" y="1317991"/>
                </a:lnTo>
                <a:lnTo>
                  <a:pt x="1101683" y="1317991"/>
                </a:lnTo>
                <a:lnTo>
                  <a:pt x="1101683" y="118142"/>
                </a:lnTo>
                <a:close/>
              </a:path>
              <a:path w="1101725" h="1500504">
                <a:moveTo>
                  <a:pt x="535889" y="974661"/>
                </a:moveTo>
                <a:lnTo>
                  <a:pt x="497503" y="988828"/>
                </a:lnTo>
                <a:lnTo>
                  <a:pt x="118153" y="1313111"/>
                </a:lnTo>
                <a:lnTo>
                  <a:pt x="299980" y="1313111"/>
                </a:lnTo>
                <a:lnTo>
                  <a:pt x="537041" y="1110468"/>
                </a:lnTo>
                <a:lnTo>
                  <a:pt x="725545" y="1110468"/>
                </a:lnTo>
                <a:lnTo>
                  <a:pt x="572914" y="987697"/>
                </a:lnTo>
                <a:lnTo>
                  <a:pt x="564403" y="981989"/>
                </a:lnTo>
                <a:lnTo>
                  <a:pt x="555254" y="977916"/>
                </a:lnTo>
                <a:lnTo>
                  <a:pt x="545678" y="975474"/>
                </a:lnTo>
                <a:lnTo>
                  <a:pt x="535889" y="974661"/>
                </a:lnTo>
                <a:close/>
              </a:path>
            </a:pathLst>
          </a:custGeom>
          <a:solidFill>
            <a:srgbClr val="79F4F8"/>
          </a:solidFill>
        </p:spPr>
        <p:txBody>
          <a:bodyPr wrap="square" lIns="0" tIns="0" rIns="0" bIns="0" rtlCol="0"/>
          <a:lstStyle/>
          <a:p>
            <a:endParaRPr sz="819"/>
          </a:p>
        </p:txBody>
      </p:sp>
      <p:sp>
        <p:nvSpPr>
          <p:cNvPr id="64" name="object 64"/>
          <p:cNvSpPr/>
          <p:nvPr/>
        </p:nvSpPr>
        <p:spPr>
          <a:xfrm>
            <a:off x="6220334" y="2102434"/>
            <a:ext cx="37612" cy="109253"/>
          </a:xfrm>
          <a:prstGeom prst="rect">
            <a:avLst/>
          </a:prstGeom>
          <a:blipFill>
            <a:blip r:embed="rId9" cstate="print"/>
            <a:stretch>
              <a:fillRect/>
            </a:stretch>
          </a:blipFill>
        </p:spPr>
        <p:txBody>
          <a:bodyPr wrap="square" lIns="0" tIns="0" rIns="0" bIns="0" rtlCol="0"/>
          <a:lstStyle/>
          <a:p>
            <a:endParaRPr sz="819"/>
          </a:p>
        </p:txBody>
      </p:sp>
      <p:sp>
        <p:nvSpPr>
          <p:cNvPr id="65" name="object 65"/>
          <p:cNvSpPr/>
          <p:nvPr/>
        </p:nvSpPr>
        <p:spPr>
          <a:xfrm>
            <a:off x="6220334" y="1797940"/>
            <a:ext cx="37832" cy="263384"/>
          </a:xfrm>
          <a:custGeom>
            <a:avLst/>
            <a:gdLst/>
            <a:ahLst/>
            <a:cxnLst/>
            <a:rect l="l" t="t" r="r" b="b"/>
            <a:pathLst>
              <a:path w="83184" h="579119">
                <a:moveTo>
                  <a:pt x="41349" y="0"/>
                </a:moveTo>
                <a:lnTo>
                  <a:pt x="25254" y="3251"/>
                </a:lnTo>
                <a:lnTo>
                  <a:pt x="12110" y="12116"/>
                </a:lnTo>
                <a:lnTo>
                  <a:pt x="3249" y="25263"/>
                </a:lnTo>
                <a:lnTo>
                  <a:pt x="0" y="41359"/>
                </a:lnTo>
                <a:lnTo>
                  <a:pt x="0" y="537585"/>
                </a:lnTo>
                <a:lnTo>
                  <a:pt x="3249" y="553680"/>
                </a:lnTo>
                <a:lnTo>
                  <a:pt x="12110" y="566824"/>
                </a:lnTo>
                <a:lnTo>
                  <a:pt x="25254" y="575685"/>
                </a:lnTo>
                <a:lnTo>
                  <a:pt x="41349" y="578935"/>
                </a:lnTo>
                <a:lnTo>
                  <a:pt x="57444" y="575685"/>
                </a:lnTo>
                <a:lnTo>
                  <a:pt x="70588" y="566824"/>
                </a:lnTo>
                <a:lnTo>
                  <a:pt x="79449" y="553680"/>
                </a:lnTo>
                <a:lnTo>
                  <a:pt x="82699" y="537585"/>
                </a:lnTo>
                <a:lnTo>
                  <a:pt x="82699" y="41359"/>
                </a:lnTo>
                <a:lnTo>
                  <a:pt x="79449" y="25263"/>
                </a:lnTo>
                <a:lnTo>
                  <a:pt x="70588" y="12116"/>
                </a:lnTo>
                <a:lnTo>
                  <a:pt x="57444" y="3251"/>
                </a:lnTo>
                <a:lnTo>
                  <a:pt x="41349" y="0"/>
                </a:lnTo>
                <a:close/>
              </a:path>
            </a:pathLst>
          </a:custGeom>
          <a:solidFill>
            <a:srgbClr val="79F4F8"/>
          </a:solidFill>
        </p:spPr>
        <p:txBody>
          <a:bodyPr wrap="square" lIns="0" tIns="0" rIns="0" bIns="0" rtlCol="0"/>
          <a:lstStyle/>
          <a:p>
            <a:endParaRPr sz="819"/>
          </a:p>
        </p:txBody>
      </p:sp>
    </p:spTree>
    <p:extLst>
      <p:ext uri="{BB962C8B-B14F-4D97-AF65-F5344CB8AC3E}">
        <p14:creationId xmlns:p14="http://schemas.microsoft.com/office/powerpoint/2010/main" val="8820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1047997" y="2689179"/>
            <a:ext cx="285911" cy="0"/>
          </a:xfrm>
          <a:custGeom>
            <a:avLst/>
            <a:gdLst/>
            <a:ahLst/>
            <a:cxnLst/>
            <a:rect l="l" t="t" r="r" b="b"/>
            <a:pathLst>
              <a:path w="628650">
                <a:moveTo>
                  <a:pt x="0" y="0"/>
                </a:moveTo>
                <a:lnTo>
                  <a:pt x="628253" y="0"/>
                </a:lnTo>
              </a:path>
            </a:pathLst>
          </a:custGeom>
          <a:ln w="52354">
            <a:solidFill>
              <a:srgbClr val="7AF4F9"/>
            </a:solidFill>
          </a:ln>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1047997" y="3810436"/>
            <a:ext cx="1705066" cy="417602"/>
          </a:xfrm>
          <a:custGeom>
            <a:avLst/>
            <a:gdLst/>
            <a:ahLst/>
            <a:cxnLst/>
            <a:rect l="l" t="t" r="r" b="b"/>
            <a:pathLst>
              <a:path w="3749040" h="918209">
                <a:moveTo>
                  <a:pt x="3539159" y="0"/>
                </a:moveTo>
                <a:lnTo>
                  <a:pt x="209417" y="0"/>
                </a:lnTo>
                <a:lnTo>
                  <a:pt x="88348" y="3272"/>
                </a:lnTo>
                <a:lnTo>
                  <a:pt x="26177" y="26177"/>
                </a:lnTo>
                <a:lnTo>
                  <a:pt x="3272" y="88348"/>
                </a:lnTo>
                <a:lnTo>
                  <a:pt x="0" y="209417"/>
                </a:lnTo>
                <a:lnTo>
                  <a:pt x="0" y="708679"/>
                </a:lnTo>
                <a:lnTo>
                  <a:pt x="3272" y="829749"/>
                </a:lnTo>
                <a:lnTo>
                  <a:pt x="26177" y="891920"/>
                </a:lnTo>
                <a:lnTo>
                  <a:pt x="88348" y="914825"/>
                </a:lnTo>
                <a:lnTo>
                  <a:pt x="209417" y="918097"/>
                </a:lnTo>
                <a:lnTo>
                  <a:pt x="3539159" y="918097"/>
                </a:lnTo>
                <a:lnTo>
                  <a:pt x="3660228" y="914825"/>
                </a:lnTo>
                <a:lnTo>
                  <a:pt x="3722399" y="891920"/>
                </a:lnTo>
                <a:lnTo>
                  <a:pt x="3745304" y="829749"/>
                </a:lnTo>
                <a:lnTo>
                  <a:pt x="3748576" y="708679"/>
                </a:lnTo>
                <a:lnTo>
                  <a:pt x="3748576" y="209417"/>
                </a:lnTo>
                <a:lnTo>
                  <a:pt x="3745304" y="88348"/>
                </a:lnTo>
                <a:lnTo>
                  <a:pt x="3722399" y="26177"/>
                </a:lnTo>
                <a:lnTo>
                  <a:pt x="3660228" y="3272"/>
                </a:lnTo>
                <a:lnTo>
                  <a:pt x="353915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 name="object 5"/>
          <p:cNvSpPr txBox="1"/>
          <p:nvPr/>
        </p:nvSpPr>
        <p:spPr>
          <a:xfrm>
            <a:off x="1222870" y="3895741"/>
            <a:ext cx="1363706" cy="207288"/>
          </a:xfrm>
          <a:prstGeom prst="rect">
            <a:avLst/>
          </a:prstGeom>
        </p:spPr>
        <p:txBody>
          <a:bodyPr vert="horz" wrap="square" lIns="0" tIns="7798" rIns="0" bIns="0" rtlCol="0">
            <a:spAutoFit/>
          </a:bodyPr>
          <a:lstStyle/>
          <a:p>
            <a:pPr marL="5776" defTabSz="415869">
              <a:spcBef>
                <a:spcPts val="62"/>
              </a:spcBef>
            </a:pPr>
            <a:r>
              <a:rPr sz="1296" spc="27" dirty="0">
                <a:solidFill>
                  <a:srgbClr val="FFFFFF"/>
                </a:solidFill>
                <a:latin typeface="Arial"/>
                <a:cs typeface="Arial"/>
              </a:rPr>
              <a:t>Let’s </a:t>
            </a:r>
            <a:r>
              <a:rPr sz="1296" spc="25" dirty="0">
                <a:solidFill>
                  <a:srgbClr val="FFFFFF"/>
                </a:solidFill>
                <a:latin typeface="Arial"/>
                <a:cs typeface="Arial"/>
              </a:rPr>
              <a:t>Get</a:t>
            </a:r>
            <a:r>
              <a:rPr sz="1296" spc="209" dirty="0">
                <a:solidFill>
                  <a:srgbClr val="FFFFFF"/>
                </a:solidFill>
                <a:latin typeface="Arial"/>
                <a:cs typeface="Arial"/>
              </a:rPr>
              <a:t> </a:t>
            </a:r>
            <a:r>
              <a:rPr sz="1296" spc="57" dirty="0">
                <a:solidFill>
                  <a:srgbClr val="FFFFFF"/>
                </a:solidFill>
                <a:latin typeface="Arial"/>
                <a:cs typeface="Arial"/>
              </a:rPr>
              <a:t>Started</a:t>
            </a:r>
            <a:endParaRPr sz="1296">
              <a:solidFill>
                <a:prstClr val="black"/>
              </a:solidFill>
              <a:latin typeface="Arial"/>
              <a:cs typeface="Arial"/>
            </a:endParaRPr>
          </a:p>
        </p:txBody>
      </p:sp>
      <p:sp>
        <p:nvSpPr>
          <p:cNvPr id="6" name="object 6"/>
          <p:cNvSpPr/>
          <p:nvPr/>
        </p:nvSpPr>
        <p:spPr>
          <a:xfrm>
            <a:off x="1384382" y="1535582"/>
            <a:ext cx="108011" cy="118985"/>
          </a:xfrm>
          <a:custGeom>
            <a:avLst/>
            <a:gdLst/>
            <a:ahLst/>
            <a:cxnLst/>
            <a:rect l="l" t="t" r="r" b="b"/>
            <a:pathLst>
              <a:path w="237489" h="261619">
                <a:moveTo>
                  <a:pt x="122142" y="0"/>
                </a:moveTo>
                <a:lnTo>
                  <a:pt x="82857" y="5230"/>
                </a:lnTo>
                <a:lnTo>
                  <a:pt x="40545" y="27804"/>
                </a:lnTo>
                <a:lnTo>
                  <a:pt x="12827" y="65991"/>
                </a:lnTo>
                <a:lnTo>
                  <a:pt x="2064" y="103087"/>
                </a:lnTo>
                <a:lnTo>
                  <a:pt x="0" y="130509"/>
                </a:lnTo>
                <a:lnTo>
                  <a:pt x="2089" y="159158"/>
                </a:lnTo>
                <a:lnTo>
                  <a:pt x="18782" y="207014"/>
                </a:lnTo>
                <a:lnTo>
                  <a:pt x="51685" y="241653"/>
                </a:lnTo>
                <a:lnTo>
                  <a:pt x="98343" y="259276"/>
                </a:lnTo>
                <a:lnTo>
                  <a:pt x="126676" y="261478"/>
                </a:lnTo>
                <a:lnTo>
                  <a:pt x="139454" y="261039"/>
                </a:lnTo>
                <a:lnTo>
                  <a:pt x="182819" y="250679"/>
                </a:lnTo>
                <a:lnTo>
                  <a:pt x="218374" y="225747"/>
                </a:lnTo>
                <a:lnTo>
                  <a:pt x="223715" y="218914"/>
                </a:lnTo>
                <a:lnTo>
                  <a:pt x="124865" y="218914"/>
                </a:lnTo>
                <a:lnTo>
                  <a:pt x="116725" y="218387"/>
                </a:lnTo>
                <a:lnTo>
                  <a:pt x="81990" y="199937"/>
                </a:lnTo>
                <a:lnTo>
                  <a:pt x="64321" y="157354"/>
                </a:lnTo>
                <a:lnTo>
                  <a:pt x="63704" y="146728"/>
                </a:lnTo>
                <a:lnTo>
                  <a:pt x="185596" y="146728"/>
                </a:lnTo>
                <a:lnTo>
                  <a:pt x="197120" y="146280"/>
                </a:lnTo>
                <a:lnTo>
                  <a:pt x="233564" y="128142"/>
                </a:lnTo>
                <a:lnTo>
                  <a:pt x="236773" y="110300"/>
                </a:lnTo>
                <a:lnTo>
                  <a:pt x="63704" y="110300"/>
                </a:lnTo>
                <a:lnTo>
                  <a:pt x="66021" y="95186"/>
                </a:lnTo>
                <a:lnTo>
                  <a:pt x="89850" y="54023"/>
                </a:lnTo>
                <a:lnTo>
                  <a:pt x="120080" y="44689"/>
                </a:lnTo>
                <a:lnTo>
                  <a:pt x="216426" y="44689"/>
                </a:lnTo>
                <a:lnTo>
                  <a:pt x="207648" y="34076"/>
                </a:lnTo>
                <a:lnTo>
                  <a:pt x="171065" y="8927"/>
                </a:lnTo>
                <a:lnTo>
                  <a:pt x="139751" y="991"/>
                </a:lnTo>
                <a:lnTo>
                  <a:pt x="122142" y="0"/>
                </a:lnTo>
                <a:close/>
              </a:path>
              <a:path w="237489" h="261619">
                <a:moveTo>
                  <a:pt x="218223" y="173314"/>
                </a:moveTo>
                <a:lnTo>
                  <a:pt x="205909" y="173314"/>
                </a:lnTo>
                <a:lnTo>
                  <a:pt x="201376" y="174717"/>
                </a:lnTo>
                <a:lnTo>
                  <a:pt x="198140" y="177544"/>
                </a:lnTo>
                <a:lnTo>
                  <a:pt x="192590" y="182896"/>
                </a:lnTo>
                <a:lnTo>
                  <a:pt x="187583" y="187659"/>
                </a:lnTo>
                <a:lnTo>
                  <a:pt x="157408" y="211595"/>
                </a:lnTo>
                <a:lnTo>
                  <a:pt x="132331" y="218914"/>
                </a:lnTo>
                <a:lnTo>
                  <a:pt x="223715" y="218914"/>
                </a:lnTo>
                <a:lnTo>
                  <a:pt x="226780" y="214161"/>
                </a:lnTo>
                <a:lnTo>
                  <a:pt x="231071" y="206601"/>
                </a:lnTo>
                <a:lnTo>
                  <a:pt x="233241" y="199937"/>
                </a:lnTo>
                <a:lnTo>
                  <a:pt x="233291" y="187428"/>
                </a:lnTo>
                <a:lnTo>
                  <a:pt x="231343" y="182339"/>
                </a:lnTo>
                <a:lnTo>
                  <a:pt x="227343" y="178717"/>
                </a:lnTo>
                <a:lnTo>
                  <a:pt x="223427" y="175115"/>
                </a:lnTo>
                <a:lnTo>
                  <a:pt x="218223" y="173314"/>
                </a:lnTo>
                <a:close/>
              </a:path>
              <a:path w="237489" h="261619">
                <a:moveTo>
                  <a:pt x="216426" y="44689"/>
                </a:moveTo>
                <a:lnTo>
                  <a:pt x="120080" y="44689"/>
                </a:lnTo>
                <a:lnTo>
                  <a:pt x="131749" y="45727"/>
                </a:lnTo>
                <a:lnTo>
                  <a:pt x="142125" y="48777"/>
                </a:lnTo>
                <a:lnTo>
                  <a:pt x="171229" y="81515"/>
                </a:lnTo>
                <a:lnTo>
                  <a:pt x="176685" y="110300"/>
                </a:lnTo>
                <a:lnTo>
                  <a:pt x="236773" y="110300"/>
                </a:lnTo>
                <a:lnTo>
                  <a:pt x="229633" y="69554"/>
                </a:lnTo>
                <a:lnTo>
                  <a:pt x="216612" y="44915"/>
                </a:lnTo>
                <a:lnTo>
                  <a:pt x="216426" y="44689"/>
                </a:lnTo>
                <a:close/>
              </a:path>
            </a:pathLst>
          </a:custGeom>
          <a:solidFill>
            <a:srgbClr val="808285"/>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1507142" y="1492380"/>
            <a:ext cx="128227" cy="162305"/>
          </a:xfrm>
          <a:custGeom>
            <a:avLst/>
            <a:gdLst/>
            <a:ahLst/>
            <a:cxnLst/>
            <a:rect l="l" t="t" r="r" b="b"/>
            <a:pathLst>
              <a:path w="281939" h="356869">
                <a:moveTo>
                  <a:pt x="33590" y="0"/>
                </a:moveTo>
                <a:lnTo>
                  <a:pt x="2315" y="23819"/>
                </a:lnTo>
                <a:lnTo>
                  <a:pt x="0" y="42323"/>
                </a:lnTo>
                <a:lnTo>
                  <a:pt x="102" y="211857"/>
                </a:lnTo>
                <a:lnTo>
                  <a:pt x="4625" y="260494"/>
                </a:lnTo>
                <a:lnTo>
                  <a:pt x="18793" y="300806"/>
                </a:lnTo>
                <a:lnTo>
                  <a:pt x="54151" y="336951"/>
                </a:lnTo>
                <a:lnTo>
                  <a:pt x="94063" y="351629"/>
                </a:lnTo>
                <a:lnTo>
                  <a:pt x="145838" y="356470"/>
                </a:lnTo>
                <a:lnTo>
                  <a:pt x="161550" y="355970"/>
                </a:lnTo>
                <a:lnTo>
                  <a:pt x="202444" y="348471"/>
                </a:lnTo>
                <a:lnTo>
                  <a:pt x="244945" y="323068"/>
                </a:lnTo>
                <a:lnTo>
                  <a:pt x="262767" y="300975"/>
                </a:lnTo>
                <a:lnTo>
                  <a:pt x="141053" y="300975"/>
                </a:lnTo>
                <a:lnTo>
                  <a:pt x="127494" y="300308"/>
                </a:lnTo>
                <a:lnTo>
                  <a:pt x="88953" y="284398"/>
                </a:lnTo>
                <a:lnTo>
                  <a:pt x="71336" y="249895"/>
                </a:lnTo>
                <a:lnTo>
                  <a:pt x="67851" y="42323"/>
                </a:lnTo>
                <a:lnTo>
                  <a:pt x="67266" y="32412"/>
                </a:lnTo>
                <a:lnTo>
                  <a:pt x="41062" y="661"/>
                </a:lnTo>
                <a:lnTo>
                  <a:pt x="33590" y="0"/>
                </a:lnTo>
                <a:close/>
              </a:path>
              <a:path w="281939" h="356869">
                <a:moveTo>
                  <a:pt x="247186" y="0"/>
                </a:moveTo>
                <a:lnTo>
                  <a:pt x="215960" y="23666"/>
                </a:lnTo>
                <a:lnTo>
                  <a:pt x="213689" y="42323"/>
                </a:lnTo>
                <a:lnTo>
                  <a:pt x="213689" y="213291"/>
                </a:lnTo>
                <a:lnTo>
                  <a:pt x="212659" y="233975"/>
                </a:lnTo>
                <a:lnTo>
                  <a:pt x="197229" y="279237"/>
                </a:lnTo>
                <a:lnTo>
                  <a:pt x="159466" y="299616"/>
                </a:lnTo>
                <a:lnTo>
                  <a:pt x="141053" y="300975"/>
                </a:lnTo>
                <a:lnTo>
                  <a:pt x="262767" y="300975"/>
                </a:lnTo>
                <a:lnTo>
                  <a:pt x="277136" y="261226"/>
                </a:lnTo>
                <a:lnTo>
                  <a:pt x="281333" y="211857"/>
                </a:lnTo>
                <a:lnTo>
                  <a:pt x="281425" y="42323"/>
                </a:lnTo>
                <a:lnTo>
                  <a:pt x="280839" y="32314"/>
                </a:lnTo>
                <a:lnTo>
                  <a:pt x="254492" y="655"/>
                </a:lnTo>
                <a:lnTo>
                  <a:pt x="247186" y="0"/>
                </a:lnTo>
                <a:close/>
              </a:path>
            </a:pathLst>
          </a:custGeom>
          <a:solidFill>
            <a:srgbClr val="DC2A34"/>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1649526" y="1535797"/>
            <a:ext cx="97325" cy="118985"/>
          </a:xfrm>
          <a:custGeom>
            <a:avLst/>
            <a:gdLst/>
            <a:ahLst/>
            <a:cxnLst/>
            <a:rect l="l" t="t" r="r" b="b"/>
            <a:pathLst>
              <a:path w="213995" h="261619">
                <a:moveTo>
                  <a:pt x="32323" y="166497"/>
                </a:moveTo>
                <a:lnTo>
                  <a:pt x="18313" y="166497"/>
                </a:lnTo>
                <a:lnTo>
                  <a:pt x="12198" y="168989"/>
                </a:lnTo>
                <a:lnTo>
                  <a:pt x="2418" y="179041"/>
                </a:lnTo>
                <a:lnTo>
                  <a:pt x="0" y="185062"/>
                </a:lnTo>
                <a:lnTo>
                  <a:pt x="107" y="193337"/>
                </a:lnTo>
                <a:lnTo>
                  <a:pt x="17919" y="231587"/>
                </a:lnTo>
                <a:lnTo>
                  <a:pt x="59371" y="255053"/>
                </a:lnTo>
                <a:lnTo>
                  <a:pt x="104300" y="261007"/>
                </a:lnTo>
                <a:lnTo>
                  <a:pt x="121228" y="260398"/>
                </a:lnTo>
                <a:lnTo>
                  <a:pt x="163995" y="251259"/>
                </a:lnTo>
                <a:lnTo>
                  <a:pt x="201072" y="222569"/>
                </a:lnTo>
                <a:lnTo>
                  <a:pt x="202818" y="219406"/>
                </a:lnTo>
                <a:lnTo>
                  <a:pt x="110247" y="219406"/>
                </a:lnTo>
                <a:lnTo>
                  <a:pt x="99296" y="218869"/>
                </a:lnTo>
                <a:lnTo>
                  <a:pt x="61405" y="200289"/>
                </a:lnTo>
                <a:lnTo>
                  <a:pt x="47694" y="179334"/>
                </a:lnTo>
                <a:lnTo>
                  <a:pt x="44354" y="174717"/>
                </a:lnTo>
                <a:lnTo>
                  <a:pt x="40846" y="171418"/>
                </a:lnTo>
                <a:lnTo>
                  <a:pt x="37391" y="168131"/>
                </a:lnTo>
                <a:lnTo>
                  <a:pt x="32323" y="166497"/>
                </a:lnTo>
                <a:close/>
              </a:path>
              <a:path w="213995" h="261619">
                <a:moveTo>
                  <a:pt x="99515" y="0"/>
                </a:moveTo>
                <a:lnTo>
                  <a:pt x="58346" y="5760"/>
                </a:lnTo>
                <a:lnTo>
                  <a:pt x="20155" y="29479"/>
                </a:lnTo>
                <a:lnTo>
                  <a:pt x="3438" y="64576"/>
                </a:lnTo>
                <a:lnTo>
                  <a:pt x="2793" y="74783"/>
                </a:lnTo>
                <a:lnTo>
                  <a:pt x="3496" y="84478"/>
                </a:lnTo>
                <a:lnTo>
                  <a:pt x="28959" y="123898"/>
                </a:lnTo>
                <a:lnTo>
                  <a:pt x="70321" y="143231"/>
                </a:lnTo>
                <a:lnTo>
                  <a:pt x="112764" y="155246"/>
                </a:lnTo>
                <a:lnTo>
                  <a:pt x="124005" y="158907"/>
                </a:lnTo>
                <a:lnTo>
                  <a:pt x="152885" y="191166"/>
                </a:lnTo>
                <a:lnTo>
                  <a:pt x="152885" y="198548"/>
                </a:lnTo>
                <a:lnTo>
                  <a:pt x="119119" y="218872"/>
                </a:lnTo>
                <a:lnTo>
                  <a:pt x="110247" y="219406"/>
                </a:lnTo>
                <a:lnTo>
                  <a:pt x="202818" y="219406"/>
                </a:lnTo>
                <a:lnTo>
                  <a:pt x="206566" y="212618"/>
                </a:lnTo>
                <a:lnTo>
                  <a:pt x="210485" y="201721"/>
                </a:lnTo>
                <a:lnTo>
                  <a:pt x="212834" y="189874"/>
                </a:lnTo>
                <a:lnTo>
                  <a:pt x="213496" y="179041"/>
                </a:lnTo>
                <a:lnTo>
                  <a:pt x="213404" y="174005"/>
                </a:lnTo>
                <a:lnTo>
                  <a:pt x="192473" y="132845"/>
                </a:lnTo>
                <a:lnTo>
                  <a:pt x="155296" y="112408"/>
                </a:lnTo>
                <a:lnTo>
                  <a:pt x="107144" y="98767"/>
                </a:lnTo>
                <a:lnTo>
                  <a:pt x="98215" y="96305"/>
                </a:lnTo>
                <a:lnTo>
                  <a:pt x="62971" y="79065"/>
                </a:lnTo>
                <a:lnTo>
                  <a:pt x="60218" y="73526"/>
                </a:lnTo>
                <a:lnTo>
                  <a:pt x="60218" y="59422"/>
                </a:lnTo>
                <a:lnTo>
                  <a:pt x="99515" y="40920"/>
                </a:lnTo>
                <a:lnTo>
                  <a:pt x="196429" y="40920"/>
                </a:lnTo>
                <a:lnTo>
                  <a:pt x="194768" y="38323"/>
                </a:lnTo>
                <a:lnTo>
                  <a:pt x="160658" y="11240"/>
                </a:lnTo>
                <a:lnTo>
                  <a:pt x="122471" y="1301"/>
                </a:lnTo>
                <a:lnTo>
                  <a:pt x="111298" y="325"/>
                </a:lnTo>
                <a:lnTo>
                  <a:pt x="99515" y="0"/>
                </a:lnTo>
                <a:close/>
              </a:path>
              <a:path w="213995" h="261619">
                <a:moveTo>
                  <a:pt x="196429" y="40920"/>
                </a:moveTo>
                <a:lnTo>
                  <a:pt x="99515" y="40920"/>
                </a:lnTo>
                <a:lnTo>
                  <a:pt x="107285" y="41274"/>
                </a:lnTo>
                <a:lnTo>
                  <a:pt x="114212" y="42336"/>
                </a:lnTo>
                <a:lnTo>
                  <a:pt x="142194" y="61621"/>
                </a:lnTo>
                <a:lnTo>
                  <a:pt x="147964" y="69139"/>
                </a:lnTo>
                <a:lnTo>
                  <a:pt x="153115" y="74783"/>
                </a:lnTo>
                <a:lnTo>
                  <a:pt x="157565" y="78542"/>
                </a:lnTo>
                <a:lnTo>
                  <a:pt x="162068" y="82290"/>
                </a:lnTo>
                <a:lnTo>
                  <a:pt x="167502" y="84196"/>
                </a:lnTo>
                <a:lnTo>
                  <a:pt x="182706" y="84196"/>
                </a:lnTo>
                <a:lnTo>
                  <a:pt x="189554" y="81850"/>
                </a:lnTo>
                <a:lnTo>
                  <a:pt x="199145" y="72448"/>
                </a:lnTo>
                <a:lnTo>
                  <a:pt x="201522" y="66416"/>
                </a:lnTo>
                <a:lnTo>
                  <a:pt x="201522" y="52270"/>
                </a:lnTo>
                <a:lnTo>
                  <a:pt x="199281" y="45380"/>
                </a:lnTo>
                <a:lnTo>
                  <a:pt x="196429" y="40920"/>
                </a:lnTo>
                <a:close/>
              </a:path>
            </a:pathLst>
          </a:custGeom>
          <a:solidFill>
            <a:srgbClr val="DC2A34"/>
          </a:solid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1753479" y="1535587"/>
            <a:ext cx="108877" cy="118985"/>
          </a:xfrm>
          <a:custGeom>
            <a:avLst/>
            <a:gdLst/>
            <a:ahLst/>
            <a:cxnLst/>
            <a:rect l="l" t="t" r="r" b="b"/>
            <a:pathLst>
              <a:path w="239395" h="261619">
                <a:moveTo>
                  <a:pt x="219444" y="44679"/>
                </a:moveTo>
                <a:lnTo>
                  <a:pt x="120530" y="44679"/>
                </a:lnTo>
                <a:lnTo>
                  <a:pt x="133163" y="45419"/>
                </a:lnTo>
                <a:lnTo>
                  <a:pt x="143439" y="47642"/>
                </a:lnTo>
                <a:lnTo>
                  <a:pt x="165803" y="81966"/>
                </a:lnTo>
                <a:lnTo>
                  <a:pt x="166864" y="93808"/>
                </a:lnTo>
                <a:lnTo>
                  <a:pt x="157222" y="96653"/>
                </a:lnTo>
                <a:lnTo>
                  <a:pt x="112000" y="108145"/>
                </a:lnTo>
                <a:lnTo>
                  <a:pt x="60699" y="119211"/>
                </a:lnTo>
                <a:lnTo>
                  <a:pt x="47316" y="123153"/>
                </a:lnTo>
                <a:lnTo>
                  <a:pt x="9126" y="153910"/>
                </a:lnTo>
                <a:lnTo>
                  <a:pt x="0" y="189072"/>
                </a:lnTo>
                <a:lnTo>
                  <a:pt x="617" y="198639"/>
                </a:lnTo>
                <a:lnTo>
                  <a:pt x="21711" y="240228"/>
                </a:lnTo>
                <a:lnTo>
                  <a:pt x="57380" y="259032"/>
                </a:lnTo>
                <a:lnTo>
                  <a:pt x="79892" y="261468"/>
                </a:lnTo>
                <a:lnTo>
                  <a:pt x="92708" y="260904"/>
                </a:lnTo>
                <a:lnTo>
                  <a:pt x="137907" y="247326"/>
                </a:lnTo>
                <a:lnTo>
                  <a:pt x="170958" y="225281"/>
                </a:lnTo>
                <a:lnTo>
                  <a:pt x="237520" y="225281"/>
                </a:lnTo>
                <a:lnTo>
                  <a:pt x="236032" y="219385"/>
                </a:lnTo>
                <a:lnTo>
                  <a:pt x="101389" y="219385"/>
                </a:lnTo>
                <a:lnTo>
                  <a:pt x="93098" y="218746"/>
                </a:lnTo>
                <a:lnTo>
                  <a:pt x="63263" y="191362"/>
                </a:lnTo>
                <a:lnTo>
                  <a:pt x="62605" y="184350"/>
                </a:lnTo>
                <a:lnTo>
                  <a:pt x="62605" y="174947"/>
                </a:lnTo>
                <a:lnTo>
                  <a:pt x="96872" y="150245"/>
                </a:lnTo>
                <a:lnTo>
                  <a:pt x="139327" y="140473"/>
                </a:lnTo>
                <a:lnTo>
                  <a:pt x="150051" y="137710"/>
                </a:lnTo>
                <a:lnTo>
                  <a:pt x="159226" y="135014"/>
                </a:lnTo>
                <a:lnTo>
                  <a:pt x="166864" y="132383"/>
                </a:lnTo>
                <a:lnTo>
                  <a:pt x="227953" y="132383"/>
                </a:lnTo>
                <a:lnTo>
                  <a:pt x="227840" y="93808"/>
                </a:lnTo>
                <a:lnTo>
                  <a:pt x="227415" y="81966"/>
                </a:lnTo>
                <a:lnTo>
                  <a:pt x="225608" y="66789"/>
                </a:lnTo>
                <a:lnTo>
                  <a:pt x="222582" y="53329"/>
                </a:lnTo>
                <a:lnTo>
                  <a:pt x="219444" y="44679"/>
                </a:lnTo>
                <a:close/>
              </a:path>
              <a:path w="239395" h="261619">
                <a:moveTo>
                  <a:pt x="237520" y="225281"/>
                </a:moveTo>
                <a:lnTo>
                  <a:pt x="170958" y="225281"/>
                </a:lnTo>
                <a:lnTo>
                  <a:pt x="176139" y="233570"/>
                </a:lnTo>
                <a:lnTo>
                  <a:pt x="203334" y="261468"/>
                </a:lnTo>
                <a:lnTo>
                  <a:pt x="217396" y="261468"/>
                </a:lnTo>
                <a:lnTo>
                  <a:pt x="224192" y="258787"/>
                </a:lnTo>
                <a:lnTo>
                  <a:pt x="236191" y="247961"/>
                </a:lnTo>
                <a:lnTo>
                  <a:pt x="239217" y="241982"/>
                </a:lnTo>
                <a:lnTo>
                  <a:pt x="239217" y="235364"/>
                </a:lnTo>
                <a:lnTo>
                  <a:pt x="238853" y="231677"/>
                </a:lnTo>
                <a:lnTo>
                  <a:pt x="237761" y="226235"/>
                </a:lnTo>
                <a:lnTo>
                  <a:pt x="237520" y="225281"/>
                </a:lnTo>
                <a:close/>
              </a:path>
              <a:path w="239395" h="261619">
                <a:moveTo>
                  <a:pt x="227953" y="132383"/>
                </a:moveTo>
                <a:lnTo>
                  <a:pt x="166864" y="132383"/>
                </a:lnTo>
                <a:lnTo>
                  <a:pt x="166804" y="143304"/>
                </a:lnTo>
                <a:lnTo>
                  <a:pt x="166333" y="157105"/>
                </a:lnTo>
                <a:lnTo>
                  <a:pt x="154259" y="195812"/>
                </a:lnTo>
                <a:lnTo>
                  <a:pt x="119140" y="217302"/>
                </a:lnTo>
                <a:lnTo>
                  <a:pt x="101389" y="219385"/>
                </a:lnTo>
                <a:lnTo>
                  <a:pt x="236032" y="219385"/>
                </a:lnTo>
                <a:lnTo>
                  <a:pt x="227946" y="181505"/>
                </a:lnTo>
                <a:lnTo>
                  <a:pt x="227686" y="174947"/>
                </a:lnTo>
                <a:lnTo>
                  <a:pt x="227806" y="148322"/>
                </a:lnTo>
                <a:lnTo>
                  <a:pt x="227953" y="132383"/>
                </a:lnTo>
                <a:close/>
              </a:path>
              <a:path w="239395" h="261619">
                <a:moveTo>
                  <a:pt x="120530" y="0"/>
                </a:moveTo>
                <a:lnTo>
                  <a:pt x="72217" y="5822"/>
                </a:lnTo>
                <a:lnTo>
                  <a:pt x="37726" y="22105"/>
                </a:lnTo>
                <a:lnTo>
                  <a:pt x="14123" y="52918"/>
                </a:lnTo>
                <a:lnTo>
                  <a:pt x="11214" y="69620"/>
                </a:lnTo>
                <a:lnTo>
                  <a:pt x="11214" y="76814"/>
                </a:lnTo>
                <a:lnTo>
                  <a:pt x="13737" y="82751"/>
                </a:lnTo>
                <a:lnTo>
                  <a:pt x="23925" y="91976"/>
                </a:lnTo>
                <a:lnTo>
                  <a:pt x="29967" y="94290"/>
                </a:lnTo>
                <a:lnTo>
                  <a:pt x="44742" y="94290"/>
                </a:lnTo>
                <a:lnTo>
                  <a:pt x="49820" y="92824"/>
                </a:lnTo>
                <a:lnTo>
                  <a:pt x="52134" y="89934"/>
                </a:lnTo>
                <a:lnTo>
                  <a:pt x="54542" y="87044"/>
                </a:lnTo>
                <a:lnTo>
                  <a:pt x="58574" y="81055"/>
                </a:lnTo>
                <a:lnTo>
                  <a:pt x="64389" y="71806"/>
                </a:lnTo>
                <a:lnTo>
                  <a:pt x="68752" y="65574"/>
                </a:lnTo>
                <a:lnTo>
                  <a:pt x="109414" y="45106"/>
                </a:lnTo>
                <a:lnTo>
                  <a:pt x="120530" y="44679"/>
                </a:lnTo>
                <a:lnTo>
                  <a:pt x="219444" y="44679"/>
                </a:lnTo>
                <a:lnTo>
                  <a:pt x="218338" y="41632"/>
                </a:lnTo>
                <a:lnTo>
                  <a:pt x="185104" y="9989"/>
                </a:lnTo>
                <a:lnTo>
                  <a:pt x="139959" y="625"/>
                </a:lnTo>
                <a:lnTo>
                  <a:pt x="120530" y="0"/>
                </a:lnTo>
                <a:close/>
              </a:path>
            </a:pathLst>
          </a:custGeom>
          <a:solidFill>
            <a:srgbClr val="DC2A34"/>
          </a:solid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1874276" y="1492379"/>
            <a:ext cx="602371" cy="162123"/>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1065356" y="1516609"/>
            <a:ext cx="45497" cy="46853"/>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1057526" y="1414795"/>
            <a:ext cx="215444" cy="161727"/>
          </a:xfrm>
          <a:custGeom>
            <a:avLst/>
            <a:gdLst/>
            <a:ahLst/>
            <a:cxnLst/>
            <a:rect l="l" t="t" r="r" b="b"/>
            <a:pathLst>
              <a:path w="473710" h="355600">
                <a:moveTo>
                  <a:pt x="251937" y="161785"/>
                </a:moveTo>
                <a:lnTo>
                  <a:pt x="74783" y="161785"/>
                </a:lnTo>
                <a:lnTo>
                  <a:pt x="91416" y="165875"/>
                </a:lnTo>
                <a:lnTo>
                  <a:pt x="106923" y="176308"/>
                </a:lnTo>
                <a:lnTo>
                  <a:pt x="133817" y="213951"/>
                </a:lnTo>
                <a:lnTo>
                  <a:pt x="144299" y="238579"/>
                </a:lnTo>
                <a:lnTo>
                  <a:pt x="145032" y="240558"/>
                </a:lnTo>
                <a:lnTo>
                  <a:pt x="145723" y="242620"/>
                </a:lnTo>
                <a:lnTo>
                  <a:pt x="146822" y="245772"/>
                </a:lnTo>
                <a:lnTo>
                  <a:pt x="149618" y="254515"/>
                </a:lnTo>
                <a:lnTo>
                  <a:pt x="150895" y="258840"/>
                </a:lnTo>
                <a:lnTo>
                  <a:pt x="151880" y="262253"/>
                </a:lnTo>
                <a:lnTo>
                  <a:pt x="152749" y="265740"/>
                </a:lnTo>
                <a:lnTo>
                  <a:pt x="154885" y="273866"/>
                </a:lnTo>
                <a:lnTo>
                  <a:pt x="155429" y="276232"/>
                </a:lnTo>
                <a:lnTo>
                  <a:pt x="156298" y="279855"/>
                </a:lnTo>
                <a:lnTo>
                  <a:pt x="157084" y="283582"/>
                </a:lnTo>
                <a:lnTo>
                  <a:pt x="157785" y="287310"/>
                </a:lnTo>
                <a:lnTo>
                  <a:pt x="158361" y="289792"/>
                </a:lnTo>
                <a:lnTo>
                  <a:pt x="158864" y="292148"/>
                </a:lnTo>
                <a:lnTo>
                  <a:pt x="159345" y="294640"/>
                </a:lnTo>
                <a:lnTo>
                  <a:pt x="160057" y="298545"/>
                </a:lnTo>
                <a:lnTo>
                  <a:pt x="161387" y="306629"/>
                </a:lnTo>
                <a:lnTo>
                  <a:pt x="161754" y="309079"/>
                </a:lnTo>
                <a:lnTo>
                  <a:pt x="162162" y="311477"/>
                </a:lnTo>
                <a:lnTo>
                  <a:pt x="163241" y="318398"/>
                </a:lnTo>
                <a:lnTo>
                  <a:pt x="163743" y="322943"/>
                </a:lnTo>
                <a:lnTo>
                  <a:pt x="164319" y="327497"/>
                </a:lnTo>
                <a:lnTo>
                  <a:pt x="164570" y="329749"/>
                </a:lnTo>
                <a:lnTo>
                  <a:pt x="164864" y="331874"/>
                </a:lnTo>
                <a:lnTo>
                  <a:pt x="165848" y="340994"/>
                </a:lnTo>
                <a:lnTo>
                  <a:pt x="166445" y="347947"/>
                </a:lnTo>
                <a:lnTo>
                  <a:pt x="166947" y="355046"/>
                </a:lnTo>
                <a:lnTo>
                  <a:pt x="173448" y="308257"/>
                </a:lnTo>
                <a:lnTo>
                  <a:pt x="187067" y="262709"/>
                </a:lnTo>
                <a:lnTo>
                  <a:pt x="207727" y="219356"/>
                </a:lnTo>
                <a:lnTo>
                  <a:pt x="235349" y="179146"/>
                </a:lnTo>
                <a:lnTo>
                  <a:pt x="251937" y="161785"/>
                </a:lnTo>
                <a:close/>
              </a:path>
              <a:path w="473710" h="355600">
                <a:moveTo>
                  <a:pt x="309957" y="0"/>
                </a:moveTo>
                <a:lnTo>
                  <a:pt x="264684" y="193"/>
                </a:lnTo>
                <a:lnTo>
                  <a:pt x="219623" y="7637"/>
                </a:lnTo>
                <a:lnTo>
                  <a:pt x="175658" y="22393"/>
                </a:lnTo>
                <a:lnTo>
                  <a:pt x="133670" y="44520"/>
                </a:lnTo>
                <a:lnTo>
                  <a:pt x="94541" y="74081"/>
                </a:lnTo>
                <a:lnTo>
                  <a:pt x="55979" y="115362"/>
                </a:lnTo>
                <a:lnTo>
                  <a:pt x="26280" y="161785"/>
                </a:lnTo>
                <a:lnTo>
                  <a:pt x="26166" y="161921"/>
                </a:lnTo>
                <a:lnTo>
                  <a:pt x="25119" y="163942"/>
                </a:lnTo>
                <a:lnTo>
                  <a:pt x="23601" y="166916"/>
                </a:lnTo>
                <a:lnTo>
                  <a:pt x="7371" y="206150"/>
                </a:lnTo>
                <a:lnTo>
                  <a:pt x="6429" y="208653"/>
                </a:lnTo>
                <a:lnTo>
                  <a:pt x="5622" y="211229"/>
                </a:lnTo>
                <a:lnTo>
                  <a:pt x="3518" y="217783"/>
                </a:lnTo>
                <a:lnTo>
                  <a:pt x="1622" y="224338"/>
                </a:lnTo>
                <a:lnTo>
                  <a:pt x="0" y="230935"/>
                </a:lnTo>
                <a:lnTo>
                  <a:pt x="16354" y="201468"/>
                </a:lnTo>
                <a:lnTo>
                  <a:pt x="34544" y="179484"/>
                </a:lnTo>
                <a:lnTo>
                  <a:pt x="54158" y="165937"/>
                </a:lnTo>
                <a:lnTo>
                  <a:pt x="74783" y="161785"/>
                </a:lnTo>
                <a:lnTo>
                  <a:pt x="251937" y="161785"/>
                </a:lnTo>
                <a:lnTo>
                  <a:pt x="269855" y="143032"/>
                </a:lnTo>
                <a:lnTo>
                  <a:pt x="274640" y="138781"/>
                </a:lnTo>
                <a:lnTo>
                  <a:pt x="279541" y="134791"/>
                </a:lnTo>
                <a:lnTo>
                  <a:pt x="284514" y="130875"/>
                </a:lnTo>
                <a:lnTo>
                  <a:pt x="285698" y="129996"/>
                </a:lnTo>
                <a:lnTo>
                  <a:pt x="286818" y="129095"/>
                </a:lnTo>
                <a:lnTo>
                  <a:pt x="288012" y="128236"/>
                </a:lnTo>
                <a:lnTo>
                  <a:pt x="292546" y="124781"/>
                </a:lnTo>
                <a:lnTo>
                  <a:pt x="297121" y="121451"/>
                </a:lnTo>
                <a:lnTo>
                  <a:pt x="302283" y="117964"/>
                </a:lnTo>
                <a:lnTo>
                  <a:pt x="302692" y="117619"/>
                </a:lnTo>
                <a:lnTo>
                  <a:pt x="303215" y="117305"/>
                </a:lnTo>
                <a:lnTo>
                  <a:pt x="308482" y="113776"/>
                </a:lnTo>
                <a:lnTo>
                  <a:pt x="313822" y="110467"/>
                </a:lnTo>
                <a:lnTo>
                  <a:pt x="320136" y="106813"/>
                </a:lnTo>
                <a:lnTo>
                  <a:pt x="321037" y="106363"/>
                </a:lnTo>
                <a:lnTo>
                  <a:pt x="321875" y="105850"/>
                </a:lnTo>
                <a:lnTo>
                  <a:pt x="369687" y="84161"/>
                </a:lnTo>
                <a:lnTo>
                  <a:pt x="438412" y="69208"/>
                </a:lnTo>
                <a:lnTo>
                  <a:pt x="473221" y="68175"/>
                </a:lnTo>
                <a:lnTo>
                  <a:pt x="467169" y="62846"/>
                </a:lnTo>
                <a:lnTo>
                  <a:pt x="460876" y="57914"/>
                </a:lnTo>
                <a:lnTo>
                  <a:pt x="452101" y="51474"/>
                </a:lnTo>
                <a:lnTo>
                  <a:pt x="449609" y="49872"/>
                </a:lnTo>
                <a:lnTo>
                  <a:pt x="444384" y="46291"/>
                </a:lnTo>
                <a:lnTo>
                  <a:pt x="441641" y="44197"/>
                </a:lnTo>
                <a:lnTo>
                  <a:pt x="438771" y="42375"/>
                </a:lnTo>
                <a:lnTo>
                  <a:pt x="438227" y="42312"/>
                </a:lnTo>
                <a:lnTo>
                  <a:pt x="397611" y="21120"/>
                </a:lnTo>
                <a:lnTo>
                  <a:pt x="354560" y="6995"/>
                </a:lnTo>
                <a:lnTo>
                  <a:pt x="309957" y="0"/>
                </a:lnTo>
                <a:close/>
              </a:path>
            </a:pathLst>
          </a:custGeom>
          <a:solidFill>
            <a:srgbClr val="808285"/>
          </a:solid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1237970" y="1456607"/>
            <a:ext cx="45842" cy="47219"/>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1207749" y="1463036"/>
            <a:ext cx="126494" cy="229306"/>
          </a:xfrm>
          <a:custGeom>
            <a:avLst/>
            <a:gdLst/>
            <a:ahLst/>
            <a:cxnLst/>
            <a:rect l="l" t="t" r="r" b="b"/>
            <a:pathLst>
              <a:path w="278130" h="504189">
                <a:moveTo>
                  <a:pt x="0" y="86887"/>
                </a:moveTo>
                <a:lnTo>
                  <a:pt x="36121" y="116086"/>
                </a:lnTo>
                <a:lnTo>
                  <a:pt x="67612" y="151013"/>
                </a:lnTo>
                <a:lnTo>
                  <a:pt x="93723" y="191128"/>
                </a:lnTo>
                <a:lnTo>
                  <a:pt x="113700" y="235889"/>
                </a:lnTo>
                <a:lnTo>
                  <a:pt x="126791" y="284755"/>
                </a:lnTo>
                <a:lnTo>
                  <a:pt x="131598" y="325518"/>
                </a:lnTo>
                <a:lnTo>
                  <a:pt x="131692" y="326115"/>
                </a:lnTo>
                <a:lnTo>
                  <a:pt x="131786" y="327351"/>
                </a:lnTo>
                <a:lnTo>
                  <a:pt x="132079" y="333822"/>
                </a:lnTo>
                <a:lnTo>
                  <a:pt x="132226" y="340240"/>
                </a:lnTo>
                <a:lnTo>
                  <a:pt x="131901" y="355360"/>
                </a:lnTo>
                <a:lnTo>
                  <a:pt x="126366" y="403133"/>
                </a:lnTo>
                <a:lnTo>
                  <a:pt x="104579" y="471999"/>
                </a:lnTo>
                <a:lnTo>
                  <a:pt x="88049" y="503597"/>
                </a:lnTo>
                <a:lnTo>
                  <a:pt x="94206" y="501304"/>
                </a:lnTo>
                <a:lnTo>
                  <a:pt x="126289" y="486016"/>
                </a:lnTo>
                <a:lnTo>
                  <a:pt x="126540" y="485953"/>
                </a:lnTo>
                <a:lnTo>
                  <a:pt x="127022" y="485671"/>
                </a:lnTo>
                <a:lnTo>
                  <a:pt x="165232" y="460007"/>
                </a:lnTo>
                <a:lnTo>
                  <a:pt x="198696" y="428656"/>
                </a:lnTo>
                <a:lnTo>
                  <a:pt x="226925" y="392329"/>
                </a:lnTo>
                <a:lnTo>
                  <a:pt x="249432" y="351789"/>
                </a:lnTo>
                <a:lnTo>
                  <a:pt x="265726" y="307798"/>
                </a:lnTo>
                <a:lnTo>
                  <a:pt x="275320" y="261121"/>
                </a:lnTo>
                <a:lnTo>
                  <a:pt x="277725" y="212520"/>
                </a:lnTo>
                <a:lnTo>
                  <a:pt x="272452" y="162759"/>
                </a:lnTo>
                <a:lnTo>
                  <a:pt x="265889" y="134614"/>
                </a:lnTo>
                <a:lnTo>
                  <a:pt x="263656" y="127870"/>
                </a:lnTo>
                <a:lnTo>
                  <a:pt x="135043" y="127870"/>
                </a:lnTo>
                <a:lnTo>
                  <a:pt x="132247" y="127734"/>
                </a:lnTo>
                <a:lnTo>
                  <a:pt x="95672" y="122195"/>
                </a:lnTo>
                <a:lnTo>
                  <a:pt x="91096" y="121200"/>
                </a:lnTo>
                <a:lnTo>
                  <a:pt x="85578" y="119828"/>
                </a:lnTo>
                <a:lnTo>
                  <a:pt x="79118" y="118048"/>
                </a:lnTo>
                <a:lnTo>
                  <a:pt x="76762" y="117357"/>
                </a:lnTo>
                <a:lnTo>
                  <a:pt x="74311" y="116698"/>
                </a:lnTo>
                <a:lnTo>
                  <a:pt x="71882" y="115985"/>
                </a:lnTo>
                <a:lnTo>
                  <a:pt x="68636" y="115001"/>
                </a:lnTo>
                <a:lnTo>
                  <a:pt x="65244" y="113839"/>
                </a:lnTo>
                <a:lnTo>
                  <a:pt x="61851" y="112771"/>
                </a:lnTo>
                <a:lnTo>
                  <a:pt x="59422" y="111912"/>
                </a:lnTo>
                <a:lnTo>
                  <a:pt x="57003" y="111169"/>
                </a:lnTo>
                <a:lnTo>
                  <a:pt x="54500" y="110258"/>
                </a:lnTo>
                <a:lnTo>
                  <a:pt x="51003" y="109043"/>
                </a:lnTo>
                <a:lnTo>
                  <a:pt x="41517" y="105378"/>
                </a:lnTo>
                <a:lnTo>
                  <a:pt x="39119" y="104488"/>
                </a:lnTo>
                <a:lnTo>
                  <a:pt x="32773" y="101913"/>
                </a:lnTo>
                <a:lnTo>
                  <a:pt x="22742" y="97536"/>
                </a:lnTo>
                <a:lnTo>
                  <a:pt x="20617" y="96646"/>
                </a:lnTo>
                <a:lnTo>
                  <a:pt x="18460" y="95703"/>
                </a:lnTo>
                <a:lnTo>
                  <a:pt x="12324" y="92897"/>
                </a:lnTo>
                <a:lnTo>
                  <a:pt x="6230" y="89997"/>
                </a:lnTo>
                <a:lnTo>
                  <a:pt x="0" y="86887"/>
                </a:lnTo>
                <a:close/>
              </a:path>
              <a:path w="278130" h="504189">
                <a:moveTo>
                  <a:pt x="187816" y="0"/>
                </a:moveTo>
                <a:lnTo>
                  <a:pt x="204419" y="29309"/>
                </a:lnTo>
                <a:lnTo>
                  <a:pt x="213792" y="56490"/>
                </a:lnTo>
                <a:lnTo>
                  <a:pt x="215382" y="80825"/>
                </a:lnTo>
                <a:lnTo>
                  <a:pt x="208538" y="101305"/>
                </a:lnTo>
                <a:lnTo>
                  <a:pt x="196780" y="114124"/>
                </a:lnTo>
                <a:lnTo>
                  <a:pt x="180224" y="122743"/>
                </a:lnTo>
                <a:lnTo>
                  <a:pt x="159451" y="127284"/>
                </a:lnTo>
                <a:lnTo>
                  <a:pt x="135043" y="127870"/>
                </a:lnTo>
                <a:lnTo>
                  <a:pt x="263656" y="127870"/>
                </a:lnTo>
                <a:lnTo>
                  <a:pt x="256989" y="107732"/>
                </a:lnTo>
                <a:lnTo>
                  <a:pt x="245918" y="82188"/>
                </a:lnTo>
                <a:lnTo>
                  <a:pt x="232841" y="58061"/>
                </a:lnTo>
                <a:lnTo>
                  <a:pt x="232788" y="57725"/>
                </a:lnTo>
                <a:lnTo>
                  <a:pt x="232359" y="57118"/>
                </a:lnTo>
                <a:lnTo>
                  <a:pt x="231992" y="56490"/>
                </a:lnTo>
                <a:lnTo>
                  <a:pt x="231553" y="55851"/>
                </a:lnTo>
                <a:lnTo>
                  <a:pt x="209302" y="24187"/>
                </a:lnTo>
                <a:lnTo>
                  <a:pt x="206663" y="21056"/>
                </a:lnTo>
                <a:lnTo>
                  <a:pt x="205019" y="18994"/>
                </a:lnTo>
                <a:lnTo>
                  <a:pt x="203302" y="16900"/>
                </a:lnTo>
                <a:lnTo>
                  <a:pt x="201585" y="14889"/>
                </a:lnTo>
                <a:lnTo>
                  <a:pt x="197114" y="9748"/>
                </a:lnTo>
                <a:lnTo>
                  <a:pt x="192538" y="4774"/>
                </a:lnTo>
                <a:lnTo>
                  <a:pt x="187816" y="0"/>
                </a:lnTo>
                <a:close/>
              </a:path>
            </a:pathLst>
          </a:custGeom>
          <a:solidFill>
            <a:srgbClr val="000000"/>
          </a:solid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1198897" y="1639312"/>
            <a:ext cx="45383" cy="46774"/>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1048045" y="1545093"/>
            <a:ext cx="181366" cy="160283"/>
          </a:xfrm>
          <a:custGeom>
            <a:avLst/>
            <a:gdLst/>
            <a:ahLst/>
            <a:cxnLst/>
            <a:rect l="l" t="t" r="r" b="b"/>
            <a:pathLst>
              <a:path w="398780" h="352425">
                <a:moveTo>
                  <a:pt x="4418" y="0"/>
                </a:moveTo>
                <a:lnTo>
                  <a:pt x="3256" y="6669"/>
                </a:lnTo>
                <a:lnTo>
                  <a:pt x="2355" y="13350"/>
                </a:lnTo>
                <a:lnTo>
                  <a:pt x="1622" y="19999"/>
                </a:lnTo>
                <a:lnTo>
                  <a:pt x="1486" y="21046"/>
                </a:lnTo>
                <a:lnTo>
                  <a:pt x="1424" y="22062"/>
                </a:lnTo>
                <a:lnTo>
                  <a:pt x="638" y="29705"/>
                </a:lnTo>
                <a:lnTo>
                  <a:pt x="209" y="36323"/>
                </a:lnTo>
                <a:lnTo>
                  <a:pt x="0" y="42909"/>
                </a:lnTo>
                <a:lnTo>
                  <a:pt x="0" y="43768"/>
                </a:lnTo>
                <a:lnTo>
                  <a:pt x="2440" y="90644"/>
                </a:lnTo>
                <a:lnTo>
                  <a:pt x="12074" y="136165"/>
                </a:lnTo>
                <a:lnTo>
                  <a:pt x="28505" y="179511"/>
                </a:lnTo>
                <a:lnTo>
                  <a:pt x="51337" y="219863"/>
                </a:lnTo>
                <a:lnTo>
                  <a:pt x="80174" y="256401"/>
                </a:lnTo>
                <a:lnTo>
                  <a:pt x="114621" y="288305"/>
                </a:lnTo>
                <a:lnTo>
                  <a:pt x="154281" y="314755"/>
                </a:lnTo>
                <a:lnTo>
                  <a:pt x="198758" y="334932"/>
                </a:lnTo>
                <a:lnTo>
                  <a:pt x="252722" y="348651"/>
                </a:lnTo>
                <a:lnTo>
                  <a:pt x="306545" y="351926"/>
                </a:lnTo>
                <a:lnTo>
                  <a:pt x="306775" y="352010"/>
                </a:lnTo>
                <a:lnTo>
                  <a:pt x="307529" y="352010"/>
                </a:lnTo>
                <a:lnTo>
                  <a:pt x="308168" y="351926"/>
                </a:lnTo>
                <a:lnTo>
                  <a:pt x="308901" y="351926"/>
                </a:lnTo>
                <a:lnTo>
                  <a:pt x="312199" y="351779"/>
                </a:lnTo>
                <a:lnTo>
                  <a:pt x="318744" y="351266"/>
                </a:lnTo>
                <a:lnTo>
                  <a:pt x="322346" y="351036"/>
                </a:lnTo>
                <a:lnTo>
                  <a:pt x="325895" y="350701"/>
                </a:lnTo>
                <a:lnTo>
                  <a:pt x="335665" y="349580"/>
                </a:lnTo>
                <a:lnTo>
                  <a:pt x="342837" y="348544"/>
                </a:lnTo>
                <a:lnTo>
                  <a:pt x="353486" y="346596"/>
                </a:lnTo>
                <a:lnTo>
                  <a:pt x="355957" y="346177"/>
                </a:lnTo>
                <a:lnTo>
                  <a:pt x="364962" y="344230"/>
                </a:lnTo>
                <a:lnTo>
                  <a:pt x="371465" y="342649"/>
                </a:lnTo>
                <a:lnTo>
                  <a:pt x="377317" y="340928"/>
                </a:lnTo>
                <a:lnTo>
                  <a:pt x="344920" y="340928"/>
                </a:lnTo>
                <a:lnTo>
                  <a:pt x="317330" y="335696"/>
                </a:lnTo>
                <a:lnTo>
                  <a:pt x="296133" y="324967"/>
                </a:lnTo>
                <a:lnTo>
                  <a:pt x="282357" y="308639"/>
                </a:lnTo>
                <a:lnTo>
                  <a:pt x="277476" y="291790"/>
                </a:lnTo>
                <a:lnTo>
                  <a:pt x="278477" y="272775"/>
                </a:lnTo>
                <a:lnTo>
                  <a:pt x="284980" y="252039"/>
                </a:lnTo>
                <a:lnTo>
                  <a:pt x="296608" y="230024"/>
                </a:lnTo>
                <a:lnTo>
                  <a:pt x="299812" y="224987"/>
                </a:lnTo>
                <a:lnTo>
                  <a:pt x="301571" y="222464"/>
                </a:lnTo>
                <a:lnTo>
                  <a:pt x="302692" y="220799"/>
                </a:lnTo>
                <a:lnTo>
                  <a:pt x="303844" y="219155"/>
                </a:lnTo>
                <a:lnTo>
                  <a:pt x="308765" y="212517"/>
                </a:lnTo>
                <a:lnTo>
                  <a:pt x="312105" y="208307"/>
                </a:lnTo>
                <a:lnTo>
                  <a:pt x="313435" y="206559"/>
                </a:lnTo>
                <a:lnTo>
                  <a:pt x="314943" y="204810"/>
                </a:lnTo>
                <a:lnTo>
                  <a:pt x="316943" y="202370"/>
                </a:lnTo>
                <a:lnTo>
                  <a:pt x="319047" y="199920"/>
                </a:lnTo>
                <a:lnTo>
                  <a:pt x="321173" y="197501"/>
                </a:lnTo>
                <a:lnTo>
                  <a:pt x="322827" y="195711"/>
                </a:lnTo>
                <a:lnTo>
                  <a:pt x="324356" y="193889"/>
                </a:lnTo>
                <a:lnTo>
                  <a:pt x="326073" y="192067"/>
                </a:lnTo>
                <a:lnTo>
                  <a:pt x="328251" y="189690"/>
                </a:lnTo>
                <a:lnTo>
                  <a:pt x="330565" y="187334"/>
                </a:lnTo>
                <a:lnTo>
                  <a:pt x="332848" y="184926"/>
                </a:lnTo>
                <a:lnTo>
                  <a:pt x="334712" y="183062"/>
                </a:lnTo>
                <a:lnTo>
                  <a:pt x="336513" y="181198"/>
                </a:lnTo>
                <a:lnTo>
                  <a:pt x="340795" y="176989"/>
                </a:lnTo>
                <a:lnTo>
                  <a:pt x="345769" y="172319"/>
                </a:lnTo>
                <a:lnTo>
                  <a:pt x="347832" y="170434"/>
                </a:lnTo>
                <a:lnTo>
                  <a:pt x="351905" y="166633"/>
                </a:lnTo>
                <a:lnTo>
                  <a:pt x="354512" y="164330"/>
                </a:lnTo>
                <a:lnTo>
                  <a:pt x="358131" y="161288"/>
                </a:lnTo>
                <a:lnTo>
                  <a:pt x="264252" y="161288"/>
                </a:lnTo>
                <a:lnTo>
                  <a:pt x="216656" y="156736"/>
                </a:lnTo>
                <a:lnTo>
                  <a:pt x="169062" y="143995"/>
                </a:lnTo>
                <a:lnTo>
                  <a:pt x="147262" y="135095"/>
                </a:lnTo>
                <a:lnTo>
                  <a:pt x="142362" y="132917"/>
                </a:lnTo>
                <a:lnTo>
                  <a:pt x="137524" y="130592"/>
                </a:lnTo>
                <a:lnTo>
                  <a:pt x="131325" y="127409"/>
                </a:lnTo>
                <a:lnTo>
                  <a:pt x="130571" y="127043"/>
                </a:lnTo>
                <a:lnTo>
                  <a:pt x="125074" y="124153"/>
                </a:lnTo>
                <a:lnTo>
                  <a:pt x="119755" y="121064"/>
                </a:lnTo>
                <a:lnTo>
                  <a:pt x="112436" y="116635"/>
                </a:lnTo>
                <a:lnTo>
                  <a:pt x="111473" y="115975"/>
                </a:lnTo>
                <a:lnTo>
                  <a:pt x="107001" y="113179"/>
                </a:lnTo>
                <a:lnTo>
                  <a:pt x="69946" y="84641"/>
                </a:lnTo>
                <a:lnTo>
                  <a:pt x="22783" y="30632"/>
                </a:lnTo>
                <a:lnTo>
                  <a:pt x="4418" y="0"/>
                </a:lnTo>
                <a:close/>
              </a:path>
              <a:path w="398780" h="352425">
                <a:moveTo>
                  <a:pt x="377873" y="340764"/>
                </a:moveTo>
                <a:lnTo>
                  <a:pt x="344920" y="340928"/>
                </a:lnTo>
                <a:lnTo>
                  <a:pt x="377317" y="340928"/>
                </a:lnTo>
                <a:lnTo>
                  <a:pt x="377873" y="340764"/>
                </a:lnTo>
                <a:close/>
              </a:path>
              <a:path w="398780" h="352425">
                <a:moveTo>
                  <a:pt x="398731" y="129807"/>
                </a:moveTo>
                <a:lnTo>
                  <a:pt x="356123" y="147423"/>
                </a:lnTo>
                <a:lnTo>
                  <a:pt x="311019" y="158050"/>
                </a:lnTo>
                <a:lnTo>
                  <a:pt x="264252" y="161288"/>
                </a:lnTo>
                <a:lnTo>
                  <a:pt x="358131" y="161288"/>
                </a:lnTo>
                <a:lnTo>
                  <a:pt x="360030" y="159691"/>
                </a:lnTo>
                <a:lnTo>
                  <a:pt x="362187" y="157838"/>
                </a:lnTo>
                <a:lnTo>
                  <a:pt x="364313" y="155974"/>
                </a:lnTo>
                <a:lnTo>
                  <a:pt x="366533" y="154141"/>
                </a:lnTo>
                <a:lnTo>
                  <a:pt x="369580" y="151670"/>
                </a:lnTo>
                <a:lnTo>
                  <a:pt x="378009" y="145084"/>
                </a:lnTo>
                <a:lnTo>
                  <a:pt x="380019" y="143461"/>
                </a:lnTo>
                <a:lnTo>
                  <a:pt x="382134" y="141838"/>
                </a:lnTo>
                <a:lnTo>
                  <a:pt x="387516" y="137765"/>
                </a:lnTo>
                <a:lnTo>
                  <a:pt x="393056" y="133755"/>
                </a:lnTo>
                <a:lnTo>
                  <a:pt x="398731" y="129807"/>
                </a:lnTo>
                <a:close/>
              </a:path>
            </a:pathLst>
          </a:custGeom>
          <a:solidFill>
            <a:srgbClr val="DC2A34"/>
          </a:solidFill>
        </p:spPr>
        <p:txBody>
          <a:bodyPr wrap="square" lIns="0" tIns="0" rIns="0" bIns="0" rtlCol="0"/>
          <a:lstStyle/>
          <a:p>
            <a:pPr defTabSz="415869"/>
            <a:endParaRPr sz="819">
              <a:solidFill>
                <a:prstClr val="black"/>
              </a:solidFill>
              <a:latin typeface="Calibri"/>
            </a:endParaRPr>
          </a:p>
        </p:txBody>
      </p:sp>
      <p:sp>
        <p:nvSpPr>
          <p:cNvPr id="17" name="object 17"/>
          <p:cNvSpPr txBox="1"/>
          <p:nvPr/>
        </p:nvSpPr>
        <p:spPr>
          <a:xfrm>
            <a:off x="1042221" y="1200446"/>
            <a:ext cx="1891341" cy="121085"/>
          </a:xfrm>
          <a:prstGeom prst="rect">
            <a:avLst/>
          </a:prstGeom>
        </p:spPr>
        <p:txBody>
          <a:bodyPr vert="horz" wrap="square" lIns="0" tIns="5487" rIns="0" bIns="0" rtlCol="0">
            <a:spAutoFit/>
          </a:bodyPr>
          <a:lstStyle/>
          <a:p>
            <a:pPr marL="5776" defTabSz="415869">
              <a:spcBef>
                <a:spcPts val="44"/>
              </a:spcBef>
            </a:pPr>
            <a:r>
              <a:rPr sz="751" b="1" spc="23" dirty="0">
                <a:solidFill>
                  <a:srgbClr val="14296B"/>
                </a:solidFill>
                <a:latin typeface="Arial"/>
                <a:cs typeface="Arial"/>
              </a:rPr>
              <a:t>Explore </a:t>
            </a:r>
            <a:r>
              <a:rPr sz="751" b="1" spc="29" dirty="0">
                <a:solidFill>
                  <a:srgbClr val="14296B"/>
                </a:solidFill>
                <a:latin typeface="Arial"/>
                <a:cs typeface="Arial"/>
              </a:rPr>
              <a:t>Digital </a:t>
            </a:r>
            <a:r>
              <a:rPr sz="751" b="1" spc="27" dirty="0">
                <a:solidFill>
                  <a:srgbClr val="14296B"/>
                </a:solidFill>
                <a:latin typeface="Arial"/>
                <a:cs typeface="Arial"/>
              </a:rPr>
              <a:t>Entrepreneurship</a:t>
            </a:r>
            <a:r>
              <a:rPr sz="751" b="1" spc="177" dirty="0">
                <a:solidFill>
                  <a:srgbClr val="14296B"/>
                </a:solidFill>
                <a:latin typeface="Arial"/>
                <a:cs typeface="Arial"/>
              </a:rPr>
              <a:t> </a:t>
            </a:r>
            <a:r>
              <a:rPr sz="751" b="1" spc="32" dirty="0">
                <a:solidFill>
                  <a:srgbClr val="14296B"/>
                </a:solidFill>
                <a:latin typeface="Arial"/>
                <a:cs typeface="Arial"/>
              </a:rPr>
              <a:t>With</a:t>
            </a:r>
            <a:endParaRPr sz="751">
              <a:solidFill>
                <a:prstClr val="black"/>
              </a:solidFill>
              <a:latin typeface="Arial"/>
              <a:cs typeface="Arial"/>
            </a:endParaRPr>
          </a:p>
        </p:txBody>
      </p:sp>
      <p:sp>
        <p:nvSpPr>
          <p:cNvPr id="18" name="object 18"/>
          <p:cNvSpPr txBox="1"/>
          <p:nvPr/>
        </p:nvSpPr>
        <p:spPr>
          <a:xfrm>
            <a:off x="1042221" y="2756450"/>
            <a:ext cx="2499551" cy="546971"/>
          </a:xfrm>
          <a:prstGeom prst="rect">
            <a:avLst/>
          </a:prstGeom>
        </p:spPr>
        <p:txBody>
          <a:bodyPr vert="horz" wrap="square" lIns="0" tIns="5487" rIns="0" bIns="0" rtlCol="0">
            <a:spAutoFit/>
          </a:bodyPr>
          <a:lstStyle/>
          <a:p>
            <a:pPr marL="5776" defTabSz="415869">
              <a:spcBef>
                <a:spcPts val="44"/>
              </a:spcBef>
            </a:pPr>
            <a:r>
              <a:rPr sz="2252" b="1" spc="91" dirty="0">
                <a:solidFill>
                  <a:srgbClr val="14296B"/>
                </a:solidFill>
                <a:latin typeface="Arial"/>
                <a:cs typeface="Arial"/>
              </a:rPr>
              <a:t>INSTAGRAM</a:t>
            </a:r>
            <a:endParaRPr sz="2252">
              <a:solidFill>
                <a:prstClr val="black"/>
              </a:solidFill>
              <a:latin typeface="Arial"/>
              <a:cs typeface="Arial"/>
            </a:endParaRPr>
          </a:p>
          <a:p>
            <a:pPr marL="5776" defTabSz="415869">
              <a:spcBef>
                <a:spcPts val="55"/>
              </a:spcBef>
            </a:pPr>
            <a:r>
              <a:rPr sz="1183" spc="59" dirty="0">
                <a:solidFill>
                  <a:srgbClr val="14296B"/>
                </a:solidFill>
                <a:latin typeface="Arial"/>
                <a:cs typeface="Arial"/>
              </a:rPr>
              <a:t>Digital </a:t>
            </a:r>
            <a:r>
              <a:rPr sz="1183" spc="66" dirty="0">
                <a:solidFill>
                  <a:srgbClr val="14296B"/>
                </a:solidFill>
                <a:latin typeface="Arial"/>
                <a:cs typeface="Arial"/>
              </a:rPr>
              <a:t>Commerce </a:t>
            </a:r>
            <a:r>
              <a:rPr sz="1183" spc="73" dirty="0">
                <a:solidFill>
                  <a:srgbClr val="14296B"/>
                </a:solidFill>
                <a:latin typeface="Arial"/>
                <a:cs typeface="Arial"/>
              </a:rPr>
              <a:t>-</a:t>
            </a:r>
            <a:r>
              <a:rPr sz="1183" spc="234" dirty="0">
                <a:solidFill>
                  <a:srgbClr val="14296B"/>
                </a:solidFill>
                <a:latin typeface="Arial"/>
                <a:cs typeface="Arial"/>
              </a:rPr>
              <a:t> </a:t>
            </a:r>
            <a:r>
              <a:rPr sz="1183" spc="73" dirty="0">
                <a:solidFill>
                  <a:srgbClr val="14296B"/>
                </a:solidFill>
                <a:latin typeface="Arial"/>
                <a:cs typeface="Arial"/>
              </a:rPr>
              <a:t>E-Commerce</a:t>
            </a:r>
            <a:endParaRPr sz="1183">
              <a:solidFill>
                <a:prstClr val="black"/>
              </a:solidFill>
              <a:latin typeface="Arial"/>
              <a:cs typeface="Arial"/>
            </a:endParaRPr>
          </a:p>
        </p:txBody>
      </p:sp>
      <p:sp>
        <p:nvSpPr>
          <p:cNvPr id="19" name="object 19"/>
          <p:cNvSpPr/>
          <p:nvPr/>
        </p:nvSpPr>
        <p:spPr>
          <a:xfrm>
            <a:off x="5929222" y="1985883"/>
            <a:ext cx="581063" cy="581063"/>
          </a:xfrm>
          <a:custGeom>
            <a:avLst/>
            <a:gdLst/>
            <a:ahLst/>
            <a:cxnLst/>
            <a:rect l="l" t="t" r="r" b="b"/>
            <a:pathLst>
              <a:path w="1277619" h="1277620">
                <a:moveTo>
                  <a:pt x="638713" y="0"/>
                </a:moveTo>
                <a:lnTo>
                  <a:pt x="591045" y="1751"/>
                </a:lnTo>
                <a:lnTo>
                  <a:pt x="544328" y="6925"/>
                </a:lnTo>
                <a:lnTo>
                  <a:pt x="498687" y="15397"/>
                </a:lnTo>
                <a:lnTo>
                  <a:pt x="454243" y="27043"/>
                </a:lnTo>
                <a:lnTo>
                  <a:pt x="411122" y="41740"/>
                </a:lnTo>
                <a:lnTo>
                  <a:pt x="369447" y="59365"/>
                </a:lnTo>
                <a:lnTo>
                  <a:pt x="329340" y="79794"/>
                </a:lnTo>
                <a:lnTo>
                  <a:pt x="290926" y="102903"/>
                </a:lnTo>
                <a:lnTo>
                  <a:pt x="254328" y="128569"/>
                </a:lnTo>
                <a:lnTo>
                  <a:pt x="219669" y="156669"/>
                </a:lnTo>
                <a:lnTo>
                  <a:pt x="187074" y="187079"/>
                </a:lnTo>
                <a:lnTo>
                  <a:pt x="156665" y="219675"/>
                </a:lnTo>
                <a:lnTo>
                  <a:pt x="128565" y="254335"/>
                </a:lnTo>
                <a:lnTo>
                  <a:pt x="102900" y="290933"/>
                </a:lnTo>
                <a:lnTo>
                  <a:pt x="79791" y="329348"/>
                </a:lnTo>
                <a:lnTo>
                  <a:pt x="59363" y="369455"/>
                </a:lnTo>
                <a:lnTo>
                  <a:pt x="41739" y="411131"/>
                </a:lnTo>
                <a:lnTo>
                  <a:pt x="27042" y="454253"/>
                </a:lnTo>
                <a:lnTo>
                  <a:pt x="15396" y="498696"/>
                </a:lnTo>
                <a:lnTo>
                  <a:pt x="6925" y="544338"/>
                </a:lnTo>
                <a:lnTo>
                  <a:pt x="1751" y="591055"/>
                </a:lnTo>
                <a:lnTo>
                  <a:pt x="0" y="638724"/>
                </a:lnTo>
                <a:lnTo>
                  <a:pt x="1751" y="686392"/>
                </a:lnTo>
                <a:lnTo>
                  <a:pt x="6925" y="733109"/>
                </a:lnTo>
                <a:lnTo>
                  <a:pt x="15396" y="778751"/>
                </a:lnTo>
                <a:lnTo>
                  <a:pt x="27042" y="823194"/>
                </a:lnTo>
                <a:lnTo>
                  <a:pt x="41739" y="866316"/>
                </a:lnTo>
                <a:lnTo>
                  <a:pt x="59363" y="907992"/>
                </a:lnTo>
                <a:lnTo>
                  <a:pt x="79791" y="948099"/>
                </a:lnTo>
                <a:lnTo>
                  <a:pt x="102900" y="986514"/>
                </a:lnTo>
                <a:lnTo>
                  <a:pt x="128565" y="1023112"/>
                </a:lnTo>
                <a:lnTo>
                  <a:pt x="156665" y="1057772"/>
                </a:lnTo>
                <a:lnTo>
                  <a:pt x="187074" y="1090368"/>
                </a:lnTo>
                <a:lnTo>
                  <a:pt x="219669" y="1120778"/>
                </a:lnTo>
                <a:lnTo>
                  <a:pt x="254328" y="1148878"/>
                </a:lnTo>
                <a:lnTo>
                  <a:pt x="290926" y="1174544"/>
                </a:lnTo>
                <a:lnTo>
                  <a:pt x="329340" y="1197653"/>
                </a:lnTo>
                <a:lnTo>
                  <a:pt x="369447" y="1218082"/>
                </a:lnTo>
                <a:lnTo>
                  <a:pt x="411122" y="1235707"/>
                </a:lnTo>
                <a:lnTo>
                  <a:pt x="454243" y="1250404"/>
                </a:lnTo>
                <a:lnTo>
                  <a:pt x="498687" y="1262050"/>
                </a:lnTo>
                <a:lnTo>
                  <a:pt x="544328" y="1270522"/>
                </a:lnTo>
                <a:lnTo>
                  <a:pt x="591045" y="1275696"/>
                </a:lnTo>
                <a:lnTo>
                  <a:pt x="638713" y="1277448"/>
                </a:lnTo>
                <a:lnTo>
                  <a:pt x="686383" y="1275696"/>
                </a:lnTo>
                <a:lnTo>
                  <a:pt x="733100" y="1270522"/>
                </a:lnTo>
                <a:lnTo>
                  <a:pt x="778743" y="1262050"/>
                </a:lnTo>
                <a:lnTo>
                  <a:pt x="823187" y="1250404"/>
                </a:lnTo>
                <a:lnTo>
                  <a:pt x="866309" y="1235707"/>
                </a:lnTo>
                <a:lnTo>
                  <a:pt x="907986" y="1218082"/>
                </a:lnTo>
                <a:lnTo>
                  <a:pt x="948093" y="1197653"/>
                </a:lnTo>
                <a:lnTo>
                  <a:pt x="986508" y="1174544"/>
                </a:lnTo>
                <a:lnTo>
                  <a:pt x="1023107" y="1148878"/>
                </a:lnTo>
                <a:lnTo>
                  <a:pt x="1057766" y="1120778"/>
                </a:lnTo>
                <a:lnTo>
                  <a:pt x="1090362" y="1090368"/>
                </a:lnTo>
                <a:lnTo>
                  <a:pt x="1120771" y="1057772"/>
                </a:lnTo>
                <a:lnTo>
                  <a:pt x="1148870" y="1023112"/>
                </a:lnTo>
                <a:lnTo>
                  <a:pt x="1174536" y="986514"/>
                </a:lnTo>
                <a:lnTo>
                  <a:pt x="1197645" y="948099"/>
                </a:lnTo>
                <a:lnTo>
                  <a:pt x="1218073" y="907992"/>
                </a:lnTo>
                <a:lnTo>
                  <a:pt x="1235698" y="866316"/>
                </a:lnTo>
                <a:lnTo>
                  <a:pt x="1250395" y="823194"/>
                </a:lnTo>
                <a:lnTo>
                  <a:pt x="1262040" y="778751"/>
                </a:lnTo>
                <a:lnTo>
                  <a:pt x="1270512" y="733109"/>
                </a:lnTo>
                <a:lnTo>
                  <a:pt x="1275685" y="686392"/>
                </a:lnTo>
                <a:lnTo>
                  <a:pt x="1277437" y="638724"/>
                </a:lnTo>
                <a:lnTo>
                  <a:pt x="1275685" y="591055"/>
                </a:lnTo>
                <a:lnTo>
                  <a:pt x="1270512" y="544338"/>
                </a:lnTo>
                <a:lnTo>
                  <a:pt x="1262040" y="498696"/>
                </a:lnTo>
                <a:lnTo>
                  <a:pt x="1250395" y="454253"/>
                </a:lnTo>
                <a:lnTo>
                  <a:pt x="1235698" y="411131"/>
                </a:lnTo>
                <a:lnTo>
                  <a:pt x="1218073" y="369455"/>
                </a:lnTo>
                <a:lnTo>
                  <a:pt x="1197645" y="329348"/>
                </a:lnTo>
                <a:lnTo>
                  <a:pt x="1174536" y="290933"/>
                </a:lnTo>
                <a:lnTo>
                  <a:pt x="1148870" y="254335"/>
                </a:lnTo>
                <a:lnTo>
                  <a:pt x="1120771" y="219675"/>
                </a:lnTo>
                <a:lnTo>
                  <a:pt x="1090362" y="187079"/>
                </a:lnTo>
                <a:lnTo>
                  <a:pt x="1057766" y="156669"/>
                </a:lnTo>
                <a:lnTo>
                  <a:pt x="1023107" y="128569"/>
                </a:lnTo>
                <a:lnTo>
                  <a:pt x="986508" y="102903"/>
                </a:lnTo>
                <a:lnTo>
                  <a:pt x="948093" y="79794"/>
                </a:lnTo>
                <a:lnTo>
                  <a:pt x="907986" y="59365"/>
                </a:lnTo>
                <a:lnTo>
                  <a:pt x="866309" y="41740"/>
                </a:lnTo>
                <a:lnTo>
                  <a:pt x="823187" y="27043"/>
                </a:lnTo>
                <a:lnTo>
                  <a:pt x="778743" y="15397"/>
                </a:lnTo>
                <a:lnTo>
                  <a:pt x="733100" y="6925"/>
                </a:lnTo>
                <a:lnTo>
                  <a:pt x="686383" y="1751"/>
                </a:lnTo>
                <a:lnTo>
                  <a:pt x="638713"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4000540" y="3153295"/>
            <a:ext cx="485759" cy="485759"/>
          </a:xfrm>
          <a:custGeom>
            <a:avLst/>
            <a:gdLst/>
            <a:ahLst/>
            <a:cxnLst/>
            <a:rect l="l" t="t" r="r" b="b"/>
            <a:pathLst>
              <a:path w="1068070" h="1068070">
                <a:moveTo>
                  <a:pt x="534015" y="0"/>
                </a:moveTo>
                <a:lnTo>
                  <a:pt x="485408" y="2182"/>
                </a:lnTo>
                <a:lnTo>
                  <a:pt x="438023" y="8603"/>
                </a:lnTo>
                <a:lnTo>
                  <a:pt x="392051" y="19075"/>
                </a:lnTo>
                <a:lnTo>
                  <a:pt x="347677" y="33408"/>
                </a:lnTo>
                <a:lnTo>
                  <a:pt x="305093" y="51415"/>
                </a:lnTo>
                <a:lnTo>
                  <a:pt x="264485" y="72907"/>
                </a:lnTo>
                <a:lnTo>
                  <a:pt x="226042" y="97695"/>
                </a:lnTo>
                <a:lnTo>
                  <a:pt x="189953" y="125592"/>
                </a:lnTo>
                <a:lnTo>
                  <a:pt x="156407" y="156407"/>
                </a:lnTo>
                <a:lnTo>
                  <a:pt x="125592" y="189953"/>
                </a:lnTo>
                <a:lnTo>
                  <a:pt x="97695" y="226042"/>
                </a:lnTo>
                <a:lnTo>
                  <a:pt x="72907" y="264485"/>
                </a:lnTo>
                <a:lnTo>
                  <a:pt x="51415" y="305093"/>
                </a:lnTo>
                <a:lnTo>
                  <a:pt x="33408" y="347677"/>
                </a:lnTo>
                <a:lnTo>
                  <a:pt x="19075" y="392051"/>
                </a:lnTo>
                <a:lnTo>
                  <a:pt x="8603" y="438023"/>
                </a:lnTo>
                <a:lnTo>
                  <a:pt x="2182" y="485408"/>
                </a:lnTo>
                <a:lnTo>
                  <a:pt x="0" y="534015"/>
                </a:lnTo>
                <a:lnTo>
                  <a:pt x="2182" y="582623"/>
                </a:lnTo>
                <a:lnTo>
                  <a:pt x="8603" y="630009"/>
                </a:lnTo>
                <a:lnTo>
                  <a:pt x="19075" y="675983"/>
                </a:lnTo>
                <a:lnTo>
                  <a:pt x="33408" y="720357"/>
                </a:lnTo>
                <a:lnTo>
                  <a:pt x="51415" y="762943"/>
                </a:lnTo>
                <a:lnTo>
                  <a:pt x="72907" y="803552"/>
                </a:lnTo>
                <a:lnTo>
                  <a:pt x="97695" y="841995"/>
                </a:lnTo>
                <a:lnTo>
                  <a:pt x="125592" y="878085"/>
                </a:lnTo>
                <a:lnTo>
                  <a:pt x="156407" y="911631"/>
                </a:lnTo>
                <a:lnTo>
                  <a:pt x="189953" y="942447"/>
                </a:lnTo>
                <a:lnTo>
                  <a:pt x="226042" y="970344"/>
                </a:lnTo>
                <a:lnTo>
                  <a:pt x="264485" y="995132"/>
                </a:lnTo>
                <a:lnTo>
                  <a:pt x="305093" y="1016624"/>
                </a:lnTo>
                <a:lnTo>
                  <a:pt x="347677" y="1034631"/>
                </a:lnTo>
                <a:lnTo>
                  <a:pt x="392051" y="1048965"/>
                </a:lnTo>
                <a:lnTo>
                  <a:pt x="438023" y="1059437"/>
                </a:lnTo>
                <a:lnTo>
                  <a:pt x="485408" y="1065858"/>
                </a:lnTo>
                <a:lnTo>
                  <a:pt x="534015" y="1068040"/>
                </a:lnTo>
                <a:lnTo>
                  <a:pt x="582622" y="1065858"/>
                </a:lnTo>
                <a:lnTo>
                  <a:pt x="630006" y="1059437"/>
                </a:lnTo>
                <a:lnTo>
                  <a:pt x="675979" y="1048965"/>
                </a:lnTo>
                <a:lnTo>
                  <a:pt x="720352" y="1034631"/>
                </a:lnTo>
                <a:lnTo>
                  <a:pt x="762937" y="1016624"/>
                </a:lnTo>
                <a:lnTo>
                  <a:pt x="803545" y="995132"/>
                </a:lnTo>
                <a:lnTo>
                  <a:pt x="841987" y="970344"/>
                </a:lnTo>
                <a:lnTo>
                  <a:pt x="878076" y="942447"/>
                </a:lnTo>
                <a:lnTo>
                  <a:pt x="911622" y="911631"/>
                </a:lnTo>
                <a:lnTo>
                  <a:pt x="942438" y="878085"/>
                </a:lnTo>
                <a:lnTo>
                  <a:pt x="970334" y="841995"/>
                </a:lnTo>
                <a:lnTo>
                  <a:pt x="995122" y="803552"/>
                </a:lnTo>
                <a:lnTo>
                  <a:pt x="1016614" y="762943"/>
                </a:lnTo>
                <a:lnTo>
                  <a:pt x="1034621" y="720357"/>
                </a:lnTo>
                <a:lnTo>
                  <a:pt x="1048955" y="675983"/>
                </a:lnTo>
                <a:lnTo>
                  <a:pt x="1059426" y="630009"/>
                </a:lnTo>
                <a:lnTo>
                  <a:pt x="1065848" y="582623"/>
                </a:lnTo>
                <a:lnTo>
                  <a:pt x="1068030" y="534015"/>
                </a:lnTo>
                <a:lnTo>
                  <a:pt x="1065848" y="485408"/>
                </a:lnTo>
                <a:lnTo>
                  <a:pt x="1059426" y="438023"/>
                </a:lnTo>
                <a:lnTo>
                  <a:pt x="1048955" y="392051"/>
                </a:lnTo>
                <a:lnTo>
                  <a:pt x="1034621" y="347677"/>
                </a:lnTo>
                <a:lnTo>
                  <a:pt x="1016614" y="305093"/>
                </a:lnTo>
                <a:lnTo>
                  <a:pt x="995122" y="264485"/>
                </a:lnTo>
                <a:lnTo>
                  <a:pt x="970334" y="226042"/>
                </a:lnTo>
                <a:lnTo>
                  <a:pt x="942438" y="189953"/>
                </a:lnTo>
                <a:lnTo>
                  <a:pt x="911622" y="156407"/>
                </a:lnTo>
                <a:lnTo>
                  <a:pt x="878076" y="125592"/>
                </a:lnTo>
                <a:lnTo>
                  <a:pt x="841987" y="97695"/>
                </a:lnTo>
                <a:lnTo>
                  <a:pt x="803545" y="72907"/>
                </a:lnTo>
                <a:lnTo>
                  <a:pt x="762937" y="51415"/>
                </a:lnTo>
                <a:lnTo>
                  <a:pt x="720352" y="33408"/>
                </a:lnTo>
                <a:lnTo>
                  <a:pt x="675979" y="19075"/>
                </a:lnTo>
                <a:lnTo>
                  <a:pt x="630006" y="8603"/>
                </a:lnTo>
                <a:lnTo>
                  <a:pt x="582622" y="2182"/>
                </a:lnTo>
                <a:lnTo>
                  <a:pt x="534015"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6043524" y="2066840"/>
            <a:ext cx="363886" cy="363886"/>
          </a:xfrm>
          <a:custGeom>
            <a:avLst/>
            <a:gdLst/>
            <a:ahLst/>
            <a:cxnLst/>
            <a:rect l="l" t="t" r="r" b="b"/>
            <a:pathLst>
              <a:path w="800100" h="800100">
                <a:moveTo>
                  <a:pt x="394406" y="0"/>
                </a:moveTo>
                <a:lnTo>
                  <a:pt x="0" y="411055"/>
                </a:lnTo>
                <a:lnTo>
                  <a:pt x="0" y="745422"/>
                </a:lnTo>
                <a:lnTo>
                  <a:pt x="4283" y="766632"/>
                </a:lnTo>
                <a:lnTo>
                  <a:pt x="15964" y="783952"/>
                </a:lnTo>
                <a:lnTo>
                  <a:pt x="33285" y="795630"/>
                </a:lnTo>
                <a:lnTo>
                  <a:pt x="54490" y="799912"/>
                </a:lnTo>
                <a:lnTo>
                  <a:pt x="261091" y="799912"/>
                </a:lnTo>
                <a:lnTo>
                  <a:pt x="261091" y="647310"/>
                </a:lnTo>
                <a:lnTo>
                  <a:pt x="268172" y="603410"/>
                </a:lnTo>
                <a:lnTo>
                  <a:pt x="287888" y="565287"/>
                </a:lnTo>
                <a:lnTo>
                  <a:pt x="317950" y="535226"/>
                </a:lnTo>
                <a:lnTo>
                  <a:pt x="356069" y="515513"/>
                </a:lnTo>
                <a:lnTo>
                  <a:pt x="399956" y="508434"/>
                </a:lnTo>
                <a:lnTo>
                  <a:pt x="799923" y="508434"/>
                </a:lnTo>
                <a:lnTo>
                  <a:pt x="799923" y="399935"/>
                </a:lnTo>
                <a:lnTo>
                  <a:pt x="394406" y="0"/>
                </a:lnTo>
                <a:close/>
              </a:path>
              <a:path w="800100" h="800100">
                <a:moveTo>
                  <a:pt x="799923" y="508434"/>
                </a:moveTo>
                <a:lnTo>
                  <a:pt x="399956" y="508434"/>
                </a:lnTo>
                <a:lnTo>
                  <a:pt x="443855" y="515513"/>
                </a:lnTo>
                <a:lnTo>
                  <a:pt x="481979" y="535226"/>
                </a:lnTo>
                <a:lnTo>
                  <a:pt x="512040" y="565287"/>
                </a:lnTo>
                <a:lnTo>
                  <a:pt x="531752" y="603410"/>
                </a:lnTo>
                <a:lnTo>
                  <a:pt x="538831" y="647310"/>
                </a:lnTo>
                <a:lnTo>
                  <a:pt x="538831" y="799912"/>
                </a:lnTo>
                <a:lnTo>
                  <a:pt x="745432" y="799912"/>
                </a:lnTo>
                <a:lnTo>
                  <a:pt x="766638" y="795630"/>
                </a:lnTo>
                <a:lnTo>
                  <a:pt x="783959" y="783952"/>
                </a:lnTo>
                <a:lnTo>
                  <a:pt x="795639" y="766632"/>
                </a:lnTo>
                <a:lnTo>
                  <a:pt x="799923" y="745422"/>
                </a:lnTo>
                <a:lnTo>
                  <a:pt x="799923" y="508434"/>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4080517" y="3274272"/>
            <a:ext cx="305837" cy="270893"/>
          </a:xfrm>
          <a:custGeom>
            <a:avLst/>
            <a:gdLst/>
            <a:ahLst/>
            <a:cxnLst/>
            <a:rect l="l" t="t" r="r" b="b"/>
            <a:pathLst>
              <a:path w="672465" h="595629">
                <a:moveTo>
                  <a:pt x="671966" y="176154"/>
                </a:moveTo>
                <a:lnTo>
                  <a:pt x="83" y="176154"/>
                </a:lnTo>
                <a:lnTo>
                  <a:pt x="272" y="181703"/>
                </a:lnTo>
                <a:lnTo>
                  <a:pt x="502" y="185777"/>
                </a:lnTo>
                <a:lnTo>
                  <a:pt x="1015" y="191672"/>
                </a:lnTo>
                <a:lnTo>
                  <a:pt x="1137" y="193567"/>
                </a:lnTo>
                <a:lnTo>
                  <a:pt x="9036" y="233513"/>
                </a:lnTo>
                <a:lnTo>
                  <a:pt x="9256" y="234561"/>
                </a:lnTo>
                <a:lnTo>
                  <a:pt x="22920" y="271722"/>
                </a:lnTo>
                <a:lnTo>
                  <a:pt x="47506" y="311929"/>
                </a:lnTo>
                <a:lnTo>
                  <a:pt x="81651" y="353155"/>
                </a:lnTo>
                <a:lnTo>
                  <a:pt x="124416" y="398876"/>
                </a:lnTo>
                <a:lnTo>
                  <a:pt x="171742" y="446012"/>
                </a:lnTo>
                <a:lnTo>
                  <a:pt x="219570" y="491485"/>
                </a:lnTo>
                <a:lnTo>
                  <a:pt x="263840" y="532217"/>
                </a:lnTo>
                <a:lnTo>
                  <a:pt x="300493" y="565129"/>
                </a:lnTo>
                <a:lnTo>
                  <a:pt x="334712" y="595178"/>
                </a:lnTo>
                <a:lnTo>
                  <a:pt x="490728" y="461585"/>
                </a:lnTo>
                <a:lnTo>
                  <a:pt x="575085" y="384238"/>
                </a:lnTo>
                <a:lnTo>
                  <a:pt x="616900" y="333601"/>
                </a:lnTo>
                <a:lnTo>
                  <a:pt x="645289" y="280140"/>
                </a:lnTo>
                <a:lnTo>
                  <a:pt x="660210" y="243597"/>
                </a:lnTo>
                <a:lnTo>
                  <a:pt x="662848" y="234508"/>
                </a:lnTo>
                <a:lnTo>
                  <a:pt x="664356" y="229325"/>
                </a:lnTo>
                <a:lnTo>
                  <a:pt x="670863" y="193410"/>
                </a:lnTo>
                <a:lnTo>
                  <a:pt x="671393" y="187745"/>
                </a:lnTo>
                <a:lnTo>
                  <a:pt x="671654" y="183724"/>
                </a:lnTo>
                <a:lnTo>
                  <a:pt x="671780" y="179756"/>
                </a:lnTo>
                <a:lnTo>
                  <a:pt x="671951" y="177369"/>
                </a:lnTo>
                <a:lnTo>
                  <a:pt x="671966" y="176154"/>
                </a:lnTo>
                <a:close/>
              </a:path>
              <a:path w="672465" h="595629">
                <a:moveTo>
                  <a:pt x="671951" y="177369"/>
                </a:moveTo>
                <a:lnTo>
                  <a:pt x="671958" y="177745"/>
                </a:lnTo>
                <a:lnTo>
                  <a:pt x="671951" y="177369"/>
                </a:lnTo>
                <a:close/>
              </a:path>
              <a:path w="672465" h="595629">
                <a:moveTo>
                  <a:pt x="183542" y="0"/>
                </a:moveTo>
                <a:lnTo>
                  <a:pt x="140458" y="3022"/>
                </a:lnTo>
                <a:lnTo>
                  <a:pt x="97986" y="17373"/>
                </a:lnTo>
                <a:lnTo>
                  <a:pt x="62574" y="39352"/>
                </a:lnTo>
                <a:lnTo>
                  <a:pt x="52846" y="47927"/>
                </a:lnTo>
                <a:lnTo>
                  <a:pt x="48930" y="51613"/>
                </a:lnTo>
                <a:lnTo>
                  <a:pt x="46176" y="54419"/>
                </a:lnTo>
                <a:lnTo>
                  <a:pt x="42564" y="58346"/>
                </a:lnTo>
                <a:lnTo>
                  <a:pt x="41569" y="59362"/>
                </a:lnTo>
                <a:lnTo>
                  <a:pt x="37433" y="64115"/>
                </a:lnTo>
                <a:lnTo>
                  <a:pt x="34354" y="67937"/>
                </a:lnTo>
                <a:lnTo>
                  <a:pt x="30669" y="73005"/>
                </a:lnTo>
                <a:lnTo>
                  <a:pt x="29946" y="74178"/>
                </a:lnTo>
                <a:lnTo>
                  <a:pt x="27056" y="78398"/>
                </a:lnTo>
                <a:lnTo>
                  <a:pt x="25025" y="81549"/>
                </a:lnTo>
                <a:lnTo>
                  <a:pt x="23130" y="84795"/>
                </a:lnTo>
                <a:lnTo>
                  <a:pt x="21371" y="87759"/>
                </a:lnTo>
                <a:lnTo>
                  <a:pt x="18282" y="93413"/>
                </a:lnTo>
                <a:lnTo>
                  <a:pt x="16156" y="97601"/>
                </a:lnTo>
                <a:lnTo>
                  <a:pt x="13737" y="103140"/>
                </a:lnTo>
                <a:lnTo>
                  <a:pt x="13298" y="104376"/>
                </a:lnTo>
                <a:lnTo>
                  <a:pt x="11308" y="109214"/>
                </a:lnTo>
                <a:lnTo>
                  <a:pt x="3916" y="134658"/>
                </a:lnTo>
                <a:lnTo>
                  <a:pt x="3497" y="136155"/>
                </a:lnTo>
                <a:lnTo>
                  <a:pt x="2272" y="142521"/>
                </a:lnTo>
                <a:lnTo>
                  <a:pt x="1602" y="147443"/>
                </a:lnTo>
                <a:lnTo>
                  <a:pt x="1099" y="152437"/>
                </a:lnTo>
                <a:lnTo>
                  <a:pt x="858" y="154532"/>
                </a:lnTo>
                <a:lnTo>
                  <a:pt x="314" y="162364"/>
                </a:lnTo>
                <a:lnTo>
                  <a:pt x="239" y="164196"/>
                </a:lnTo>
                <a:lnTo>
                  <a:pt x="141" y="168227"/>
                </a:lnTo>
                <a:lnTo>
                  <a:pt x="31" y="171662"/>
                </a:lnTo>
                <a:lnTo>
                  <a:pt x="41" y="176772"/>
                </a:lnTo>
                <a:lnTo>
                  <a:pt x="83" y="176154"/>
                </a:lnTo>
                <a:lnTo>
                  <a:pt x="671966" y="176154"/>
                </a:lnTo>
                <a:lnTo>
                  <a:pt x="671800" y="165987"/>
                </a:lnTo>
                <a:lnTo>
                  <a:pt x="671749" y="164196"/>
                </a:lnTo>
                <a:lnTo>
                  <a:pt x="671204" y="156301"/>
                </a:lnTo>
                <a:lnTo>
                  <a:pt x="670995" y="154374"/>
                </a:lnTo>
                <a:lnTo>
                  <a:pt x="670534" y="149684"/>
                </a:lnTo>
                <a:lnTo>
                  <a:pt x="661026" y="111130"/>
                </a:lnTo>
                <a:lnTo>
                  <a:pt x="659176" y="106543"/>
                </a:lnTo>
                <a:lnTo>
                  <a:pt x="334712" y="106543"/>
                </a:lnTo>
                <a:lnTo>
                  <a:pt x="302824" y="61577"/>
                </a:lnTo>
                <a:lnTo>
                  <a:pt x="266090" y="29009"/>
                </a:lnTo>
                <a:lnTo>
                  <a:pt x="225875" y="8573"/>
                </a:lnTo>
                <a:lnTo>
                  <a:pt x="183542" y="0"/>
                </a:lnTo>
                <a:close/>
              </a:path>
              <a:path w="672465" h="595629">
                <a:moveTo>
                  <a:pt x="671979" y="172238"/>
                </a:moveTo>
                <a:lnTo>
                  <a:pt x="671916" y="173327"/>
                </a:lnTo>
                <a:lnTo>
                  <a:pt x="671979" y="172238"/>
                </a:lnTo>
                <a:close/>
              </a:path>
              <a:path w="672465" h="595629">
                <a:moveTo>
                  <a:pt x="0" y="170772"/>
                </a:moveTo>
                <a:lnTo>
                  <a:pt x="15" y="171662"/>
                </a:lnTo>
                <a:lnTo>
                  <a:pt x="0" y="170772"/>
                </a:lnTo>
                <a:close/>
              </a:path>
              <a:path w="672465" h="595629">
                <a:moveTo>
                  <a:pt x="488704" y="924"/>
                </a:moveTo>
                <a:lnTo>
                  <a:pt x="445610" y="9241"/>
                </a:lnTo>
                <a:lnTo>
                  <a:pt x="404563" y="29432"/>
                </a:lnTo>
                <a:lnTo>
                  <a:pt x="367088" y="61773"/>
                </a:lnTo>
                <a:lnTo>
                  <a:pt x="334712" y="106543"/>
                </a:lnTo>
                <a:lnTo>
                  <a:pt x="659176" y="106543"/>
                </a:lnTo>
                <a:lnTo>
                  <a:pt x="658712" y="105193"/>
                </a:lnTo>
                <a:lnTo>
                  <a:pt x="656304" y="99570"/>
                </a:lnTo>
                <a:lnTo>
                  <a:pt x="654126" y="95193"/>
                </a:lnTo>
                <a:lnTo>
                  <a:pt x="651791" y="90910"/>
                </a:lnTo>
                <a:lnTo>
                  <a:pt x="651048" y="89507"/>
                </a:lnTo>
                <a:lnTo>
                  <a:pt x="650231" y="88146"/>
                </a:lnTo>
                <a:lnTo>
                  <a:pt x="647509" y="83434"/>
                </a:lnTo>
                <a:lnTo>
                  <a:pt x="645456" y="80188"/>
                </a:lnTo>
                <a:lnTo>
                  <a:pt x="642535" y="75906"/>
                </a:lnTo>
                <a:lnTo>
                  <a:pt x="641833" y="74764"/>
                </a:lnTo>
                <a:lnTo>
                  <a:pt x="638179" y="69665"/>
                </a:lnTo>
                <a:lnTo>
                  <a:pt x="610148" y="40964"/>
                </a:lnTo>
                <a:lnTo>
                  <a:pt x="603836" y="36273"/>
                </a:lnTo>
                <a:lnTo>
                  <a:pt x="600369" y="33718"/>
                </a:lnTo>
                <a:lnTo>
                  <a:pt x="532317" y="4202"/>
                </a:lnTo>
                <a:lnTo>
                  <a:pt x="488704" y="924"/>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4148167" y="4800324"/>
            <a:ext cx="612253" cy="612253"/>
          </a:xfrm>
          <a:custGeom>
            <a:avLst/>
            <a:gdLst/>
            <a:ahLst/>
            <a:cxnLst/>
            <a:rect l="l" t="t" r="r" b="b"/>
            <a:pathLst>
              <a:path w="1346200" h="1346200">
                <a:moveTo>
                  <a:pt x="673068" y="0"/>
                </a:moveTo>
                <a:lnTo>
                  <a:pt x="625001" y="1689"/>
                </a:lnTo>
                <a:lnTo>
                  <a:pt x="577847" y="6683"/>
                </a:lnTo>
                <a:lnTo>
                  <a:pt x="531718" y="14867"/>
                </a:lnTo>
                <a:lnTo>
                  <a:pt x="486729" y="26127"/>
                </a:lnTo>
                <a:lnTo>
                  <a:pt x="442993" y="40349"/>
                </a:lnTo>
                <a:lnTo>
                  <a:pt x="400626" y="57419"/>
                </a:lnTo>
                <a:lnTo>
                  <a:pt x="359740" y="77224"/>
                </a:lnTo>
                <a:lnTo>
                  <a:pt x="320449" y="99650"/>
                </a:lnTo>
                <a:lnTo>
                  <a:pt x="282868" y="124582"/>
                </a:lnTo>
                <a:lnTo>
                  <a:pt x="247109" y="151907"/>
                </a:lnTo>
                <a:lnTo>
                  <a:pt x="213289" y="181511"/>
                </a:lnTo>
                <a:lnTo>
                  <a:pt x="181519" y="213280"/>
                </a:lnTo>
                <a:lnTo>
                  <a:pt x="151914" y="247101"/>
                </a:lnTo>
                <a:lnTo>
                  <a:pt x="124588" y="282858"/>
                </a:lnTo>
                <a:lnTo>
                  <a:pt x="99655" y="320440"/>
                </a:lnTo>
                <a:lnTo>
                  <a:pt x="77228" y="359730"/>
                </a:lnTo>
                <a:lnTo>
                  <a:pt x="57422" y="400617"/>
                </a:lnTo>
                <a:lnTo>
                  <a:pt x="40351" y="442985"/>
                </a:lnTo>
                <a:lnTo>
                  <a:pt x="26128" y="486721"/>
                </a:lnTo>
                <a:lnTo>
                  <a:pt x="14868" y="531712"/>
                </a:lnTo>
                <a:lnTo>
                  <a:pt x="6684" y="577842"/>
                </a:lnTo>
                <a:lnTo>
                  <a:pt x="1690" y="624999"/>
                </a:lnTo>
                <a:lnTo>
                  <a:pt x="0" y="673068"/>
                </a:lnTo>
                <a:lnTo>
                  <a:pt x="1690" y="721135"/>
                </a:lnTo>
                <a:lnTo>
                  <a:pt x="6684" y="768289"/>
                </a:lnTo>
                <a:lnTo>
                  <a:pt x="14868" y="814418"/>
                </a:lnTo>
                <a:lnTo>
                  <a:pt x="26128" y="859406"/>
                </a:lnTo>
                <a:lnTo>
                  <a:pt x="40351" y="903141"/>
                </a:lnTo>
                <a:lnTo>
                  <a:pt x="57422" y="945509"/>
                </a:lnTo>
                <a:lnTo>
                  <a:pt x="77228" y="986394"/>
                </a:lnTo>
                <a:lnTo>
                  <a:pt x="99655" y="1025684"/>
                </a:lnTo>
                <a:lnTo>
                  <a:pt x="124588" y="1063265"/>
                </a:lnTo>
                <a:lnTo>
                  <a:pt x="151914" y="1099022"/>
                </a:lnTo>
                <a:lnTo>
                  <a:pt x="181519" y="1132843"/>
                </a:lnTo>
                <a:lnTo>
                  <a:pt x="213289" y="1164612"/>
                </a:lnTo>
                <a:lnTo>
                  <a:pt x="247109" y="1194216"/>
                </a:lnTo>
                <a:lnTo>
                  <a:pt x="282868" y="1221541"/>
                </a:lnTo>
                <a:lnTo>
                  <a:pt x="320449" y="1246474"/>
                </a:lnTo>
                <a:lnTo>
                  <a:pt x="359740" y="1268900"/>
                </a:lnTo>
                <a:lnTo>
                  <a:pt x="400626" y="1288705"/>
                </a:lnTo>
                <a:lnTo>
                  <a:pt x="442993" y="1305776"/>
                </a:lnTo>
                <a:lnTo>
                  <a:pt x="486729" y="1319998"/>
                </a:lnTo>
                <a:lnTo>
                  <a:pt x="531718" y="1331258"/>
                </a:lnTo>
                <a:lnTo>
                  <a:pt x="577847" y="1339442"/>
                </a:lnTo>
                <a:lnTo>
                  <a:pt x="625001" y="1344436"/>
                </a:lnTo>
                <a:lnTo>
                  <a:pt x="673068" y="1346126"/>
                </a:lnTo>
                <a:lnTo>
                  <a:pt x="721136" y="1344436"/>
                </a:lnTo>
                <a:lnTo>
                  <a:pt x="768292" y="1339442"/>
                </a:lnTo>
                <a:lnTo>
                  <a:pt x="814421" y="1331258"/>
                </a:lnTo>
                <a:lnTo>
                  <a:pt x="859410" y="1319998"/>
                </a:lnTo>
                <a:lnTo>
                  <a:pt x="903146" y="1305776"/>
                </a:lnTo>
                <a:lnTo>
                  <a:pt x="945513" y="1288705"/>
                </a:lnTo>
                <a:lnTo>
                  <a:pt x="986399" y="1268900"/>
                </a:lnTo>
                <a:lnTo>
                  <a:pt x="1025689" y="1246474"/>
                </a:lnTo>
                <a:lnTo>
                  <a:pt x="1063270" y="1221541"/>
                </a:lnTo>
                <a:lnTo>
                  <a:pt x="1099027" y="1194216"/>
                </a:lnTo>
                <a:lnTo>
                  <a:pt x="1132847" y="1164612"/>
                </a:lnTo>
                <a:lnTo>
                  <a:pt x="1164616" y="1132843"/>
                </a:lnTo>
                <a:lnTo>
                  <a:pt x="1194219" y="1099022"/>
                </a:lnTo>
                <a:lnTo>
                  <a:pt x="1221544" y="1063265"/>
                </a:lnTo>
                <a:lnTo>
                  <a:pt x="1246476" y="1025684"/>
                </a:lnTo>
                <a:lnTo>
                  <a:pt x="1268902" y="986394"/>
                </a:lnTo>
                <a:lnTo>
                  <a:pt x="1288706" y="945509"/>
                </a:lnTo>
                <a:lnTo>
                  <a:pt x="1305777" y="903141"/>
                </a:lnTo>
                <a:lnTo>
                  <a:pt x="1319999" y="859406"/>
                </a:lnTo>
                <a:lnTo>
                  <a:pt x="1331259" y="814418"/>
                </a:lnTo>
                <a:lnTo>
                  <a:pt x="1339442" y="768289"/>
                </a:lnTo>
                <a:lnTo>
                  <a:pt x="1344436" y="721135"/>
                </a:lnTo>
                <a:lnTo>
                  <a:pt x="1346126" y="673068"/>
                </a:lnTo>
                <a:lnTo>
                  <a:pt x="1344436" y="624999"/>
                </a:lnTo>
                <a:lnTo>
                  <a:pt x="1339442" y="577842"/>
                </a:lnTo>
                <a:lnTo>
                  <a:pt x="1331259" y="531712"/>
                </a:lnTo>
                <a:lnTo>
                  <a:pt x="1319999" y="486721"/>
                </a:lnTo>
                <a:lnTo>
                  <a:pt x="1305777" y="442985"/>
                </a:lnTo>
                <a:lnTo>
                  <a:pt x="1288706" y="400617"/>
                </a:lnTo>
                <a:lnTo>
                  <a:pt x="1268902" y="359730"/>
                </a:lnTo>
                <a:lnTo>
                  <a:pt x="1246476" y="320440"/>
                </a:lnTo>
                <a:lnTo>
                  <a:pt x="1221544" y="282858"/>
                </a:lnTo>
                <a:lnTo>
                  <a:pt x="1194219" y="247101"/>
                </a:lnTo>
                <a:lnTo>
                  <a:pt x="1164616" y="213280"/>
                </a:lnTo>
                <a:lnTo>
                  <a:pt x="1132847" y="181511"/>
                </a:lnTo>
                <a:lnTo>
                  <a:pt x="1099027" y="151907"/>
                </a:lnTo>
                <a:lnTo>
                  <a:pt x="1063270" y="124582"/>
                </a:lnTo>
                <a:lnTo>
                  <a:pt x="1025689" y="99650"/>
                </a:lnTo>
                <a:lnTo>
                  <a:pt x="986399" y="77224"/>
                </a:lnTo>
                <a:lnTo>
                  <a:pt x="945513" y="57419"/>
                </a:lnTo>
                <a:lnTo>
                  <a:pt x="903146" y="40349"/>
                </a:lnTo>
                <a:lnTo>
                  <a:pt x="859410" y="26127"/>
                </a:lnTo>
                <a:lnTo>
                  <a:pt x="814421" y="14867"/>
                </a:lnTo>
                <a:lnTo>
                  <a:pt x="768292" y="6683"/>
                </a:lnTo>
                <a:lnTo>
                  <a:pt x="721136" y="1689"/>
                </a:lnTo>
                <a:lnTo>
                  <a:pt x="673068"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4262521" y="4912868"/>
            <a:ext cx="383525" cy="387279"/>
          </a:xfrm>
          <a:custGeom>
            <a:avLst/>
            <a:gdLst/>
            <a:ahLst/>
            <a:cxnLst/>
            <a:rect l="l" t="t" r="r" b="b"/>
            <a:pathLst>
              <a:path w="843279" h="851534">
                <a:moveTo>
                  <a:pt x="631959" y="561532"/>
                </a:moveTo>
                <a:lnTo>
                  <a:pt x="475200" y="561532"/>
                </a:lnTo>
                <a:lnTo>
                  <a:pt x="748657" y="834969"/>
                </a:lnTo>
                <a:lnTo>
                  <a:pt x="757343" y="842074"/>
                </a:lnTo>
                <a:lnTo>
                  <a:pt x="766981" y="847149"/>
                </a:lnTo>
                <a:lnTo>
                  <a:pt x="777256" y="850194"/>
                </a:lnTo>
                <a:lnTo>
                  <a:pt x="787850" y="851209"/>
                </a:lnTo>
                <a:lnTo>
                  <a:pt x="798426" y="850194"/>
                </a:lnTo>
                <a:lnTo>
                  <a:pt x="839212" y="816634"/>
                </a:lnTo>
                <a:lnTo>
                  <a:pt x="843271" y="795778"/>
                </a:lnTo>
                <a:lnTo>
                  <a:pt x="839208" y="774923"/>
                </a:lnTo>
                <a:lnTo>
                  <a:pt x="827021" y="756594"/>
                </a:lnTo>
                <a:lnTo>
                  <a:pt x="631959" y="561532"/>
                </a:lnTo>
                <a:close/>
              </a:path>
              <a:path w="843279" h="851534">
                <a:moveTo>
                  <a:pt x="306262" y="0"/>
                </a:moveTo>
                <a:lnTo>
                  <a:pt x="256653" y="4016"/>
                </a:lnTo>
                <a:lnTo>
                  <a:pt x="209567" y="15640"/>
                </a:lnTo>
                <a:lnTo>
                  <a:pt x="165641" y="34237"/>
                </a:lnTo>
                <a:lnTo>
                  <a:pt x="125509" y="59172"/>
                </a:lnTo>
                <a:lnTo>
                  <a:pt x="89807" y="89808"/>
                </a:lnTo>
                <a:lnTo>
                  <a:pt x="59171" y="125511"/>
                </a:lnTo>
                <a:lnTo>
                  <a:pt x="34237" y="165644"/>
                </a:lnTo>
                <a:lnTo>
                  <a:pt x="15640" y="209573"/>
                </a:lnTo>
                <a:lnTo>
                  <a:pt x="4016" y="256661"/>
                </a:lnTo>
                <a:lnTo>
                  <a:pt x="0" y="306273"/>
                </a:lnTo>
                <a:lnTo>
                  <a:pt x="4016" y="355894"/>
                </a:lnTo>
                <a:lnTo>
                  <a:pt x="15640" y="402988"/>
                </a:lnTo>
                <a:lnTo>
                  <a:pt x="34237" y="446922"/>
                </a:lnTo>
                <a:lnTo>
                  <a:pt x="59171" y="487060"/>
                </a:lnTo>
                <a:lnTo>
                  <a:pt x="89807" y="522765"/>
                </a:lnTo>
                <a:lnTo>
                  <a:pt x="125509" y="553403"/>
                </a:lnTo>
                <a:lnTo>
                  <a:pt x="165641" y="578339"/>
                </a:lnTo>
                <a:lnTo>
                  <a:pt x="209567" y="596937"/>
                </a:lnTo>
                <a:lnTo>
                  <a:pt x="256653" y="608562"/>
                </a:lnTo>
                <a:lnTo>
                  <a:pt x="306262" y="612578"/>
                </a:lnTo>
                <a:lnTo>
                  <a:pt x="352175" y="609130"/>
                </a:lnTo>
                <a:lnTo>
                  <a:pt x="395961" y="599129"/>
                </a:lnTo>
                <a:lnTo>
                  <a:pt x="437132" y="583092"/>
                </a:lnTo>
                <a:lnTo>
                  <a:pt x="475200" y="561532"/>
                </a:lnTo>
                <a:lnTo>
                  <a:pt x="631959" y="561532"/>
                </a:lnTo>
                <a:lnTo>
                  <a:pt x="581856" y="511429"/>
                </a:lnTo>
                <a:lnTo>
                  <a:pt x="306262" y="511429"/>
                </a:lnTo>
                <a:lnTo>
                  <a:pt x="259280" y="506002"/>
                </a:lnTo>
                <a:lnTo>
                  <a:pt x="216126" y="490548"/>
                </a:lnTo>
                <a:lnTo>
                  <a:pt x="178039" y="466306"/>
                </a:lnTo>
                <a:lnTo>
                  <a:pt x="146258" y="434518"/>
                </a:lnTo>
                <a:lnTo>
                  <a:pt x="122023" y="396422"/>
                </a:lnTo>
                <a:lnTo>
                  <a:pt x="106574" y="353261"/>
                </a:lnTo>
                <a:lnTo>
                  <a:pt x="101148" y="306273"/>
                </a:lnTo>
                <a:lnTo>
                  <a:pt x="106574" y="259296"/>
                </a:lnTo>
                <a:lnTo>
                  <a:pt x="122023" y="216141"/>
                </a:lnTo>
                <a:lnTo>
                  <a:pt x="146258" y="178050"/>
                </a:lnTo>
                <a:lnTo>
                  <a:pt x="178039" y="146262"/>
                </a:lnTo>
                <a:lnTo>
                  <a:pt x="216126" y="122021"/>
                </a:lnTo>
                <a:lnTo>
                  <a:pt x="259280" y="106565"/>
                </a:lnTo>
                <a:lnTo>
                  <a:pt x="306262" y="101138"/>
                </a:lnTo>
                <a:lnTo>
                  <a:pt x="532468" y="101138"/>
                </a:lnTo>
                <a:lnTo>
                  <a:pt x="522745" y="89808"/>
                </a:lnTo>
                <a:lnTo>
                  <a:pt x="487041" y="59172"/>
                </a:lnTo>
                <a:lnTo>
                  <a:pt x="446905" y="34237"/>
                </a:lnTo>
                <a:lnTo>
                  <a:pt x="402973" y="15640"/>
                </a:lnTo>
                <a:lnTo>
                  <a:pt x="355880" y="4016"/>
                </a:lnTo>
                <a:lnTo>
                  <a:pt x="306262" y="0"/>
                </a:lnTo>
                <a:close/>
              </a:path>
              <a:path w="843279" h="851534">
                <a:moveTo>
                  <a:pt x="532468" y="101138"/>
                </a:moveTo>
                <a:lnTo>
                  <a:pt x="306262" y="101138"/>
                </a:lnTo>
                <a:lnTo>
                  <a:pt x="353243" y="106565"/>
                </a:lnTo>
                <a:lnTo>
                  <a:pt x="396399" y="122021"/>
                </a:lnTo>
                <a:lnTo>
                  <a:pt x="434490" y="146262"/>
                </a:lnTo>
                <a:lnTo>
                  <a:pt x="466276" y="178050"/>
                </a:lnTo>
                <a:lnTo>
                  <a:pt x="490517" y="216141"/>
                </a:lnTo>
                <a:lnTo>
                  <a:pt x="505971" y="259296"/>
                </a:lnTo>
                <a:lnTo>
                  <a:pt x="511398" y="306273"/>
                </a:lnTo>
                <a:lnTo>
                  <a:pt x="505971" y="353261"/>
                </a:lnTo>
                <a:lnTo>
                  <a:pt x="490517" y="396422"/>
                </a:lnTo>
                <a:lnTo>
                  <a:pt x="466276" y="434518"/>
                </a:lnTo>
                <a:lnTo>
                  <a:pt x="434490" y="466306"/>
                </a:lnTo>
                <a:lnTo>
                  <a:pt x="396399" y="490548"/>
                </a:lnTo>
                <a:lnTo>
                  <a:pt x="353243" y="506002"/>
                </a:lnTo>
                <a:lnTo>
                  <a:pt x="306262" y="511429"/>
                </a:lnTo>
                <a:lnTo>
                  <a:pt x="581856" y="511429"/>
                </a:lnTo>
                <a:lnTo>
                  <a:pt x="554904" y="484477"/>
                </a:lnTo>
                <a:lnTo>
                  <a:pt x="579148" y="444770"/>
                </a:lnTo>
                <a:lnTo>
                  <a:pt x="597273" y="401453"/>
                </a:lnTo>
                <a:lnTo>
                  <a:pt x="608627" y="355097"/>
                </a:lnTo>
                <a:lnTo>
                  <a:pt x="612557" y="306273"/>
                </a:lnTo>
                <a:lnTo>
                  <a:pt x="608541" y="256661"/>
                </a:lnTo>
                <a:lnTo>
                  <a:pt x="596916" y="209573"/>
                </a:lnTo>
                <a:lnTo>
                  <a:pt x="578318" y="165644"/>
                </a:lnTo>
                <a:lnTo>
                  <a:pt x="553383" y="125511"/>
                </a:lnTo>
                <a:lnTo>
                  <a:pt x="532468" y="10113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4148167" y="3743122"/>
            <a:ext cx="1250786" cy="834917"/>
          </a:xfrm>
          <a:custGeom>
            <a:avLst/>
            <a:gdLst/>
            <a:ahLst/>
            <a:cxnLst/>
            <a:rect l="l" t="t" r="r" b="b"/>
            <a:pathLst>
              <a:path w="2750184" h="1835784">
                <a:moveTo>
                  <a:pt x="225699" y="201951"/>
                </a:moveTo>
                <a:lnTo>
                  <a:pt x="122886" y="201951"/>
                </a:lnTo>
                <a:lnTo>
                  <a:pt x="122886" y="1586203"/>
                </a:lnTo>
                <a:lnTo>
                  <a:pt x="125948" y="1638299"/>
                </a:lnTo>
                <a:lnTo>
                  <a:pt x="135120" y="1684338"/>
                </a:lnTo>
                <a:lnTo>
                  <a:pt x="150385" y="1724301"/>
                </a:lnTo>
                <a:lnTo>
                  <a:pt x="171722" y="1758168"/>
                </a:lnTo>
                <a:lnTo>
                  <a:pt x="199114" y="1785920"/>
                </a:lnTo>
                <a:lnTo>
                  <a:pt x="232542" y="1807538"/>
                </a:lnTo>
                <a:lnTo>
                  <a:pt x="271985" y="1823004"/>
                </a:lnTo>
                <a:lnTo>
                  <a:pt x="317427" y="1832297"/>
                </a:lnTo>
                <a:lnTo>
                  <a:pt x="368847" y="1835399"/>
                </a:lnTo>
                <a:lnTo>
                  <a:pt x="1490404" y="1835399"/>
                </a:lnTo>
                <a:lnTo>
                  <a:pt x="1543739" y="1832997"/>
                </a:lnTo>
                <a:lnTo>
                  <a:pt x="1607093" y="1816185"/>
                </a:lnTo>
                <a:lnTo>
                  <a:pt x="1664789" y="1770551"/>
                </a:lnTo>
                <a:lnTo>
                  <a:pt x="1686616" y="1732423"/>
                </a:lnTo>
                <a:lnTo>
                  <a:pt x="1686956" y="1731235"/>
                </a:lnTo>
                <a:lnTo>
                  <a:pt x="368847" y="1731235"/>
                </a:lnTo>
                <a:lnTo>
                  <a:pt x="307748" y="1725182"/>
                </a:lnTo>
                <a:lnTo>
                  <a:pt x="266471" y="1707276"/>
                </a:lnTo>
                <a:lnTo>
                  <a:pt x="241429" y="1677892"/>
                </a:lnTo>
                <a:lnTo>
                  <a:pt x="229034" y="1637409"/>
                </a:lnTo>
                <a:lnTo>
                  <a:pt x="225699" y="1586203"/>
                </a:lnTo>
                <a:lnTo>
                  <a:pt x="225699" y="201951"/>
                </a:lnTo>
                <a:close/>
              </a:path>
              <a:path w="2750184" h="1835784">
                <a:moveTo>
                  <a:pt x="2749968" y="709454"/>
                </a:moveTo>
                <a:lnTo>
                  <a:pt x="1854550" y="709454"/>
                </a:lnTo>
                <a:lnTo>
                  <a:pt x="1791211" y="712956"/>
                </a:lnTo>
                <a:lnTo>
                  <a:pt x="1739464" y="723034"/>
                </a:lnTo>
                <a:lnTo>
                  <a:pt x="1698150" y="739050"/>
                </a:lnTo>
                <a:lnTo>
                  <a:pt x="1666109" y="760364"/>
                </a:lnTo>
                <a:lnTo>
                  <a:pt x="1625203" y="816329"/>
                </a:lnTo>
                <a:lnTo>
                  <a:pt x="1607466" y="885816"/>
                </a:lnTo>
                <a:lnTo>
                  <a:pt x="1604385" y="924031"/>
                </a:lnTo>
                <a:lnTo>
                  <a:pt x="1603616" y="963708"/>
                </a:lnTo>
                <a:lnTo>
                  <a:pt x="1603616" y="1616537"/>
                </a:lnTo>
                <a:lnTo>
                  <a:pt x="1595854" y="1682846"/>
                </a:lnTo>
                <a:lnTo>
                  <a:pt x="1573483" y="1716897"/>
                </a:lnTo>
                <a:lnTo>
                  <a:pt x="1537876" y="1729443"/>
                </a:lnTo>
                <a:lnTo>
                  <a:pt x="1490404" y="1731235"/>
                </a:lnTo>
                <a:lnTo>
                  <a:pt x="1686956" y="1731235"/>
                </a:lnTo>
                <a:lnTo>
                  <a:pt x="1701149" y="1681685"/>
                </a:lnTo>
                <a:lnTo>
                  <a:pt x="1706429" y="1616537"/>
                </a:lnTo>
                <a:lnTo>
                  <a:pt x="1706429" y="963708"/>
                </a:lnTo>
                <a:lnTo>
                  <a:pt x="1707115" y="915728"/>
                </a:lnTo>
                <a:lnTo>
                  <a:pt x="1711915" y="877612"/>
                </a:lnTo>
                <a:lnTo>
                  <a:pt x="1750317" y="828939"/>
                </a:lnTo>
                <a:lnTo>
                  <a:pt x="1792147" y="817364"/>
                </a:lnTo>
                <a:lnTo>
                  <a:pt x="1854550" y="813619"/>
                </a:lnTo>
                <a:lnTo>
                  <a:pt x="2749968" y="813619"/>
                </a:lnTo>
                <a:lnTo>
                  <a:pt x="2749968" y="709454"/>
                </a:lnTo>
                <a:close/>
              </a:path>
              <a:path w="2750184" h="1835784">
                <a:moveTo>
                  <a:pt x="174298" y="0"/>
                </a:moveTo>
                <a:lnTo>
                  <a:pt x="0" y="176591"/>
                </a:lnTo>
                <a:lnTo>
                  <a:pt x="0" y="326534"/>
                </a:lnTo>
                <a:lnTo>
                  <a:pt x="122886" y="201951"/>
                </a:lnTo>
                <a:lnTo>
                  <a:pt x="348596" y="201951"/>
                </a:lnTo>
                <a:lnTo>
                  <a:pt x="348596" y="176591"/>
                </a:lnTo>
                <a:lnTo>
                  <a:pt x="174298" y="0"/>
                </a:lnTo>
                <a:close/>
              </a:path>
              <a:path w="2750184" h="1835784">
                <a:moveTo>
                  <a:pt x="348596" y="201951"/>
                </a:moveTo>
                <a:lnTo>
                  <a:pt x="225699" y="201951"/>
                </a:lnTo>
                <a:lnTo>
                  <a:pt x="348596" y="326534"/>
                </a:lnTo>
                <a:lnTo>
                  <a:pt x="348596" y="201951"/>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6644352" y="2381143"/>
            <a:ext cx="1250786" cy="1200246"/>
          </a:xfrm>
          <a:custGeom>
            <a:avLst/>
            <a:gdLst/>
            <a:ahLst/>
            <a:cxnLst/>
            <a:rect l="l" t="t" r="r" b="b"/>
            <a:pathLst>
              <a:path w="2750184" h="2639060">
                <a:moveTo>
                  <a:pt x="2401371" y="2312128"/>
                </a:moveTo>
                <a:lnTo>
                  <a:pt x="2401371" y="2462071"/>
                </a:lnTo>
                <a:lnTo>
                  <a:pt x="2575670" y="2638663"/>
                </a:lnTo>
                <a:lnTo>
                  <a:pt x="2749968" y="2462071"/>
                </a:lnTo>
                <a:lnTo>
                  <a:pt x="2749968" y="2436711"/>
                </a:lnTo>
                <a:lnTo>
                  <a:pt x="2524268" y="2436711"/>
                </a:lnTo>
                <a:lnTo>
                  <a:pt x="2401371" y="2312128"/>
                </a:lnTo>
                <a:close/>
              </a:path>
              <a:path w="2750184" h="2639060">
                <a:moveTo>
                  <a:pt x="2595217" y="104164"/>
                </a:moveTo>
                <a:lnTo>
                  <a:pt x="2381121" y="104164"/>
                </a:lnTo>
                <a:lnTo>
                  <a:pt x="2442219" y="110216"/>
                </a:lnTo>
                <a:lnTo>
                  <a:pt x="2483496" y="128123"/>
                </a:lnTo>
                <a:lnTo>
                  <a:pt x="2508539" y="157506"/>
                </a:lnTo>
                <a:lnTo>
                  <a:pt x="2520934" y="197990"/>
                </a:lnTo>
                <a:lnTo>
                  <a:pt x="2524268" y="249196"/>
                </a:lnTo>
                <a:lnTo>
                  <a:pt x="2524268" y="2436711"/>
                </a:lnTo>
                <a:lnTo>
                  <a:pt x="2627082" y="2436711"/>
                </a:lnTo>
                <a:lnTo>
                  <a:pt x="2627082" y="249196"/>
                </a:lnTo>
                <a:lnTo>
                  <a:pt x="2624020" y="197097"/>
                </a:lnTo>
                <a:lnTo>
                  <a:pt x="2614848" y="151056"/>
                </a:lnTo>
                <a:lnTo>
                  <a:pt x="2599583" y="111093"/>
                </a:lnTo>
                <a:lnTo>
                  <a:pt x="2595217" y="104164"/>
                </a:lnTo>
                <a:close/>
              </a:path>
              <a:path w="2750184" h="2639060">
                <a:moveTo>
                  <a:pt x="2749968" y="2312128"/>
                </a:moveTo>
                <a:lnTo>
                  <a:pt x="2627082" y="2436711"/>
                </a:lnTo>
                <a:lnTo>
                  <a:pt x="2749968" y="2436711"/>
                </a:lnTo>
                <a:lnTo>
                  <a:pt x="2749968" y="2312128"/>
                </a:lnTo>
                <a:close/>
              </a:path>
              <a:path w="2750184" h="2639060">
                <a:moveTo>
                  <a:pt x="2381121" y="0"/>
                </a:moveTo>
                <a:lnTo>
                  <a:pt x="1259563" y="0"/>
                </a:lnTo>
                <a:lnTo>
                  <a:pt x="1235129" y="300"/>
                </a:lnTo>
                <a:lnTo>
                  <a:pt x="1174825" y="8106"/>
                </a:lnTo>
                <a:lnTo>
                  <a:pt x="1112340" y="37527"/>
                </a:lnTo>
                <a:lnTo>
                  <a:pt x="1085179" y="64848"/>
                </a:lnTo>
                <a:lnTo>
                  <a:pt x="1063352" y="102976"/>
                </a:lnTo>
                <a:lnTo>
                  <a:pt x="1048818" y="153714"/>
                </a:lnTo>
                <a:lnTo>
                  <a:pt x="1043538" y="218862"/>
                </a:lnTo>
                <a:lnTo>
                  <a:pt x="1043538" y="871690"/>
                </a:lnTo>
                <a:lnTo>
                  <a:pt x="1042853" y="919671"/>
                </a:lnTo>
                <a:lnTo>
                  <a:pt x="1038052" y="957787"/>
                </a:lnTo>
                <a:lnTo>
                  <a:pt x="999651" y="1006460"/>
                </a:lnTo>
                <a:lnTo>
                  <a:pt x="957820" y="1018035"/>
                </a:lnTo>
                <a:lnTo>
                  <a:pt x="895417" y="1021780"/>
                </a:lnTo>
                <a:lnTo>
                  <a:pt x="0" y="1021780"/>
                </a:lnTo>
                <a:lnTo>
                  <a:pt x="0" y="1125944"/>
                </a:lnTo>
                <a:lnTo>
                  <a:pt x="895417" y="1125944"/>
                </a:lnTo>
                <a:lnTo>
                  <a:pt x="958757" y="1122443"/>
                </a:lnTo>
                <a:lnTo>
                  <a:pt x="1010503" y="1112364"/>
                </a:lnTo>
                <a:lnTo>
                  <a:pt x="1051817" y="1096349"/>
                </a:lnTo>
                <a:lnTo>
                  <a:pt x="1083859" y="1075035"/>
                </a:lnTo>
                <a:lnTo>
                  <a:pt x="1124765" y="1019069"/>
                </a:lnTo>
                <a:lnTo>
                  <a:pt x="1142502" y="949583"/>
                </a:lnTo>
                <a:lnTo>
                  <a:pt x="1145583" y="911368"/>
                </a:lnTo>
                <a:lnTo>
                  <a:pt x="1146352" y="871690"/>
                </a:lnTo>
                <a:lnTo>
                  <a:pt x="1146352" y="218862"/>
                </a:lnTo>
                <a:lnTo>
                  <a:pt x="1154114" y="152552"/>
                </a:lnTo>
                <a:lnTo>
                  <a:pt x="1176485" y="118501"/>
                </a:lnTo>
                <a:lnTo>
                  <a:pt x="1212092" y="105956"/>
                </a:lnTo>
                <a:lnTo>
                  <a:pt x="1259563" y="104164"/>
                </a:lnTo>
                <a:lnTo>
                  <a:pt x="2595217" y="104164"/>
                </a:lnTo>
                <a:lnTo>
                  <a:pt x="2578245" y="77227"/>
                </a:lnTo>
                <a:lnTo>
                  <a:pt x="2550853" y="49475"/>
                </a:lnTo>
                <a:lnTo>
                  <a:pt x="2517426" y="27858"/>
                </a:lnTo>
                <a:lnTo>
                  <a:pt x="2477982" y="12394"/>
                </a:lnTo>
                <a:lnTo>
                  <a:pt x="2432541" y="3101"/>
                </a:lnTo>
                <a:lnTo>
                  <a:pt x="2381121"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4981493" y="2144797"/>
            <a:ext cx="834917" cy="1250786"/>
          </a:xfrm>
          <a:custGeom>
            <a:avLst/>
            <a:gdLst/>
            <a:ahLst/>
            <a:cxnLst/>
            <a:rect l="l" t="t" r="r" b="b"/>
            <a:pathLst>
              <a:path w="1835784" h="2750185">
                <a:moveTo>
                  <a:pt x="1658808" y="0"/>
                </a:moveTo>
                <a:lnTo>
                  <a:pt x="1508865" y="0"/>
                </a:lnTo>
                <a:lnTo>
                  <a:pt x="1633447" y="122886"/>
                </a:lnTo>
                <a:lnTo>
                  <a:pt x="249196" y="122886"/>
                </a:lnTo>
                <a:lnTo>
                  <a:pt x="197100" y="125948"/>
                </a:lnTo>
                <a:lnTo>
                  <a:pt x="151061" y="135120"/>
                </a:lnTo>
                <a:lnTo>
                  <a:pt x="111098" y="150385"/>
                </a:lnTo>
                <a:lnTo>
                  <a:pt x="77231" y="171722"/>
                </a:lnTo>
                <a:lnTo>
                  <a:pt x="49479" y="199114"/>
                </a:lnTo>
                <a:lnTo>
                  <a:pt x="27860" y="232542"/>
                </a:lnTo>
                <a:lnTo>
                  <a:pt x="12395" y="271985"/>
                </a:lnTo>
                <a:lnTo>
                  <a:pt x="3102" y="317427"/>
                </a:lnTo>
                <a:lnTo>
                  <a:pt x="0" y="368847"/>
                </a:lnTo>
                <a:lnTo>
                  <a:pt x="0" y="1490404"/>
                </a:lnTo>
                <a:lnTo>
                  <a:pt x="2401" y="1543739"/>
                </a:lnTo>
                <a:lnTo>
                  <a:pt x="19214" y="1607093"/>
                </a:lnTo>
                <a:lnTo>
                  <a:pt x="64848" y="1664789"/>
                </a:lnTo>
                <a:lnTo>
                  <a:pt x="102976" y="1686616"/>
                </a:lnTo>
                <a:lnTo>
                  <a:pt x="153714" y="1701149"/>
                </a:lnTo>
                <a:lnTo>
                  <a:pt x="218862" y="1706429"/>
                </a:lnTo>
                <a:lnTo>
                  <a:pt x="871690" y="1706429"/>
                </a:lnTo>
                <a:lnTo>
                  <a:pt x="919671" y="1707115"/>
                </a:lnTo>
                <a:lnTo>
                  <a:pt x="957787" y="1711915"/>
                </a:lnTo>
                <a:lnTo>
                  <a:pt x="1006460" y="1750317"/>
                </a:lnTo>
                <a:lnTo>
                  <a:pt x="1018035" y="1792147"/>
                </a:lnTo>
                <a:lnTo>
                  <a:pt x="1021780" y="1854550"/>
                </a:lnTo>
                <a:lnTo>
                  <a:pt x="1021780" y="2749968"/>
                </a:lnTo>
                <a:lnTo>
                  <a:pt x="1125944" y="2749968"/>
                </a:lnTo>
                <a:lnTo>
                  <a:pt x="1125944" y="1854550"/>
                </a:lnTo>
                <a:lnTo>
                  <a:pt x="1122443" y="1791211"/>
                </a:lnTo>
                <a:lnTo>
                  <a:pt x="1112364" y="1739464"/>
                </a:lnTo>
                <a:lnTo>
                  <a:pt x="1096349" y="1698150"/>
                </a:lnTo>
                <a:lnTo>
                  <a:pt x="1075035" y="1666109"/>
                </a:lnTo>
                <a:lnTo>
                  <a:pt x="1019069" y="1625203"/>
                </a:lnTo>
                <a:lnTo>
                  <a:pt x="949583" y="1607466"/>
                </a:lnTo>
                <a:lnTo>
                  <a:pt x="911368" y="1604385"/>
                </a:lnTo>
                <a:lnTo>
                  <a:pt x="871690" y="1603616"/>
                </a:lnTo>
                <a:lnTo>
                  <a:pt x="218862" y="1603616"/>
                </a:lnTo>
                <a:lnTo>
                  <a:pt x="152552" y="1595854"/>
                </a:lnTo>
                <a:lnTo>
                  <a:pt x="118501" y="1573483"/>
                </a:lnTo>
                <a:lnTo>
                  <a:pt x="105956" y="1537876"/>
                </a:lnTo>
                <a:lnTo>
                  <a:pt x="104164" y="1490404"/>
                </a:lnTo>
                <a:lnTo>
                  <a:pt x="104164" y="368847"/>
                </a:lnTo>
                <a:lnTo>
                  <a:pt x="110216" y="307748"/>
                </a:lnTo>
                <a:lnTo>
                  <a:pt x="128123" y="266471"/>
                </a:lnTo>
                <a:lnTo>
                  <a:pt x="157506" y="241429"/>
                </a:lnTo>
                <a:lnTo>
                  <a:pt x="197990" y="229034"/>
                </a:lnTo>
                <a:lnTo>
                  <a:pt x="249196" y="225699"/>
                </a:lnTo>
                <a:lnTo>
                  <a:pt x="1783321" y="225699"/>
                </a:lnTo>
                <a:lnTo>
                  <a:pt x="1835399" y="174298"/>
                </a:lnTo>
                <a:lnTo>
                  <a:pt x="1658808" y="0"/>
                </a:lnTo>
                <a:close/>
              </a:path>
              <a:path w="1835784" h="2750185">
                <a:moveTo>
                  <a:pt x="1783321" y="225699"/>
                </a:moveTo>
                <a:lnTo>
                  <a:pt x="1633447" y="225699"/>
                </a:lnTo>
                <a:lnTo>
                  <a:pt x="1508865" y="348596"/>
                </a:lnTo>
                <a:lnTo>
                  <a:pt x="1658808" y="348596"/>
                </a:lnTo>
                <a:lnTo>
                  <a:pt x="1783321" y="225699"/>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5113447" y="5174973"/>
            <a:ext cx="360132" cy="250966"/>
          </a:xfrm>
          <a:custGeom>
            <a:avLst/>
            <a:gdLst/>
            <a:ahLst/>
            <a:cxnLst/>
            <a:rect l="l" t="t" r="r" b="b"/>
            <a:pathLst>
              <a:path w="791845" h="551815">
                <a:moveTo>
                  <a:pt x="791351" y="0"/>
                </a:moveTo>
                <a:lnTo>
                  <a:pt x="214468" y="0"/>
                </a:lnTo>
                <a:lnTo>
                  <a:pt x="205486" y="18312"/>
                </a:lnTo>
                <a:lnTo>
                  <a:pt x="177527" y="76961"/>
                </a:lnTo>
                <a:lnTo>
                  <a:pt x="156206" y="122444"/>
                </a:lnTo>
                <a:lnTo>
                  <a:pt x="132375" y="174247"/>
                </a:lnTo>
                <a:lnTo>
                  <a:pt x="107280" y="230108"/>
                </a:lnTo>
                <a:lnTo>
                  <a:pt x="82169" y="287766"/>
                </a:lnTo>
                <a:lnTo>
                  <a:pt x="58288" y="344961"/>
                </a:lnTo>
                <a:lnTo>
                  <a:pt x="36884" y="399431"/>
                </a:lnTo>
                <a:lnTo>
                  <a:pt x="19203" y="448916"/>
                </a:lnTo>
                <a:lnTo>
                  <a:pt x="6493" y="491155"/>
                </a:lnTo>
                <a:lnTo>
                  <a:pt x="0" y="523886"/>
                </a:lnTo>
                <a:lnTo>
                  <a:pt x="970" y="544849"/>
                </a:lnTo>
                <a:lnTo>
                  <a:pt x="10652" y="551784"/>
                </a:lnTo>
                <a:lnTo>
                  <a:pt x="161822" y="463876"/>
                </a:lnTo>
                <a:lnTo>
                  <a:pt x="426944" y="274388"/>
                </a:lnTo>
                <a:lnTo>
                  <a:pt x="679095" y="85652"/>
                </a:lnTo>
                <a:lnTo>
                  <a:pt x="791351"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5026220" y="4822901"/>
            <a:ext cx="482871" cy="408361"/>
          </a:xfrm>
          <a:custGeom>
            <a:avLst/>
            <a:gdLst/>
            <a:ahLst/>
            <a:cxnLst/>
            <a:rect l="l" t="t" r="r" b="b"/>
            <a:pathLst>
              <a:path w="1061720" h="897890">
                <a:moveTo>
                  <a:pt x="1061213" y="897271"/>
                </a:moveTo>
                <a:lnTo>
                  <a:pt x="0" y="897271"/>
                </a:lnTo>
                <a:lnTo>
                  <a:pt x="0" y="0"/>
                </a:lnTo>
                <a:lnTo>
                  <a:pt x="1061213" y="0"/>
                </a:lnTo>
                <a:lnTo>
                  <a:pt x="1061213" y="897271"/>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5846842" y="4599322"/>
            <a:ext cx="546695" cy="546695"/>
          </a:xfrm>
          <a:custGeom>
            <a:avLst/>
            <a:gdLst/>
            <a:ahLst/>
            <a:cxnLst/>
            <a:rect l="l" t="t" r="r" b="b"/>
            <a:pathLst>
              <a:path w="1202055" h="1202054">
                <a:moveTo>
                  <a:pt x="953353" y="0"/>
                </a:moveTo>
                <a:lnTo>
                  <a:pt x="248568" y="0"/>
                </a:lnTo>
                <a:lnTo>
                  <a:pt x="198637" y="5073"/>
                </a:lnTo>
                <a:lnTo>
                  <a:pt x="152055" y="19612"/>
                </a:lnTo>
                <a:lnTo>
                  <a:pt x="109843" y="42599"/>
                </a:lnTo>
                <a:lnTo>
                  <a:pt x="73018" y="73013"/>
                </a:lnTo>
                <a:lnTo>
                  <a:pt x="42602" y="109835"/>
                </a:lnTo>
                <a:lnTo>
                  <a:pt x="19614" y="152047"/>
                </a:lnTo>
                <a:lnTo>
                  <a:pt x="5073" y="198627"/>
                </a:lnTo>
                <a:lnTo>
                  <a:pt x="0" y="248557"/>
                </a:lnTo>
                <a:lnTo>
                  <a:pt x="0" y="953353"/>
                </a:lnTo>
                <a:lnTo>
                  <a:pt x="5073" y="1003283"/>
                </a:lnTo>
                <a:lnTo>
                  <a:pt x="19614" y="1049863"/>
                </a:lnTo>
                <a:lnTo>
                  <a:pt x="42602" y="1092075"/>
                </a:lnTo>
                <a:lnTo>
                  <a:pt x="73018" y="1128897"/>
                </a:lnTo>
                <a:lnTo>
                  <a:pt x="109843" y="1159311"/>
                </a:lnTo>
                <a:lnTo>
                  <a:pt x="152055" y="1182298"/>
                </a:lnTo>
                <a:lnTo>
                  <a:pt x="198637" y="1196837"/>
                </a:lnTo>
                <a:lnTo>
                  <a:pt x="248568" y="1201911"/>
                </a:lnTo>
                <a:lnTo>
                  <a:pt x="953353" y="1201911"/>
                </a:lnTo>
                <a:lnTo>
                  <a:pt x="1003283" y="1196837"/>
                </a:lnTo>
                <a:lnTo>
                  <a:pt x="1049863" y="1182298"/>
                </a:lnTo>
                <a:lnTo>
                  <a:pt x="1092075" y="1159311"/>
                </a:lnTo>
                <a:lnTo>
                  <a:pt x="1128897" y="1128897"/>
                </a:lnTo>
                <a:lnTo>
                  <a:pt x="1159311" y="1092075"/>
                </a:lnTo>
                <a:lnTo>
                  <a:pt x="1182298" y="1049863"/>
                </a:lnTo>
                <a:lnTo>
                  <a:pt x="1196837" y="1003283"/>
                </a:lnTo>
                <a:lnTo>
                  <a:pt x="1201911" y="953353"/>
                </a:lnTo>
                <a:lnTo>
                  <a:pt x="1201911" y="843408"/>
                </a:lnTo>
                <a:lnTo>
                  <a:pt x="592055" y="843408"/>
                </a:lnTo>
                <a:lnTo>
                  <a:pt x="547067" y="839376"/>
                </a:lnTo>
                <a:lnTo>
                  <a:pt x="504724" y="827750"/>
                </a:lnTo>
                <a:lnTo>
                  <a:pt x="465735" y="809236"/>
                </a:lnTo>
                <a:lnTo>
                  <a:pt x="430804" y="784543"/>
                </a:lnTo>
                <a:lnTo>
                  <a:pt x="400640" y="754377"/>
                </a:lnTo>
                <a:lnTo>
                  <a:pt x="375949" y="719446"/>
                </a:lnTo>
                <a:lnTo>
                  <a:pt x="357437" y="680454"/>
                </a:lnTo>
                <a:lnTo>
                  <a:pt x="345812" y="638111"/>
                </a:lnTo>
                <a:lnTo>
                  <a:pt x="341780" y="593123"/>
                </a:lnTo>
                <a:lnTo>
                  <a:pt x="345812" y="548135"/>
                </a:lnTo>
                <a:lnTo>
                  <a:pt x="357437" y="505792"/>
                </a:lnTo>
                <a:lnTo>
                  <a:pt x="375949" y="466803"/>
                </a:lnTo>
                <a:lnTo>
                  <a:pt x="400640" y="431872"/>
                </a:lnTo>
                <a:lnTo>
                  <a:pt x="430804" y="401708"/>
                </a:lnTo>
                <a:lnTo>
                  <a:pt x="465735" y="377017"/>
                </a:lnTo>
                <a:lnTo>
                  <a:pt x="504724" y="358505"/>
                </a:lnTo>
                <a:lnTo>
                  <a:pt x="547067" y="346880"/>
                </a:lnTo>
                <a:lnTo>
                  <a:pt x="592055" y="342848"/>
                </a:lnTo>
                <a:lnTo>
                  <a:pt x="1201911" y="342848"/>
                </a:lnTo>
                <a:lnTo>
                  <a:pt x="1201911" y="248557"/>
                </a:lnTo>
                <a:lnTo>
                  <a:pt x="1196837" y="198627"/>
                </a:lnTo>
                <a:lnTo>
                  <a:pt x="1182298" y="152047"/>
                </a:lnTo>
                <a:lnTo>
                  <a:pt x="1159311" y="109835"/>
                </a:lnTo>
                <a:lnTo>
                  <a:pt x="1128897" y="73013"/>
                </a:lnTo>
                <a:lnTo>
                  <a:pt x="1092075" y="42599"/>
                </a:lnTo>
                <a:lnTo>
                  <a:pt x="1049863" y="19612"/>
                </a:lnTo>
                <a:lnTo>
                  <a:pt x="1003283" y="5073"/>
                </a:lnTo>
                <a:lnTo>
                  <a:pt x="953353" y="0"/>
                </a:lnTo>
                <a:close/>
              </a:path>
              <a:path w="1202055" h="1202054">
                <a:moveTo>
                  <a:pt x="1201911" y="342848"/>
                </a:moveTo>
                <a:lnTo>
                  <a:pt x="592055" y="342848"/>
                </a:lnTo>
                <a:lnTo>
                  <a:pt x="637046" y="346880"/>
                </a:lnTo>
                <a:lnTo>
                  <a:pt x="679391" y="358505"/>
                </a:lnTo>
                <a:lnTo>
                  <a:pt x="718382" y="377017"/>
                </a:lnTo>
                <a:lnTo>
                  <a:pt x="753314" y="401708"/>
                </a:lnTo>
                <a:lnTo>
                  <a:pt x="783479" y="431872"/>
                </a:lnTo>
                <a:lnTo>
                  <a:pt x="808171" y="466803"/>
                </a:lnTo>
                <a:lnTo>
                  <a:pt x="826683" y="505792"/>
                </a:lnTo>
                <a:lnTo>
                  <a:pt x="838308" y="548135"/>
                </a:lnTo>
                <a:lnTo>
                  <a:pt x="842340" y="593123"/>
                </a:lnTo>
                <a:lnTo>
                  <a:pt x="838308" y="638111"/>
                </a:lnTo>
                <a:lnTo>
                  <a:pt x="826683" y="680454"/>
                </a:lnTo>
                <a:lnTo>
                  <a:pt x="808171" y="719446"/>
                </a:lnTo>
                <a:lnTo>
                  <a:pt x="783479" y="754377"/>
                </a:lnTo>
                <a:lnTo>
                  <a:pt x="753314" y="784543"/>
                </a:lnTo>
                <a:lnTo>
                  <a:pt x="718382" y="809236"/>
                </a:lnTo>
                <a:lnTo>
                  <a:pt x="679391" y="827750"/>
                </a:lnTo>
                <a:lnTo>
                  <a:pt x="637046" y="839376"/>
                </a:lnTo>
                <a:lnTo>
                  <a:pt x="592055" y="843408"/>
                </a:lnTo>
                <a:lnTo>
                  <a:pt x="1201911" y="843408"/>
                </a:lnTo>
                <a:lnTo>
                  <a:pt x="1201911" y="34284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6726785" y="4653692"/>
            <a:ext cx="501643" cy="338472"/>
          </a:xfrm>
          <a:custGeom>
            <a:avLst/>
            <a:gdLst/>
            <a:ahLst/>
            <a:cxnLst/>
            <a:rect l="l" t="t" r="r" b="b"/>
            <a:pathLst>
              <a:path w="1102994" h="744220">
                <a:moveTo>
                  <a:pt x="330052" y="0"/>
                </a:moveTo>
                <a:lnTo>
                  <a:pt x="0" y="275792"/>
                </a:lnTo>
                <a:lnTo>
                  <a:pt x="11654" y="699727"/>
                </a:lnTo>
                <a:lnTo>
                  <a:pt x="823587" y="744113"/>
                </a:lnTo>
                <a:lnTo>
                  <a:pt x="1102699" y="595604"/>
                </a:lnTo>
                <a:lnTo>
                  <a:pt x="1102699" y="356198"/>
                </a:lnTo>
                <a:lnTo>
                  <a:pt x="1000147" y="175167"/>
                </a:lnTo>
                <a:lnTo>
                  <a:pt x="671686" y="175167"/>
                </a:lnTo>
                <a:lnTo>
                  <a:pt x="557794" y="7067"/>
                </a:lnTo>
                <a:lnTo>
                  <a:pt x="330052"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5811001" y="4552714"/>
            <a:ext cx="621206" cy="621206"/>
          </a:xfrm>
          <a:custGeom>
            <a:avLst/>
            <a:gdLst/>
            <a:ahLst/>
            <a:cxnLst/>
            <a:rect l="l" t="t" r="r" b="b"/>
            <a:pathLst>
              <a:path w="1365884" h="1365884">
                <a:moveTo>
                  <a:pt x="976975" y="0"/>
                </a:moveTo>
                <a:lnTo>
                  <a:pt x="388679" y="0"/>
                </a:lnTo>
                <a:lnTo>
                  <a:pt x="339993" y="3033"/>
                </a:lnTo>
                <a:lnTo>
                  <a:pt x="293093" y="11891"/>
                </a:lnTo>
                <a:lnTo>
                  <a:pt x="248344" y="26204"/>
                </a:lnTo>
                <a:lnTo>
                  <a:pt x="206115" y="45607"/>
                </a:lnTo>
                <a:lnTo>
                  <a:pt x="166773" y="69732"/>
                </a:lnTo>
                <a:lnTo>
                  <a:pt x="130684" y="98212"/>
                </a:lnTo>
                <a:lnTo>
                  <a:pt x="98215" y="130679"/>
                </a:lnTo>
                <a:lnTo>
                  <a:pt x="69735" y="166768"/>
                </a:lnTo>
                <a:lnTo>
                  <a:pt x="45609" y="206111"/>
                </a:lnTo>
                <a:lnTo>
                  <a:pt x="26206" y="248340"/>
                </a:lnTo>
                <a:lnTo>
                  <a:pt x="11891" y="293089"/>
                </a:lnTo>
                <a:lnTo>
                  <a:pt x="3034" y="339991"/>
                </a:lnTo>
                <a:lnTo>
                  <a:pt x="0" y="388679"/>
                </a:lnTo>
                <a:lnTo>
                  <a:pt x="0" y="976985"/>
                </a:lnTo>
                <a:lnTo>
                  <a:pt x="3047" y="1025748"/>
                </a:lnTo>
                <a:lnTo>
                  <a:pt x="11891" y="1072579"/>
                </a:lnTo>
                <a:lnTo>
                  <a:pt x="26206" y="1117330"/>
                </a:lnTo>
                <a:lnTo>
                  <a:pt x="45609" y="1159561"/>
                </a:lnTo>
                <a:lnTo>
                  <a:pt x="69735" y="1198904"/>
                </a:lnTo>
                <a:lnTo>
                  <a:pt x="98215" y="1234994"/>
                </a:lnTo>
                <a:lnTo>
                  <a:pt x="130684" y="1267462"/>
                </a:lnTo>
                <a:lnTo>
                  <a:pt x="166773" y="1295942"/>
                </a:lnTo>
                <a:lnTo>
                  <a:pt x="206115" y="1320067"/>
                </a:lnTo>
                <a:lnTo>
                  <a:pt x="248344" y="1339470"/>
                </a:lnTo>
                <a:lnTo>
                  <a:pt x="293093" y="1353784"/>
                </a:lnTo>
                <a:lnTo>
                  <a:pt x="339993" y="1362641"/>
                </a:lnTo>
                <a:lnTo>
                  <a:pt x="388679" y="1365675"/>
                </a:lnTo>
                <a:lnTo>
                  <a:pt x="976975" y="1365675"/>
                </a:lnTo>
                <a:lnTo>
                  <a:pt x="1025663" y="1362641"/>
                </a:lnTo>
                <a:lnTo>
                  <a:pt x="1072566" y="1353784"/>
                </a:lnTo>
                <a:lnTo>
                  <a:pt x="1117316" y="1339470"/>
                </a:lnTo>
                <a:lnTo>
                  <a:pt x="1159548" y="1320067"/>
                </a:lnTo>
                <a:lnTo>
                  <a:pt x="1198893" y="1295942"/>
                </a:lnTo>
                <a:lnTo>
                  <a:pt x="1234984" y="1267462"/>
                </a:lnTo>
                <a:lnTo>
                  <a:pt x="1253815" y="1248632"/>
                </a:lnTo>
                <a:lnTo>
                  <a:pt x="388679" y="1248632"/>
                </a:lnTo>
                <a:lnTo>
                  <a:pt x="339916" y="1244247"/>
                </a:lnTo>
                <a:lnTo>
                  <a:pt x="293995" y="1231608"/>
                </a:lnTo>
                <a:lnTo>
                  <a:pt x="251688" y="1211488"/>
                </a:lnTo>
                <a:lnTo>
                  <a:pt x="213768" y="1184661"/>
                </a:lnTo>
                <a:lnTo>
                  <a:pt x="181009" y="1151901"/>
                </a:lnTo>
                <a:lnTo>
                  <a:pt x="154184" y="1113979"/>
                </a:lnTo>
                <a:lnTo>
                  <a:pt x="134065" y="1071671"/>
                </a:lnTo>
                <a:lnTo>
                  <a:pt x="121428" y="1025748"/>
                </a:lnTo>
                <a:lnTo>
                  <a:pt x="117043" y="976985"/>
                </a:lnTo>
                <a:lnTo>
                  <a:pt x="117043" y="388679"/>
                </a:lnTo>
                <a:lnTo>
                  <a:pt x="121428" y="339917"/>
                </a:lnTo>
                <a:lnTo>
                  <a:pt x="134065" y="293996"/>
                </a:lnTo>
                <a:lnTo>
                  <a:pt x="154184" y="251690"/>
                </a:lnTo>
                <a:lnTo>
                  <a:pt x="181009" y="213772"/>
                </a:lnTo>
                <a:lnTo>
                  <a:pt x="213768" y="181015"/>
                </a:lnTo>
                <a:lnTo>
                  <a:pt x="251688" y="154191"/>
                </a:lnTo>
                <a:lnTo>
                  <a:pt x="293995" y="134075"/>
                </a:lnTo>
                <a:lnTo>
                  <a:pt x="339916" y="121438"/>
                </a:lnTo>
                <a:lnTo>
                  <a:pt x="388679" y="117054"/>
                </a:lnTo>
                <a:lnTo>
                  <a:pt x="1253827" y="117054"/>
                </a:lnTo>
                <a:lnTo>
                  <a:pt x="1234984" y="98212"/>
                </a:lnTo>
                <a:lnTo>
                  <a:pt x="1198893" y="69732"/>
                </a:lnTo>
                <a:lnTo>
                  <a:pt x="1159548" y="45607"/>
                </a:lnTo>
                <a:lnTo>
                  <a:pt x="1117316" y="26204"/>
                </a:lnTo>
                <a:lnTo>
                  <a:pt x="1072566" y="11891"/>
                </a:lnTo>
                <a:lnTo>
                  <a:pt x="1025663" y="3033"/>
                </a:lnTo>
                <a:lnTo>
                  <a:pt x="976975" y="0"/>
                </a:lnTo>
                <a:close/>
              </a:path>
              <a:path w="1365884" h="1365884">
                <a:moveTo>
                  <a:pt x="1253827" y="117054"/>
                </a:moveTo>
                <a:lnTo>
                  <a:pt x="976975" y="117054"/>
                </a:lnTo>
                <a:lnTo>
                  <a:pt x="1025740" y="121438"/>
                </a:lnTo>
                <a:lnTo>
                  <a:pt x="1071663" y="134075"/>
                </a:lnTo>
                <a:lnTo>
                  <a:pt x="1113971" y="154191"/>
                </a:lnTo>
                <a:lnTo>
                  <a:pt x="1151890" y="181015"/>
                </a:lnTo>
                <a:lnTo>
                  <a:pt x="1184648" y="213772"/>
                </a:lnTo>
                <a:lnTo>
                  <a:pt x="1211472" y="251690"/>
                </a:lnTo>
                <a:lnTo>
                  <a:pt x="1231589" y="293996"/>
                </a:lnTo>
                <a:lnTo>
                  <a:pt x="1244227" y="339917"/>
                </a:lnTo>
                <a:lnTo>
                  <a:pt x="1248611" y="388679"/>
                </a:lnTo>
                <a:lnTo>
                  <a:pt x="1248611" y="976985"/>
                </a:lnTo>
                <a:lnTo>
                  <a:pt x="1244227" y="1025748"/>
                </a:lnTo>
                <a:lnTo>
                  <a:pt x="1231589" y="1071671"/>
                </a:lnTo>
                <a:lnTo>
                  <a:pt x="1211472" y="1113979"/>
                </a:lnTo>
                <a:lnTo>
                  <a:pt x="1184648" y="1151901"/>
                </a:lnTo>
                <a:lnTo>
                  <a:pt x="1151890" y="1184661"/>
                </a:lnTo>
                <a:lnTo>
                  <a:pt x="1113971" y="1211488"/>
                </a:lnTo>
                <a:lnTo>
                  <a:pt x="1071663" y="1231608"/>
                </a:lnTo>
                <a:lnTo>
                  <a:pt x="1025740" y="1244247"/>
                </a:lnTo>
                <a:lnTo>
                  <a:pt x="976975" y="1248632"/>
                </a:lnTo>
                <a:lnTo>
                  <a:pt x="1253815" y="1248632"/>
                </a:lnTo>
                <a:lnTo>
                  <a:pt x="1295936" y="1198904"/>
                </a:lnTo>
                <a:lnTo>
                  <a:pt x="1320063" y="1159561"/>
                </a:lnTo>
                <a:lnTo>
                  <a:pt x="1339468" y="1117330"/>
                </a:lnTo>
                <a:lnTo>
                  <a:pt x="1353783" y="1072579"/>
                </a:lnTo>
                <a:lnTo>
                  <a:pt x="1362641" y="1025675"/>
                </a:lnTo>
                <a:lnTo>
                  <a:pt x="1365675" y="976985"/>
                </a:lnTo>
                <a:lnTo>
                  <a:pt x="1365675" y="388679"/>
                </a:lnTo>
                <a:lnTo>
                  <a:pt x="1362627" y="339917"/>
                </a:lnTo>
                <a:lnTo>
                  <a:pt x="1353783" y="293089"/>
                </a:lnTo>
                <a:lnTo>
                  <a:pt x="1339468" y="248340"/>
                </a:lnTo>
                <a:lnTo>
                  <a:pt x="1320063" y="206111"/>
                </a:lnTo>
                <a:lnTo>
                  <a:pt x="1295936" y="166768"/>
                </a:lnTo>
                <a:lnTo>
                  <a:pt x="1267454" y="130679"/>
                </a:lnTo>
                <a:lnTo>
                  <a:pt x="1253827" y="117054"/>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5962524" y="4704232"/>
            <a:ext cx="318256" cy="318256"/>
          </a:xfrm>
          <a:custGeom>
            <a:avLst/>
            <a:gdLst/>
            <a:ahLst/>
            <a:cxnLst/>
            <a:rect l="l" t="t" r="r" b="b"/>
            <a:pathLst>
              <a:path w="699769" h="699770">
                <a:moveTo>
                  <a:pt x="349685" y="0"/>
                </a:moveTo>
                <a:lnTo>
                  <a:pt x="302299" y="3198"/>
                </a:lnTo>
                <a:lnTo>
                  <a:pt x="256831" y="12513"/>
                </a:lnTo>
                <a:lnTo>
                  <a:pt x="213700" y="27525"/>
                </a:lnTo>
                <a:lnTo>
                  <a:pt x="173328" y="47814"/>
                </a:lnTo>
                <a:lnTo>
                  <a:pt x="136132" y="72960"/>
                </a:lnTo>
                <a:lnTo>
                  <a:pt x="102534" y="102542"/>
                </a:lnTo>
                <a:lnTo>
                  <a:pt x="72953" y="136141"/>
                </a:lnTo>
                <a:lnTo>
                  <a:pt x="47810" y="173337"/>
                </a:lnTo>
                <a:lnTo>
                  <a:pt x="27522" y="213709"/>
                </a:lnTo>
                <a:lnTo>
                  <a:pt x="12512" y="256838"/>
                </a:lnTo>
                <a:lnTo>
                  <a:pt x="3198" y="302303"/>
                </a:lnTo>
                <a:lnTo>
                  <a:pt x="0" y="349685"/>
                </a:lnTo>
                <a:lnTo>
                  <a:pt x="3198" y="397071"/>
                </a:lnTo>
                <a:lnTo>
                  <a:pt x="12512" y="442539"/>
                </a:lnTo>
                <a:lnTo>
                  <a:pt x="27522" y="485668"/>
                </a:lnTo>
                <a:lnTo>
                  <a:pt x="47810" y="526040"/>
                </a:lnTo>
                <a:lnTo>
                  <a:pt x="72953" y="563234"/>
                </a:lnTo>
                <a:lnTo>
                  <a:pt x="102534" y="596831"/>
                </a:lnTo>
                <a:lnTo>
                  <a:pt x="136132" y="626410"/>
                </a:lnTo>
                <a:lnTo>
                  <a:pt x="173328" y="651553"/>
                </a:lnTo>
                <a:lnTo>
                  <a:pt x="213700" y="671839"/>
                </a:lnTo>
                <a:lnTo>
                  <a:pt x="256831" y="686849"/>
                </a:lnTo>
                <a:lnTo>
                  <a:pt x="302299" y="696163"/>
                </a:lnTo>
                <a:lnTo>
                  <a:pt x="349685" y="699360"/>
                </a:lnTo>
                <a:lnTo>
                  <a:pt x="397067" y="696163"/>
                </a:lnTo>
                <a:lnTo>
                  <a:pt x="442532" y="686849"/>
                </a:lnTo>
                <a:lnTo>
                  <a:pt x="485661" y="671839"/>
                </a:lnTo>
                <a:lnTo>
                  <a:pt x="526034" y="651553"/>
                </a:lnTo>
                <a:lnTo>
                  <a:pt x="563229" y="626410"/>
                </a:lnTo>
                <a:lnTo>
                  <a:pt x="596828" y="596831"/>
                </a:lnTo>
                <a:lnTo>
                  <a:pt x="609617" y="582306"/>
                </a:lnTo>
                <a:lnTo>
                  <a:pt x="349685" y="582306"/>
                </a:lnTo>
                <a:lnTo>
                  <a:pt x="302863" y="577572"/>
                </a:lnTo>
                <a:lnTo>
                  <a:pt x="259225" y="563997"/>
                </a:lnTo>
                <a:lnTo>
                  <a:pt x="219714" y="542524"/>
                </a:lnTo>
                <a:lnTo>
                  <a:pt x="185274" y="514096"/>
                </a:lnTo>
                <a:lnTo>
                  <a:pt x="156846" y="479656"/>
                </a:lnTo>
                <a:lnTo>
                  <a:pt x="135373" y="440145"/>
                </a:lnTo>
                <a:lnTo>
                  <a:pt x="121798" y="396508"/>
                </a:lnTo>
                <a:lnTo>
                  <a:pt x="117064" y="349685"/>
                </a:lnTo>
                <a:lnTo>
                  <a:pt x="121798" y="302863"/>
                </a:lnTo>
                <a:lnTo>
                  <a:pt x="135373" y="259225"/>
                </a:lnTo>
                <a:lnTo>
                  <a:pt x="156846" y="219714"/>
                </a:lnTo>
                <a:lnTo>
                  <a:pt x="185274" y="185274"/>
                </a:lnTo>
                <a:lnTo>
                  <a:pt x="219714" y="156846"/>
                </a:lnTo>
                <a:lnTo>
                  <a:pt x="259225" y="135373"/>
                </a:lnTo>
                <a:lnTo>
                  <a:pt x="302863" y="121798"/>
                </a:lnTo>
                <a:lnTo>
                  <a:pt x="349685" y="117064"/>
                </a:lnTo>
                <a:lnTo>
                  <a:pt x="609614" y="117064"/>
                </a:lnTo>
                <a:lnTo>
                  <a:pt x="596828" y="102542"/>
                </a:lnTo>
                <a:lnTo>
                  <a:pt x="563229" y="72960"/>
                </a:lnTo>
                <a:lnTo>
                  <a:pt x="526034" y="47814"/>
                </a:lnTo>
                <a:lnTo>
                  <a:pt x="485661" y="27525"/>
                </a:lnTo>
                <a:lnTo>
                  <a:pt x="442532" y="12513"/>
                </a:lnTo>
                <a:lnTo>
                  <a:pt x="397067" y="3198"/>
                </a:lnTo>
                <a:lnTo>
                  <a:pt x="349685" y="0"/>
                </a:lnTo>
                <a:close/>
              </a:path>
              <a:path w="699769" h="699770">
                <a:moveTo>
                  <a:pt x="609614" y="117064"/>
                </a:moveTo>
                <a:lnTo>
                  <a:pt x="349685" y="117064"/>
                </a:lnTo>
                <a:lnTo>
                  <a:pt x="396508" y="121798"/>
                </a:lnTo>
                <a:lnTo>
                  <a:pt x="440145" y="135373"/>
                </a:lnTo>
                <a:lnTo>
                  <a:pt x="479656" y="156846"/>
                </a:lnTo>
                <a:lnTo>
                  <a:pt x="514096" y="185274"/>
                </a:lnTo>
                <a:lnTo>
                  <a:pt x="542524" y="219714"/>
                </a:lnTo>
                <a:lnTo>
                  <a:pt x="563997" y="259225"/>
                </a:lnTo>
                <a:lnTo>
                  <a:pt x="577572" y="302863"/>
                </a:lnTo>
                <a:lnTo>
                  <a:pt x="582306" y="349685"/>
                </a:lnTo>
                <a:lnTo>
                  <a:pt x="577572" y="396508"/>
                </a:lnTo>
                <a:lnTo>
                  <a:pt x="563997" y="440145"/>
                </a:lnTo>
                <a:lnTo>
                  <a:pt x="542524" y="479656"/>
                </a:lnTo>
                <a:lnTo>
                  <a:pt x="514096" y="514096"/>
                </a:lnTo>
                <a:lnTo>
                  <a:pt x="479656" y="542524"/>
                </a:lnTo>
                <a:lnTo>
                  <a:pt x="440145" y="563997"/>
                </a:lnTo>
                <a:lnTo>
                  <a:pt x="396508" y="577572"/>
                </a:lnTo>
                <a:lnTo>
                  <a:pt x="349685" y="582306"/>
                </a:lnTo>
                <a:lnTo>
                  <a:pt x="609617" y="582306"/>
                </a:lnTo>
                <a:lnTo>
                  <a:pt x="651556" y="526040"/>
                </a:lnTo>
                <a:lnTo>
                  <a:pt x="671845" y="485668"/>
                </a:lnTo>
                <a:lnTo>
                  <a:pt x="686857" y="442539"/>
                </a:lnTo>
                <a:lnTo>
                  <a:pt x="696172" y="397071"/>
                </a:lnTo>
                <a:lnTo>
                  <a:pt x="699371" y="349685"/>
                </a:lnTo>
                <a:lnTo>
                  <a:pt x="696172" y="302303"/>
                </a:lnTo>
                <a:lnTo>
                  <a:pt x="686857" y="256838"/>
                </a:lnTo>
                <a:lnTo>
                  <a:pt x="671845" y="213709"/>
                </a:lnTo>
                <a:lnTo>
                  <a:pt x="651556" y="173337"/>
                </a:lnTo>
                <a:lnTo>
                  <a:pt x="626411" y="136141"/>
                </a:lnTo>
                <a:lnTo>
                  <a:pt x="609614" y="117064"/>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6249174" y="4656906"/>
            <a:ext cx="76447" cy="76447"/>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5364705" y="3706173"/>
            <a:ext cx="1514170" cy="750876"/>
          </a:xfrm>
          <a:custGeom>
            <a:avLst/>
            <a:gdLst/>
            <a:ahLst/>
            <a:cxnLst/>
            <a:rect l="l" t="t" r="r" b="b"/>
            <a:pathLst>
              <a:path w="3329305" h="1651000">
                <a:moveTo>
                  <a:pt x="2637875" y="0"/>
                </a:moveTo>
                <a:lnTo>
                  <a:pt x="707945" y="0"/>
                </a:lnTo>
                <a:lnTo>
                  <a:pt x="659707" y="12700"/>
                </a:lnTo>
                <a:lnTo>
                  <a:pt x="615488" y="12700"/>
                </a:lnTo>
                <a:lnTo>
                  <a:pt x="575305" y="38100"/>
                </a:lnTo>
                <a:lnTo>
                  <a:pt x="539176" y="50800"/>
                </a:lnTo>
                <a:lnTo>
                  <a:pt x="507116" y="76200"/>
                </a:lnTo>
                <a:lnTo>
                  <a:pt x="455278" y="139700"/>
                </a:lnTo>
                <a:lnTo>
                  <a:pt x="435533" y="177800"/>
                </a:lnTo>
                <a:lnTo>
                  <a:pt x="419926" y="215900"/>
                </a:lnTo>
                <a:lnTo>
                  <a:pt x="408476" y="254000"/>
                </a:lnTo>
                <a:lnTo>
                  <a:pt x="401199" y="304800"/>
                </a:lnTo>
                <a:lnTo>
                  <a:pt x="398112" y="355600"/>
                </a:lnTo>
                <a:lnTo>
                  <a:pt x="394944" y="406400"/>
                </a:lnTo>
                <a:lnTo>
                  <a:pt x="387144" y="444500"/>
                </a:lnTo>
                <a:lnTo>
                  <a:pt x="374939" y="495300"/>
                </a:lnTo>
                <a:lnTo>
                  <a:pt x="358553" y="533400"/>
                </a:lnTo>
                <a:lnTo>
                  <a:pt x="336297" y="571500"/>
                </a:lnTo>
                <a:lnTo>
                  <a:pt x="313881" y="622300"/>
                </a:lnTo>
                <a:lnTo>
                  <a:pt x="291318" y="673100"/>
                </a:lnTo>
                <a:lnTo>
                  <a:pt x="268624" y="711200"/>
                </a:lnTo>
                <a:lnTo>
                  <a:pt x="222903" y="812800"/>
                </a:lnTo>
                <a:lnTo>
                  <a:pt x="199905" y="850900"/>
                </a:lnTo>
                <a:lnTo>
                  <a:pt x="176836" y="901700"/>
                </a:lnTo>
                <a:lnTo>
                  <a:pt x="153709" y="939800"/>
                </a:lnTo>
                <a:lnTo>
                  <a:pt x="130541" y="990600"/>
                </a:lnTo>
                <a:lnTo>
                  <a:pt x="37746" y="1168400"/>
                </a:lnTo>
                <a:lnTo>
                  <a:pt x="18645" y="1219200"/>
                </a:lnTo>
                <a:lnTo>
                  <a:pt x="6537" y="1270000"/>
                </a:lnTo>
                <a:lnTo>
                  <a:pt x="597" y="1308100"/>
                </a:lnTo>
                <a:lnTo>
                  <a:pt x="0" y="1358900"/>
                </a:lnTo>
                <a:lnTo>
                  <a:pt x="3919" y="1409700"/>
                </a:lnTo>
                <a:lnTo>
                  <a:pt x="11531" y="1447800"/>
                </a:lnTo>
                <a:lnTo>
                  <a:pt x="22009" y="1498600"/>
                </a:lnTo>
                <a:lnTo>
                  <a:pt x="36259" y="1536700"/>
                </a:lnTo>
                <a:lnTo>
                  <a:pt x="59297" y="1562100"/>
                </a:lnTo>
                <a:lnTo>
                  <a:pt x="87888" y="1600200"/>
                </a:lnTo>
                <a:lnTo>
                  <a:pt x="118801" y="1612900"/>
                </a:lnTo>
                <a:lnTo>
                  <a:pt x="165937" y="1638300"/>
                </a:lnTo>
                <a:lnTo>
                  <a:pt x="213298" y="1651000"/>
                </a:lnTo>
                <a:lnTo>
                  <a:pt x="307661" y="1651000"/>
                </a:lnTo>
                <a:lnTo>
                  <a:pt x="399819" y="1600200"/>
                </a:lnTo>
                <a:lnTo>
                  <a:pt x="3240029" y="1600200"/>
                </a:lnTo>
                <a:lnTo>
                  <a:pt x="3262016" y="1574800"/>
                </a:lnTo>
                <a:lnTo>
                  <a:pt x="3287836" y="1536700"/>
                </a:lnTo>
                <a:lnTo>
                  <a:pt x="3302171" y="1498600"/>
                </a:lnTo>
                <a:lnTo>
                  <a:pt x="252474" y="1498600"/>
                </a:lnTo>
                <a:lnTo>
                  <a:pt x="219856" y="1485900"/>
                </a:lnTo>
                <a:lnTo>
                  <a:pt x="174724" y="1460500"/>
                </a:lnTo>
                <a:lnTo>
                  <a:pt x="163879" y="1397000"/>
                </a:lnTo>
                <a:lnTo>
                  <a:pt x="163847" y="1346200"/>
                </a:lnTo>
                <a:lnTo>
                  <a:pt x="3328865" y="1346200"/>
                </a:lnTo>
                <a:lnTo>
                  <a:pt x="3323997" y="1295400"/>
                </a:lnTo>
                <a:lnTo>
                  <a:pt x="3312859" y="1244600"/>
                </a:lnTo>
                <a:lnTo>
                  <a:pt x="3295343" y="1193800"/>
                </a:lnTo>
                <a:lnTo>
                  <a:pt x="3288319" y="1181100"/>
                </a:lnTo>
                <a:lnTo>
                  <a:pt x="220641" y="1181100"/>
                </a:lnTo>
                <a:lnTo>
                  <a:pt x="224466" y="1168400"/>
                </a:lnTo>
                <a:lnTo>
                  <a:pt x="227840" y="1155700"/>
                </a:lnTo>
                <a:lnTo>
                  <a:pt x="231284" y="1143000"/>
                </a:lnTo>
                <a:lnTo>
                  <a:pt x="235321" y="1143000"/>
                </a:lnTo>
                <a:lnTo>
                  <a:pt x="257696" y="1092200"/>
                </a:lnTo>
                <a:lnTo>
                  <a:pt x="280102" y="1054100"/>
                </a:lnTo>
                <a:lnTo>
                  <a:pt x="392261" y="825500"/>
                </a:lnTo>
                <a:lnTo>
                  <a:pt x="414650" y="774700"/>
                </a:lnTo>
                <a:lnTo>
                  <a:pt x="437001" y="736600"/>
                </a:lnTo>
                <a:lnTo>
                  <a:pt x="459305" y="685800"/>
                </a:lnTo>
                <a:lnTo>
                  <a:pt x="481552" y="647700"/>
                </a:lnTo>
                <a:lnTo>
                  <a:pt x="503732" y="596900"/>
                </a:lnTo>
                <a:lnTo>
                  <a:pt x="516829" y="584200"/>
                </a:lnTo>
                <a:lnTo>
                  <a:pt x="532649" y="558800"/>
                </a:lnTo>
                <a:lnTo>
                  <a:pt x="2974744" y="558800"/>
                </a:lnTo>
                <a:lnTo>
                  <a:pt x="2958968" y="520700"/>
                </a:lnTo>
                <a:lnTo>
                  <a:pt x="2942572" y="469900"/>
                </a:lnTo>
                <a:lnTo>
                  <a:pt x="2930949" y="431800"/>
                </a:lnTo>
                <a:lnTo>
                  <a:pt x="2925912" y="393700"/>
                </a:lnTo>
                <a:lnTo>
                  <a:pt x="564086" y="393700"/>
                </a:lnTo>
                <a:lnTo>
                  <a:pt x="558371" y="342900"/>
                </a:lnTo>
                <a:lnTo>
                  <a:pt x="561717" y="292100"/>
                </a:lnTo>
                <a:lnTo>
                  <a:pt x="573903" y="254000"/>
                </a:lnTo>
                <a:lnTo>
                  <a:pt x="594710" y="228600"/>
                </a:lnTo>
                <a:lnTo>
                  <a:pt x="623915" y="190500"/>
                </a:lnTo>
                <a:lnTo>
                  <a:pt x="661300" y="177800"/>
                </a:lnTo>
                <a:lnTo>
                  <a:pt x="706643" y="165100"/>
                </a:lnTo>
                <a:lnTo>
                  <a:pt x="759724" y="152400"/>
                </a:lnTo>
                <a:lnTo>
                  <a:pt x="2881444" y="152400"/>
                </a:lnTo>
                <a:lnTo>
                  <a:pt x="2858506" y="127000"/>
                </a:lnTo>
                <a:lnTo>
                  <a:pt x="2831110" y="88900"/>
                </a:lnTo>
                <a:lnTo>
                  <a:pt x="2799560" y="63500"/>
                </a:lnTo>
                <a:lnTo>
                  <a:pt x="2764159" y="38100"/>
                </a:lnTo>
                <a:lnTo>
                  <a:pt x="2725209" y="25400"/>
                </a:lnTo>
                <a:lnTo>
                  <a:pt x="2683013" y="12700"/>
                </a:lnTo>
                <a:lnTo>
                  <a:pt x="2637875" y="0"/>
                </a:lnTo>
                <a:close/>
              </a:path>
              <a:path w="3329305" h="1651000">
                <a:moveTo>
                  <a:pt x="1032355" y="1600200"/>
                </a:moveTo>
                <a:lnTo>
                  <a:pt x="399819" y="1600200"/>
                </a:lnTo>
                <a:lnTo>
                  <a:pt x="441070" y="1625600"/>
                </a:lnTo>
                <a:lnTo>
                  <a:pt x="524219" y="1651000"/>
                </a:lnTo>
                <a:lnTo>
                  <a:pt x="608505" y="1651000"/>
                </a:lnTo>
                <a:lnTo>
                  <a:pt x="651178" y="1638300"/>
                </a:lnTo>
                <a:lnTo>
                  <a:pt x="694260" y="1612900"/>
                </a:lnTo>
                <a:lnTo>
                  <a:pt x="1011025" y="1612900"/>
                </a:lnTo>
                <a:lnTo>
                  <a:pt x="1032355" y="1600200"/>
                </a:lnTo>
                <a:close/>
              </a:path>
              <a:path w="3329305" h="1651000">
                <a:moveTo>
                  <a:pt x="1011025" y="1612900"/>
                </a:moveTo>
                <a:lnTo>
                  <a:pt x="731600" y="1612900"/>
                </a:lnTo>
                <a:lnTo>
                  <a:pt x="775201" y="1638300"/>
                </a:lnTo>
                <a:lnTo>
                  <a:pt x="818480" y="1651000"/>
                </a:lnTo>
                <a:lnTo>
                  <a:pt x="904336" y="1651000"/>
                </a:lnTo>
                <a:lnTo>
                  <a:pt x="989696" y="1625600"/>
                </a:lnTo>
                <a:lnTo>
                  <a:pt x="1011025" y="1612900"/>
                </a:lnTo>
                <a:close/>
              </a:path>
              <a:path w="3329305" h="1651000">
                <a:moveTo>
                  <a:pt x="1347853" y="1600200"/>
                </a:moveTo>
                <a:lnTo>
                  <a:pt x="1032355" y="1600200"/>
                </a:lnTo>
                <a:lnTo>
                  <a:pt x="1122811" y="1651000"/>
                </a:lnTo>
                <a:lnTo>
                  <a:pt x="1258512" y="1651000"/>
                </a:lnTo>
                <a:lnTo>
                  <a:pt x="1347853" y="1600200"/>
                </a:lnTo>
                <a:close/>
              </a:path>
              <a:path w="3329305" h="1651000">
                <a:moveTo>
                  <a:pt x="1978378" y="1600200"/>
                </a:moveTo>
                <a:lnTo>
                  <a:pt x="1347853" y="1600200"/>
                </a:lnTo>
                <a:lnTo>
                  <a:pt x="1389538" y="1625600"/>
                </a:lnTo>
                <a:lnTo>
                  <a:pt x="1472500" y="1651000"/>
                </a:lnTo>
                <a:lnTo>
                  <a:pt x="1555636" y="1651000"/>
                </a:lnTo>
                <a:lnTo>
                  <a:pt x="1597537" y="1638300"/>
                </a:lnTo>
                <a:lnTo>
                  <a:pt x="1639802" y="1612900"/>
                </a:lnTo>
                <a:lnTo>
                  <a:pt x="1957434" y="1612900"/>
                </a:lnTo>
                <a:lnTo>
                  <a:pt x="1978378" y="1600200"/>
                </a:lnTo>
                <a:close/>
              </a:path>
              <a:path w="3329305" h="1651000">
                <a:moveTo>
                  <a:pt x="1957434" y="1612900"/>
                </a:moveTo>
                <a:lnTo>
                  <a:pt x="1682304" y="1612900"/>
                </a:lnTo>
                <a:lnTo>
                  <a:pt x="1725427" y="1638300"/>
                </a:lnTo>
                <a:lnTo>
                  <a:pt x="1768135" y="1651000"/>
                </a:lnTo>
                <a:lnTo>
                  <a:pt x="1852640" y="1651000"/>
                </a:lnTo>
                <a:lnTo>
                  <a:pt x="1936490" y="1625600"/>
                </a:lnTo>
                <a:lnTo>
                  <a:pt x="1957434" y="1612900"/>
                </a:lnTo>
                <a:close/>
              </a:path>
              <a:path w="3329305" h="1651000">
                <a:moveTo>
                  <a:pt x="3240029" y="1600200"/>
                </a:moveTo>
                <a:lnTo>
                  <a:pt x="1978378" y="1600200"/>
                </a:lnTo>
                <a:lnTo>
                  <a:pt x="2071143" y="1651000"/>
                </a:lnTo>
                <a:lnTo>
                  <a:pt x="2164663" y="1651000"/>
                </a:lnTo>
                <a:lnTo>
                  <a:pt x="2258872" y="1625600"/>
                </a:lnTo>
                <a:lnTo>
                  <a:pt x="2277845" y="1612900"/>
                </a:lnTo>
                <a:lnTo>
                  <a:pt x="3229035" y="1612900"/>
                </a:lnTo>
                <a:lnTo>
                  <a:pt x="3240029" y="1600200"/>
                </a:lnTo>
                <a:close/>
              </a:path>
              <a:path w="3329305" h="1651000">
                <a:moveTo>
                  <a:pt x="2580224" y="1612900"/>
                </a:moveTo>
                <a:lnTo>
                  <a:pt x="2311350" y="1612900"/>
                </a:lnTo>
                <a:lnTo>
                  <a:pt x="2329457" y="1625600"/>
                </a:lnTo>
                <a:lnTo>
                  <a:pt x="2429468" y="1651000"/>
                </a:lnTo>
                <a:lnTo>
                  <a:pt x="2479602" y="1651000"/>
                </a:lnTo>
                <a:lnTo>
                  <a:pt x="2529847" y="1638300"/>
                </a:lnTo>
                <a:lnTo>
                  <a:pt x="2580224" y="1612900"/>
                </a:lnTo>
                <a:close/>
              </a:path>
              <a:path w="3329305" h="1651000">
                <a:moveTo>
                  <a:pt x="2908514" y="1612900"/>
                </a:moveTo>
                <a:lnTo>
                  <a:pt x="2624874" y="1612900"/>
                </a:lnTo>
                <a:lnTo>
                  <a:pt x="2638526" y="1625600"/>
                </a:lnTo>
                <a:lnTo>
                  <a:pt x="2739753" y="1651000"/>
                </a:lnTo>
                <a:lnTo>
                  <a:pt x="2840107" y="1651000"/>
                </a:lnTo>
                <a:lnTo>
                  <a:pt x="2889817" y="1625600"/>
                </a:lnTo>
                <a:lnTo>
                  <a:pt x="2908514" y="1612900"/>
                </a:lnTo>
                <a:close/>
              </a:path>
              <a:path w="3329305" h="1651000">
                <a:moveTo>
                  <a:pt x="3229035" y="1612900"/>
                </a:moveTo>
                <a:lnTo>
                  <a:pt x="2941681" y="1612900"/>
                </a:lnTo>
                <a:lnTo>
                  <a:pt x="2959867" y="1625600"/>
                </a:lnTo>
                <a:lnTo>
                  <a:pt x="3053753" y="1651000"/>
                </a:lnTo>
                <a:lnTo>
                  <a:pt x="3147242" y="1651000"/>
                </a:lnTo>
                <a:lnTo>
                  <a:pt x="3190307" y="1638300"/>
                </a:lnTo>
                <a:lnTo>
                  <a:pt x="3229035" y="1612900"/>
                </a:lnTo>
                <a:close/>
              </a:path>
              <a:path w="3329305" h="1651000">
                <a:moveTo>
                  <a:pt x="469229" y="1422400"/>
                </a:moveTo>
                <a:lnTo>
                  <a:pt x="325431" y="1422400"/>
                </a:lnTo>
                <a:lnTo>
                  <a:pt x="320791" y="1435100"/>
                </a:lnTo>
                <a:lnTo>
                  <a:pt x="317403" y="1435100"/>
                </a:lnTo>
                <a:lnTo>
                  <a:pt x="300999" y="1473200"/>
                </a:lnTo>
                <a:lnTo>
                  <a:pt x="279439" y="1485900"/>
                </a:lnTo>
                <a:lnTo>
                  <a:pt x="252474" y="1498600"/>
                </a:lnTo>
                <a:lnTo>
                  <a:pt x="539375" y="1498600"/>
                </a:lnTo>
                <a:lnTo>
                  <a:pt x="525725" y="1485900"/>
                </a:lnTo>
                <a:lnTo>
                  <a:pt x="511602" y="1473200"/>
                </a:lnTo>
                <a:lnTo>
                  <a:pt x="499010" y="1473200"/>
                </a:lnTo>
                <a:lnTo>
                  <a:pt x="488209" y="1460500"/>
                </a:lnTo>
                <a:lnTo>
                  <a:pt x="478684" y="1435100"/>
                </a:lnTo>
                <a:lnTo>
                  <a:pt x="469229" y="1422400"/>
                </a:lnTo>
                <a:close/>
              </a:path>
              <a:path w="3329305" h="1651000">
                <a:moveTo>
                  <a:pt x="770263" y="1422400"/>
                </a:moveTo>
                <a:lnTo>
                  <a:pt x="644283" y="1422400"/>
                </a:lnTo>
                <a:lnTo>
                  <a:pt x="652733" y="1435100"/>
                </a:lnTo>
                <a:lnTo>
                  <a:pt x="602528" y="1460500"/>
                </a:lnTo>
                <a:lnTo>
                  <a:pt x="577013" y="1485900"/>
                </a:lnTo>
                <a:lnTo>
                  <a:pt x="550547" y="1498600"/>
                </a:lnTo>
                <a:lnTo>
                  <a:pt x="873094" y="1498600"/>
                </a:lnTo>
                <a:lnTo>
                  <a:pt x="838667" y="1485900"/>
                </a:lnTo>
                <a:lnTo>
                  <a:pt x="815388" y="1460500"/>
                </a:lnTo>
                <a:lnTo>
                  <a:pt x="795112" y="1435100"/>
                </a:lnTo>
                <a:lnTo>
                  <a:pt x="770263" y="1422400"/>
                </a:lnTo>
                <a:close/>
              </a:path>
              <a:path w="3329305" h="1651000">
                <a:moveTo>
                  <a:pt x="1008703" y="1409700"/>
                </a:moveTo>
                <a:lnTo>
                  <a:pt x="969070" y="1435100"/>
                </a:lnTo>
                <a:lnTo>
                  <a:pt x="938567" y="1460500"/>
                </a:lnTo>
                <a:lnTo>
                  <a:pt x="909462" y="1485900"/>
                </a:lnTo>
                <a:lnTo>
                  <a:pt x="873094" y="1498600"/>
                </a:lnTo>
                <a:lnTo>
                  <a:pt x="1188655" y="1498600"/>
                </a:lnTo>
                <a:lnTo>
                  <a:pt x="1153467" y="1485900"/>
                </a:lnTo>
                <a:lnTo>
                  <a:pt x="1123870" y="1460500"/>
                </a:lnTo>
                <a:lnTo>
                  <a:pt x="1091955" y="1435100"/>
                </a:lnTo>
                <a:lnTo>
                  <a:pt x="1051616" y="1422400"/>
                </a:lnTo>
                <a:lnTo>
                  <a:pt x="1008703" y="1409700"/>
                </a:lnTo>
                <a:close/>
              </a:path>
              <a:path w="3329305" h="1651000">
                <a:moveTo>
                  <a:pt x="1419306" y="1422400"/>
                </a:moveTo>
                <a:lnTo>
                  <a:pt x="1274368" y="1422400"/>
                </a:lnTo>
                <a:lnTo>
                  <a:pt x="1269458" y="1435100"/>
                </a:lnTo>
                <a:lnTo>
                  <a:pt x="1264426" y="1435100"/>
                </a:lnTo>
                <a:lnTo>
                  <a:pt x="1258978" y="1447800"/>
                </a:lnTo>
                <a:lnTo>
                  <a:pt x="1252819" y="1460500"/>
                </a:lnTo>
                <a:lnTo>
                  <a:pt x="1223687" y="1485900"/>
                </a:lnTo>
                <a:lnTo>
                  <a:pt x="1188655" y="1498600"/>
                </a:lnTo>
                <a:lnTo>
                  <a:pt x="1499953" y="1498600"/>
                </a:lnTo>
                <a:lnTo>
                  <a:pt x="1476511" y="1485900"/>
                </a:lnTo>
                <a:lnTo>
                  <a:pt x="1454377" y="1473200"/>
                </a:lnTo>
                <a:lnTo>
                  <a:pt x="1432831" y="1447800"/>
                </a:lnTo>
                <a:lnTo>
                  <a:pt x="1411150" y="1435100"/>
                </a:lnTo>
                <a:lnTo>
                  <a:pt x="1419306" y="1422400"/>
                </a:lnTo>
                <a:close/>
              </a:path>
              <a:path w="3329305" h="1651000">
                <a:moveTo>
                  <a:pt x="1684542" y="1422400"/>
                </a:moveTo>
                <a:lnTo>
                  <a:pt x="1601380" y="1422400"/>
                </a:lnTo>
                <a:lnTo>
                  <a:pt x="1572454" y="1447800"/>
                </a:lnTo>
                <a:lnTo>
                  <a:pt x="1557203" y="1460500"/>
                </a:lnTo>
                <a:lnTo>
                  <a:pt x="1537837" y="1485900"/>
                </a:lnTo>
                <a:lnTo>
                  <a:pt x="1517654" y="1485900"/>
                </a:lnTo>
                <a:lnTo>
                  <a:pt x="1499953" y="1498600"/>
                </a:lnTo>
                <a:lnTo>
                  <a:pt x="1818102" y="1498600"/>
                </a:lnTo>
                <a:lnTo>
                  <a:pt x="1781168" y="1485900"/>
                </a:lnTo>
                <a:lnTo>
                  <a:pt x="1750521" y="1447800"/>
                </a:lnTo>
                <a:lnTo>
                  <a:pt x="1723499" y="1435100"/>
                </a:lnTo>
                <a:lnTo>
                  <a:pt x="1684542" y="1422400"/>
                </a:lnTo>
                <a:close/>
              </a:path>
              <a:path w="3329305" h="1651000">
                <a:moveTo>
                  <a:pt x="1999601" y="1409700"/>
                </a:moveTo>
                <a:lnTo>
                  <a:pt x="1956388" y="1422400"/>
                </a:lnTo>
                <a:lnTo>
                  <a:pt x="1916384" y="1435100"/>
                </a:lnTo>
                <a:lnTo>
                  <a:pt x="1886413" y="1460500"/>
                </a:lnTo>
                <a:lnTo>
                  <a:pt x="1855218" y="1485900"/>
                </a:lnTo>
                <a:lnTo>
                  <a:pt x="1818102" y="1498600"/>
                </a:lnTo>
                <a:lnTo>
                  <a:pt x="2136061" y="1498600"/>
                </a:lnTo>
                <a:lnTo>
                  <a:pt x="2099219" y="1485900"/>
                </a:lnTo>
                <a:lnTo>
                  <a:pt x="2068355" y="1460500"/>
                </a:lnTo>
                <a:lnTo>
                  <a:pt x="2039198" y="1435100"/>
                </a:lnTo>
                <a:lnTo>
                  <a:pt x="1999601" y="1409700"/>
                </a:lnTo>
                <a:close/>
              </a:path>
              <a:path w="3329305" h="1651000">
                <a:moveTo>
                  <a:pt x="2367613" y="1422400"/>
                </a:moveTo>
                <a:lnTo>
                  <a:pt x="2217457" y="1422400"/>
                </a:lnTo>
                <a:lnTo>
                  <a:pt x="2213376" y="1435100"/>
                </a:lnTo>
                <a:lnTo>
                  <a:pt x="2208864" y="1447800"/>
                </a:lnTo>
                <a:lnTo>
                  <a:pt x="2203775" y="1447800"/>
                </a:lnTo>
                <a:lnTo>
                  <a:pt x="2172904" y="1485900"/>
                </a:lnTo>
                <a:lnTo>
                  <a:pt x="2136061" y="1498600"/>
                </a:lnTo>
                <a:lnTo>
                  <a:pt x="2447642" y="1498600"/>
                </a:lnTo>
                <a:lnTo>
                  <a:pt x="2424330" y="1485900"/>
                </a:lnTo>
                <a:lnTo>
                  <a:pt x="2402428" y="1473200"/>
                </a:lnTo>
                <a:lnTo>
                  <a:pt x="2381139" y="1447800"/>
                </a:lnTo>
                <a:lnTo>
                  <a:pt x="2359665" y="1435100"/>
                </a:lnTo>
                <a:lnTo>
                  <a:pt x="2367613" y="1422400"/>
                </a:lnTo>
                <a:close/>
              </a:path>
              <a:path w="3329305" h="1651000">
                <a:moveTo>
                  <a:pt x="2680723" y="1422400"/>
                </a:moveTo>
                <a:lnTo>
                  <a:pt x="2547587" y="1422400"/>
                </a:lnTo>
                <a:lnTo>
                  <a:pt x="2537578" y="1435100"/>
                </a:lnTo>
                <a:lnTo>
                  <a:pt x="2531220" y="1435100"/>
                </a:lnTo>
                <a:lnTo>
                  <a:pt x="2516469" y="1460500"/>
                </a:lnTo>
                <a:lnTo>
                  <a:pt x="2498254" y="1485900"/>
                </a:lnTo>
                <a:lnTo>
                  <a:pt x="2475627" y="1498600"/>
                </a:lnTo>
                <a:lnTo>
                  <a:pt x="3302171" y="1498600"/>
                </a:lnTo>
                <a:lnTo>
                  <a:pt x="3306950" y="1485900"/>
                </a:lnTo>
                <a:lnTo>
                  <a:pt x="2738674" y="1485900"/>
                </a:lnTo>
                <a:lnTo>
                  <a:pt x="2716123" y="1473200"/>
                </a:lnTo>
                <a:lnTo>
                  <a:pt x="2694102" y="1447800"/>
                </a:lnTo>
                <a:lnTo>
                  <a:pt x="2671959" y="1435100"/>
                </a:lnTo>
                <a:lnTo>
                  <a:pt x="2680723" y="1422400"/>
                </a:lnTo>
                <a:close/>
              </a:path>
              <a:path w="3329305" h="1651000">
                <a:moveTo>
                  <a:pt x="2975702" y="1422400"/>
                </a:moveTo>
                <a:lnTo>
                  <a:pt x="2872046" y="1422400"/>
                </a:lnTo>
                <a:lnTo>
                  <a:pt x="2834457" y="1447800"/>
                </a:lnTo>
                <a:lnTo>
                  <a:pt x="2819185" y="1460500"/>
                </a:lnTo>
                <a:lnTo>
                  <a:pt x="2800042" y="1485900"/>
                </a:lnTo>
                <a:lnTo>
                  <a:pt x="3053672" y="1485900"/>
                </a:lnTo>
                <a:lnTo>
                  <a:pt x="3031543" y="1460500"/>
                </a:lnTo>
                <a:lnTo>
                  <a:pt x="3014221" y="1447800"/>
                </a:lnTo>
                <a:lnTo>
                  <a:pt x="2975702" y="1422400"/>
                </a:lnTo>
                <a:close/>
              </a:path>
              <a:path w="3329305" h="1651000">
                <a:moveTo>
                  <a:pt x="3328865" y="1346200"/>
                </a:moveTo>
                <a:lnTo>
                  <a:pt x="3158751" y="1346200"/>
                </a:lnTo>
                <a:lnTo>
                  <a:pt x="3159780" y="1371600"/>
                </a:lnTo>
                <a:lnTo>
                  <a:pt x="3161334" y="1384300"/>
                </a:lnTo>
                <a:lnTo>
                  <a:pt x="3161119" y="1409700"/>
                </a:lnTo>
                <a:lnTo>
                  <a:pt x="3156835" y="1422400"/>
                </a:lnTo>
                <a:lnTo>
                  <a:pt x="3146102" y="1447800"/>
                </a:lnTo>
                <a:lnTo>
                  <a:pt x="3132136" y="1460500"/>
                </a:lnTo>
                <a:lnTo>
                  <a:pt x="3116109" y="1485900"/>
                </a:lnTo>
                <a:lnTo>
                  <a:pt x="3306950" y="1485900"/>
                </a:lnTo>
                <a:lnTo>
                  <a:pt x="3320232" y="1435100"/>
                </a:lnTo>
                <a:lnTo>
                  <a:pt x="3327574" y="1384300"/>
                </a:lnTo>
                <a:lnTo>
                  <a:pt x="3328865" y="1346200"/>
                </a:lnTo>
                <a:close/>
              </a:path>
              <a:path w="3329305" h="1651000">
                <a:moveTo>
                  <a:pt x="2974744" y="558800"/>
                </a:moveTo>
                <a:lnTo>
                  <a:pt x="2782400" y="558800"/>
                </a:lnTo>
                <a:lnTo>
                  <a:pt x="2798639" y="571500"/>
                </a:lnTo>
                <a:lnTo>
                  <a:pt x="2809180" y="584200"/>
                </a:lnTo>
                <a:lnTo>
                  <a:pt x="2831901" y="622300"/>
                </a:lnTo>
                <a:lnTo>
                  <a:pt x="2854505" y="673100"/>
                </a:lnTo>
                <a:lnTo>
                  <a:pt x="2877003" y="711200"/>
                </a:lnTo>
                <a:lnTo>
                  <a:pt x="2899408" y="762000"/>
                </a:lnTo>
                <a:lnTo>
                  <a:pt x="2921731" y="800100"/>
                </a:lnTo>
                <a:lnTo>
                  <a:pt x="2943984" y="850900"/>
                </a:lnTo>
                <a:lnTo>
                  <a:pt x="2966179" y="889000"/>
                </a:lnTo>
                <a:lnTo>
                  <a:pt x="2988329" y="939800"/>
                </a:lnTo>
                <a:lnTo>
                  <a:pt x="3010444" y="977900"/>
                </a:lnTo>
                <a:lnTo>
                  <a:pt x="3098805" y="1155700"/>
                </a:lnTo>
                <a:lnTo>
                  <a:pt x="3100285" y="1155700"/>
                </a:lnTo>
                <a:lnTo>
                  <a:pt x="3101238" y="1168400"/>
                </a:lnTo>
                <a:lnTo>
                  <a:pt x="3102205" y="1168400"/>
                </a:lnTo>
                <a:lnTo>
                  <a:pt x="3103726" y="1181100"/>
                </a:lnTo>
                <a:lnTo>
                  <a:pt x="3288319" y="1181100"/>
                </a:lnTo>
                <a:lnTo>
                  <a:pt x="3274269" y="1155700"/>
                </a:lnTo>
                <a:lnTo>
                  <a:pt x="3252865" y="1104900"/>
                </a:lnTo>
                <a:lnTo>
                  <a:pt x="3231158" y="1066800"/>
                </a:lnTo>
                <a:lnTo>
                  <a:pt x="3209174" y="1016000"/>
                </a:lnTo>
                <a:lnTo>
                  <a:pt x="3186941" y="965200"/>
                </a:lnTo>
                <a:lnTo>
                  <a:pt x="3164484" y="927100"/>
                </a:lnTo>
                <a:lnTo>
                  <a:pt x="3141831" y="876300"/>
                </a:lnTo>
                <a:lnTo>
                  <a:pt x="3119009" y="838200"/>
                </a:lnTo>
                <a:lnTo>
                  <a:pt x="3096043" y="787400"/>
                </a:lnTo>
                <a:lnTo>
                  <a:pt x="3072961" y="749300"/>
                </a:lnTo>
                <a:lnTo>
                  <a:pt x="3049789" y="698500"/>
                </a:lnTo>
                <a:lnTo>
                  <a:pt x="3026554" y="660400"/>
                </a:lnTo>
                <a:lnTo>
                  <a:pt x="2980002" y="571500"/>
                </a:lnTo>
                <a:lnTo>
                  <a:pt x="2974744" y="558800"/>
                </a:lnTo>
                <a:close/>
              </a:path>
              <a:path w="3329305" h="1651000">
                <a:moveTo>
                  <a:pt x="2881444" y="152400"/>
                </a:moveTo>
                <a:lnTo>
                  <a:pt x="2564151" y="152400"/>
                </a:lnTo>
                <a:lnTo>
                  <a:pt x="2618827" y="165100"/>
                </a:lnTo>
                <a:lnTo>
                  <a:pt x="2664888" y="177800"/>
                </a:lnTo>
                <a:lnTo>
                  <a:pt x="2702328" y="190500"/>
                </a:lnTo>
                <a:lnTo>
                  <a:pt x="2731138" y="228600"/>
                </a:lnTo>
                <a:lnTo>
                  <a:pt x="2751313" y="254000"/>
                </a:lnTo>
                <a:lnTo>
                  <a:pt x="2762846" y="304800"/>
                </a:lnTo>
                <a:lnTo>
                  <a:pt x="2765729" y="342900"/>
                </a:lnTo>
                <a:lnTo>
                  <a:pt x="2759957" y="393700"/>
                </a:lnTo>
                <a:lnTo>
                  <a:pt x="2925912" y="393700"/>
                </a:lnTo>
                <a:lnTo>
                  <a:pt x="2924233" y="381000"/>
                </a:lnTo>
                <a:lnTo>
                  <a:pt x="2922559" y="330200"/>
                </a:lnTo>
                <a:lnTo>
                  <a:pt x="2920482" y="279400"/>
                </a:lnTo>
                <a:lnTo>
                  <a:pt x="2912735" y="241300"/>
                </a:lnTo>
                <a:lnTo>
                  <a:pt x="2899621" y="190500"/>
                </a:lnTo>
                <a:lnTo>
                  <a:pt x="2881444" y="152400"/>
                </a:lnTo>
                <a:close/>
              </a:path>
              <a:path w="3329305" h="1651000">
                <a:moveTo>
                  <a:pt x="2263421" y="152400"/>
                </a:moveTo>
                <a:lnTo>
                  <a:pt x="1060454" y="152400"/>
                </a:lnTo>
                <a:lnTo>
                  <a:pt x="1160700" y="165100"/>
                </a:lnTo>
                <a:lnTo>
                  <a:pt x="2163175" y="165100"/>
                </a:lnTo>
                <a:lnTo>
                  <a:pt x="2263421" y="15240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5546431" y="4493726"/>
            <a:ext cx="1148552" cy="1111007"/>
          </a:xfrm>
          <a:custGeom>
            <a:avLst/>
            <a:gdLst/>
            <a:ahLst/>
            <a:cxnLst/>
            <a:rect l="l" t="t" r="r" b="b"/>
            <a:pathLst>
              <a:path w="2525394" h="2442845">
                <a:moveTo>
                  <a:pt x="158137" y="0"/>
                </a:moveTo>
                <a:lnTo>
                  <a:pt x="4508" y="0"/>
                </a:lnTo>
                <a:lnTo>
                  <a:pt x="3196" y="9845"/>
                </a:lnTo>
                <a:lnTo>
                  <a:pt x="1942" y="18503"/>
                </a:lnTo>
                <a:lnTo>
                  <a:pt x="999" y="26370"/>
                </a:lnTo>
                <a:lnTo>
                  <a:pt x="624" y="33841"/>
                </a:lnTo>
                <a:lnTo>
                  <a:pt x="605" y="85077"/>
                </a:lnTo>
                <a:lnTo>
                  <a:pt x="0" y="956085"/>
                </a:lnTo>
                <a:lnTo>
                  <a:pt x="13" y="1468442"/>
                </a:lnTo>
                <a:lnTo>
                  <a:pt x="167" y="1622149"/>
                </a:lnTo>
                <a:lnTo>
                  <a:pt x="415" y="1775855"/>
                </a:lnTo>
                <a:lnTo>
                  <a:pt x="769" y="1929560"/>
                </a:lnTo>
                <a:lnTo>
                  <a:pt x="1430" y="2134500"/>
                </a:lnTo>
                <a:lnTo>
                  <a:pt x="5049" y="2181036"/>
                </a:lnTo>
                <a:lnTo>
                  <a:pt x="15223" y="2225062"/>
                </a:lnTo>
                <a:lnTo>
                  <a:pt x="31465" y="2266176"/>
                </a:lnTo>
                <a:lnTo>
                  <a:pt x="53287" y="2303973"/>
                </a:lnTo>
                <a:lnTo>
                  <a:pt x="80205" y="2338050"/>
                </a:lnTo>
                <a:lnTo>
                  <a:pt x="111730" y="2368002"/>
                </a:lnTo>
                <a:lnTo>
                  <a:pt x="147376" y="2393426"/>
                </a:lnTo>
                <a:lnTo>
                  <a:pt x="186657" y="2413919"/>
                </a:lnTo>
                <a:lnTo>
                  <a:pt x="229086" y="2429076"/>
                </a:lnTo>
                <a:lnTo>
                  <a:pt x="274176" y="2438493"/>
                </a:lnTo>
                <a:lnTo>
                  <a:pt x="321441" y="2441768"/>
                </a:lnTo>
                <a:lnTo>
                  <a:pt x="1184718" y="2442491"/>
                </a:lnTo>
                <a:lnTo>
                  <a:pt x="2200347" y="2441915"/>
                </a:lnTo>
                <a:lnTo>
                  <a:pt x="2250389" y="2438460"/>
                </a:lnTo>
                <a:lnTo>
                  <a:pt x="2297462" y="2428507"/>
                </a:lnTo>
                <a:lnTo>
                  <a:pt x="2341188" y="2412458"/>
                </a:lnTo>
                <a:lnTo>
                  <a:pt x="2381189" y="2390715"/>
                </a:lnTo>
                <a:lnTo>
                  <a:pt x="2417085" y="2363681"/>
                </a:lnTo>
                <a:lnTo>
                  <a:pt x="2448498" y="2331759"/>
                </a:lnTo>
                <a:lnTo>
                  <a:pt x="2475050" y="2295351"/>
                </a:lnTo>
                <a:lnTo>
                  <a:pt x="2481658" y="2282796"/>
                </a:lnTo>
                <a:lnTo>
                  <a:pt x="1880730" y="2282796"/>
                </a:lnTo>
                <a:lnTo>
                  <a:pt x="364414" y="2282370"/>
                </a:lnTo>
                <a:lnTo>
                  <a:pt x="311734" y="2279729"/>
                </a:lnTo>
                <a:lnTo>
                  <a:pt x="267864" y="2271496"/>
                </a:lnTo>
                <a:lnTo>
                  <a:pt x="232244" y="2257113"/>
                </a:lnTo>
                <a:lnTo>
                  <a:pt x="183530" y="2207660"/>
                </a:lnTo>
                <a:lnTo>
                  <a:pt x="169320" y="2171472"/>
                </a:lnTo>
                <a:lnTo>
                  <a:pt x="161133" y="2126899"/>
                </a:lnTo>
                <a:lnTo>
                  <a:pt x="158409" y="2073381"/>
                </a:lnTo>
                <a:lnTo>
                  <a:pt x="158388" y="1973353"/>
                </a:lnTo>
                <a:lnTo>
                  <a:pt x="2525066" y="1973353"/>
                </a:lnTo>
                <a:lnTo>
                  <a:pt x="2525061" y="1807452"/>
                </a:lnTo>
                <a:lnTo>
                  <a:pt x="158137" y="1807452"/>
                </a:lnTo>
                <a:lnTo>
                  <a:pt x="158137" y="0"/>
                </a:lnTo>
                <a:close/>
              </a:path>
              <a:path w="2525394" h="2442845">
                <a:moveTo>
                  <a:pt x="2525066" y="1973353"/>
                </a:moveTo>
                <a:lnTo>
                  <a:pt x="2368206" y="1973353"/>
                </a:lnTo>
                <a:lnTo>
                  <a:pt x="2366673" y="2022551"/>
                </a:lnTo>
                <a:lnTo>
                  <a:pt x="2365608" y="2071525"/>
                </a:lnTo>
                <a:lnTo>
                  <a:pt x="2363010" y="2120017"/>
                </a:lnTo>
                <a:lnTo>
                  <a:pt x="2356876" y="2167766"/>
                </a:lnTo>
                <a:lnTo>
                  <a:pt x="2342458" y="2207896"/>
                </a:lnTo>
                <a:lnTo>
                  <a:pt x="2316214" y="2239846"/>
                </a:lnTo>
                <a:lnTo>
                  <a:pt x="2279712" y="2263208"/>
                </a:lnTo>
                <a:lnTo>
                  <a:pt x="2234516" y="2277574"/>
                </a:lnTo>
                <a:lnTo>
                  <a:pt x="2182191" y="2282537"/>
                </a:lnTo>
                <a:lnTo>
                  <a:pt x="1880730" y="2282796"/>
                </a:lnTo>
                <a:lnTo>
                  <a:pt x="2481658" y="2282796"/>
                </a:lnTo>
                <a:lnTo>
                  <a:pt x="2496362" y="2254860"/>
                </a:lnTo>
                <a:lnTo>
                  <a:pt x="2512055" y="2210687"/>
                </a:lnTo>
                <a:lnTo>
                  <a:pt x="2521750" y="2163236"/>
                </a:lnTo>
                <a:lnTo>
                  <a:pt x="2525070" y="2112909"/>
                </a:lnTo>
                <a:lnTo>
                  <a:pt x="2525066" y="1973353"/>
                </a:lnTo>
                <a:close/>
              </a:path>
              <a:path w="2525394" h="2442845">
                <a:moveTo>
                  <a:pt x="2521175" y="1036"/>
                </a:moveTo>
                <a:lnTo>
                  <a:pt x="2364468" y="1036"/>
                </a:lnTo>
                <a:lnTo>
                  <a:pt x="2364468" y="1807452"/>
                </a:lnTo>
                <a:lnTo>
                  <a:pt x="2525061" y="1807452"/>
                </a:lnTo>
                <a:lnTo>
                  <a:pt x="2524999" y="1468442"/>
                </a:lnTo>
                <a:lnTo>
                  <a:pt x="2524400" y="67683"/>
                </a:lnTo>
                <a:lnTo>
                  <a:pt x="2524055" y="51283"/>
                </a:lnTo>
                <a:lnTo>
                  <a:pt x="2523161" y="33841"/>
                </a:lnTo>
                <a:lnTo>
                  <a:pt x="2522168" y="18061"/>
                </a:lnTo>
                <a:lnTo>
                  <a:pt x="2521175" y="103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4974318" y="3309694"/>
            <a:ext cx="932530" cy="643443"/>
          </a:xfrm>
          <a:custGeom>
            <a:avLst/>
            <a:gdLst/>
            <a:ahLst/>
            <a:cxnLst/>
            <a:rect l="l" t="t" r="r" b="b"/>
            <a:pathLst>
              <a:path w="2050415" h="1414779">
                <a:moveTo>
                  <a:pt x="2048639" y="0"/>
                </a:moveTo>
                <a:lnTo>
                  <a:pt x="0" y="0"/>
                </a:lnTo>
                <a:lnTo>
                  <a:pt x="0" y="1414333"/>
                </a:lnTo>
                <a:lnTo>
                  <a:pt x="1176278" y="1414333"/>
                </a:lnTo>
                <a:lnTo>
                  <a:pt x="1176278" y="1258788"/>
                </a:lnTo>
                <a:lnTo>
                  <a:pt x="327665" y="1258788"/>
                </a:lnTo>
                <a:lnTo>
                  <a:pt x="323319" y="1246517"/>
                </a:lnTo>
                <a:lnTo>
                  <a:pt x="420681" y="1170791"/>
                </a:lnTo>
                <a:lnTo>
                  <a:pt x="159440" y="1170791"/>
                </a:lnTo>
                <a:lnTo>
                  <a:pt x="159440" y="246243"/>
                </a:lnTo>
                <a:lnTo>
                  <a:pt x="416547" y="246243"/>
                </a:lnTo>
                <a:lnTo>
                  <a:pt x="308022" y="159366"/>
                </a:lnTo>
                <a:lnTo>
                  <a:pt x="2048559" y="159366"/>
                </a:lnTo>
                <a:lnTo>
                  <a:pt x="2048639" y="0"/>
                </a:lnTo>
                <a:close/>
              </a:path>
              <a:path w="2050415" h="1414779">
                <a:moveTo>
                  <a:pt x="416547" y="246243"/>
                </a:moveTo>
                <a:lnTo>
                  <a:pt x="159440" y="246243"/>
                </a:lnTo>
                <a:lnTo>
                  <a:pt x="745558" y="714910"/>
                </a:lnTo>
                <a:lnTo>
                  <a:pt x="159440" y="1170791"/>
                </a:lnTo>
                <a:lnTo>
                  <a:pt x="420681" y="1170791"/>
                </a:lnTo>
                <a:lnTo>
                  <a:pt x="873533" y="818571"/>
                </a:lnTo>
                <a:lnTo>
                  <a:pt x="1397188" y="818571"/>
                </a:lnTo>
                <a:lnTo>
                  <a:pt x="1409056" y="803347"/>
                </a:lnTo>
                <a:lnTo>
                  <a:pt x="1318682" y="730553"/>
                </a:lnTo>
                <a:lnTo>
                  <a:pt x="1021539" y="730553"/>
                </a:lnTo>
                <a:lnTo>
                  <a:pt x="416547" y="246243"/>
                </a:lnTo>
                <a:close/>
              </a:path>
              <a:path w="2050415" h="1414779">
                <a:moveTo>
                  <a:pt x="1397188" y="818571"/>
                </a:moveTo>
                <a:lnTo>
                  <a:pt x="873533" y="818571"/>
                </a:lnTo>
                <a:lnTo>
                  <a:pt x="1021811" y="933720"/>
                </a:lnTo>
                <a:lnTo>
                  <a:pt x="1169095" y="819514"/>
                </a:lnTo>
                <a:lnTo>
                  <a:pt x="1396453" y="819514"/>
                </a:lnTo>
                <a:lnTo>
                  <a:pt x="1397188" y="818571"/>
                </a:lnTo>
                <a:close/>
              </a:path>
              <a:path w="2050415" h="1414779">
                <a:moveTo>
                  <a:pt x="1396453" y="819514"/>
                </a:moveTo>
                <a:lnTo>
                  <a:pt x="1169095" y="819514"/>
                </a:lnTo>
                <a:lnTo>
                  <a:pt x="1312462" y="927259"/>
                </a:lnTo>
                <a:lnTo>
                  <a:pt x="1396453" y="819514"/>
                </a:lnTo>
                <a:close/>
              </a:path>
              <a:path w="2050415" h="1414779">
                <a:moveTo>
                  <a:pt x="2017197" y="786397"/>
                </a:moveTo>
                <a:lnTo>
                  <a:pt x="1937959" y="786397"/>
                </a:lnTo>
                <a:lnTo>
                  <a:pt x="1958608" y="786436"/>
                </a:lnTo>
                <a:lnTo>
                  <a:pt x="1978285" y="788059"/>
                </a:lnTo>
                <a:lnTo>
                  <a:pt x="2013936" y="788148"/>
                </a:lnTo>
                <a:lnTo>
                  <a:pt x="2017197" y="786397"/>
                </a:lnTo>
                <a:close/>
              </a:path>
              <a:path w="2050415" h="1414779">
                <a:moveTo>
                  <a:pt x="2048392" y="240547"/>
                </a:moveTo>
                <a:lnTo>
                  <a:pt x="1891272" y="240547"/>
                </a:lnTo>
                <a:lnTo>
                  <a:pt x="1891272" y="787452"/>
                </a:lnTo>
                <a:lnTo>
                  <a:pt x="1915720" y="787037"/>
                </a:lnTo>
                <a:lnTo>
                  <a:pt x="1937959" y="786397"/>
                </a:lnTo>
                <a:lnTo>
                  <a:pt x="2017197" y="786397"/>
                </a:lnTo>
                <a:lnTo>
                  <a:pt x="2036033" y="776283"/>
                </a:lnTo>
                <a:lnTo>
                  <a:pt x="2047154" y="752409"/>
                </a:lnTo>
                <a:lnTo>
                  <a:pt x="2049874" y="716470"/>
                </a:lnTo>
                <a:lnTo>
                  <a:pt x="2049196" y="663596"/>
                </a:lnTo>
                <a:lnTo>
                  <a:pt x="2048702" y="610719"/>
                </a:lnTo>
                <a:lnTo>
                  <a:pt x="2048368" y="557839"/>
                </a:lnTo>
                <a:lnTo>
                  <a:pt x="2048169" y="504958"/>
                </a:lnTo>
                <a:lnTo>
                  <a:pt x="2048154" y="346305"/>
                </a:lnTo>
                <a:lnTo>
                  <a:pt x="2048392" y="240547"/>
                </a:lnTo>
                <a:close/>
              </a:path>
              <a:path w="2050415" h="1414779">
                <a:moveTo>
                  <a:pt x="2048559" y="159366"/>
                </a:moveTo>
                <a:lnTo>
                  <a:pt x="1735413" y="159366"/>
                </a:lnTo>
                <a:lnTo>
                  <a:pt x="1021539" y="730553"/>
                </a:lnTo>
                <a:lnTo>
                  <a:pt x="1318682" y="730553"/>
                </a:lnTo>
                <a:lnTo>
                  <a:pt x="1298494" y="714292"/>
                </a:lnTo>
                <a:lnTo>
                  <a:pt x="1891272" y="240547"/>
                </a:lnTo>
                <a:lnTo>
                  <a:pt x="2048392" y="240547"/>
                </a:lnTo>
                <a:lnTo>
                  <a:pt x="2048559" y="15936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4973437" y="4781290"/>
            <a:ext cx="535721" cy="771380"/>
          </a:xfrm>
          <a:custGeom>
            <a:avLst/>
            <a:gdLst/>
            <a:ahLst/>
            <a:cxnLst/>
            <a:rect l="l" t="t" r="r" b="b"/>
            <a:pathLst>
              <a:path w="1177925" h="1696084">
                <a:moveTo>
                  <a:pt x="1177796" y="0"/>
                </a:moveTo>
                <a:lnTo>
                  <a:pt x="0" y="0"/>
                </a:lnTo>
                <a:lnTo>
                  <a:pt x="0" y="1102720"/>
                </a:lnTo>
                <a:lnTo>
                  <a:pt x="374156" y="1102720"/>
                </a:lnTo>
                <a:lnTo>
                  <a:pt x="153890" y="1695676"/>
                </a:lnTo>
                <a:lnTo>
                  <a:pt x="194492" y="1680308"/>
                </a:lnTo>
                <a:lnTo>
                  <a:pt x="764979" y="1255720"/>
                </a:lnTo>
                <a:lnTo>
                  <a:pt x="489304" y="1255720"/>
                </a:lnTo>
                <a:lnTo>
                  <a:pt x="604861" y="942578"/>
                </a:lnTo>
                <a:lnTo>
                  <a:pt x="161398" y="942578"/>
                </a:lnTo>
                <a:lnTo>
                  <a:pt x="161398" y="154707"/>
                </a:lnTo>
                <a:lnTo>
                  <a:pt x="1177796" y="154707"/>
                </a:lnTo>
                <a:lnTo>
                  <a:pt x="1177796" y="0"/>
                </a:lnTo>
                <a:close/>
              </a:path>
              <a:path w="1177925" h="1696084">
                <a:moveTo>
                  <a:pt x="1075356" y="940555"/>
                </a:moveTo>
                <a:lnTo>
                  <a:pt x="1025889" y="940843"/>
                </a:lnTo>
                <a:lnTo>
                  <a:pt x="977059" y="943657"/>
                </a:lnTo>
                <a:lnTo>
                  <a:pt x="918775" y="955703"/>
                </a:lnTo>
                <a:lnTo>
                  <a:pt x="865942" y="981415"/>
                </a:lnTo>
                <a:lnTo>
                  <a:pt x="824627" y="1010917"/>
                </a:lnTo>
                <a:lnTo>
                  <a:pt x="783628" y="1040868"/>
                </a:lnTo>
                <a:lnTo>
                  <a:pt x="703060" y="1101147"/>
                </a:lnTo>
                <a:lnTo>
                  <a:pt x="540350" y="1224454"/>
                </a:lnTo>
                <a:lnTo>
                  <a:pt x="530025" y="1231556"/>
                </a:lnTo>
                <a:lnTo>
                  <a:pt x="518459" y="1238584"/>
                </a:lnTo>
                <a:lnTo>
                  <a:pt x="505077" y="1246363"/>
                </a:lnTo>
                <a:lnTo>
                  <a:pt x="489304" y="1255720"/>
                </a:lnTo>
                <a:lnTo>
                  <a:pt x="764979" y="1255720"/>
                </a:lnTo>
                <a:lnTo>
                  <a:pt x="894936" y="1156624"/>
                </a:lnTo>
                <a:lnTo>
                  <a:pt x="933916" y="1130141"/>
                </a:lnTo>
                <a:lnTo>
                  <a:pt x="973999" y="1111241"/>
                </a:lnTo>
                <a:lnTo>
                  <a:pt x="1016653" y="1101147"/>
                </a:lnTo>
                <a:lnTo>
                  <a:pt x="1177304" y="1101086"/>
                </a:lnTo>
                <a:lnTo>
                  <a:pt x="1177304" y="941992"/>
                </a:lnTo>
                <a:lnTo>
                  <a:pt x="1075356" y="940555"/>
                </a:lnTo>
                <a:close/>
              </a:path>
              <a:path w="1177925" h="1696084">
                <a:moveTo>
                  <a:pt x="1177304" y="1101086"/>
                </a:moveTo>
                <a:lnTo>
                  <a:pt x="1063349" y="1101086"/>
                </a:lnTo>
                <a:lnTo>
                  <a:pt x="1091652" y="1102930"/>
                </a:lnTo>
                <a:lnTo>
                  <a:pt x="1120150" y="1102993"/>
                </a:lnTo>
                <a:lnTo>
                  <a:pt x="1177304" y="1101830"/>
                </a:lnTo>
                <a:lnTo>
                  <a:pt x="1177304" y="110108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6484095" y="3308165"/>
            <a:ext cx="785532" cy="788997"/>
          </a:xfrm>
          <a:custGeom>
            <a:avLst/>
            <a:gdLst/>
            <a:ahLst/>
            <a:cxnLst/>
            <a:rect l="l" t="t" r="r" b="b"/>
            <a:pathLst>
              <a:path w="1727200" h="1734820">
                <a:moveTo>
                  <a:pt x="1357480" y="159204"/>
                </a:moveTo>
                <a:lnTo>
                  <a:pt x="839922" y="159204"/>
                </a:lnTo>
                <a:lnTo>
                  <a:pt x="886882" y="159748"/>
                </a:lnTo>
                <a:lnTo>
                  <a:pt x="934079" y="163398"/>
                </a:lnTo>
                <a:lnTo>
                  <a:pt x="981374" y="170203"/>
                </a:lnTo>
                <a:lnTo>
                  <a:pt x="1028629" y="180213"/>
                </a:lnTo>
                <a:lnTo>
                  <a:pt x="1075705" y="193479"/>
                </a:lnTo>
                <a:lnTo>
                  <a:pt x="1121893" y="210024"/>
                </a:lnTo>
                <a:lnTo>
                  <a:pt x="1166413" y="229704"/>
                </a:lnTo>
                <a:lnTo>
                  <a:pt x="1209159" y="252359"/>
                </a:lnTo>
                <a:lnTo>
                  <a:pt x="1250028" y="277828"/>
                </a:lnTo>
                <a:lnTo>
                  <a:pt x="1288914" y="305952"/>
                </a:lnTo>
                <a:lnTo>
                  <a:pt x="1325712" y="336570"/>
                </a:lnTo>
                <a:lnTo>
                  <a:pt x="1360317" y="369521"/>
                </a:lnTo>
                <a:lnTo>
                  <a:pt x="1392625" y="404646"/>
                </a:lnTo>
                <a:lnTo>
                  <a:pt x="1422530" y="441785"/>
                </a:lnTo>
                <a:lnTo>
                  <a:pt x="1449928" y="480777"/>
                </a:lnTo>
                <a:lnTo>
                  <a:pt x="1474713" y="521462"/>
                </a:lnTo>
                <a:lnTo>
                  <a:pt x="1496781" y="563679"/>
                </a:lnTo>
                <a:lnTo>
                  <a:pt x="1516027" y="607269"/>
                </a:lnTo>
                <a:lnTo>
                  <a:pt x="1532346" y="652072"/>
                </a:lnTo>
                <a:lnTo>
                  <a:pt x="1545633" y="697926"/>
                </a:lnTo>
                <a:lnTo>
                  <a:pt x="1555783" y="744673"/>
                </a:lnTo>
                <a:lnTo>
                  <a:pt x="1562691" y="792151"/>
                </a:lnTo>
                <a:lnTo>
                  <a:pt x="1566252" y="840200"/>
                </a:lnTo>
                <a:lnTo>
                  <a:pt x="1566362" y="888661"/>
                </a:lnTo>
                <a:lnTo>
                  <a:pt x="1562915" y="937373"/>
                </a:lnTo>
                <a:lnTo>
                  <a:pt x="1556071" y="985999"/>
                </a:lnTo>
                <a:lnTo>
                  <a:pt x="1546216" y="1033394"/>
                </a:lnTo>
                <a:lnTo>
                  <a:pt x="1533449" y="1079462"/>
                </a:lnTo>
                <a:lnTo>
                  <a:pt x="1517865" y="1124109"/>
                </a:lnTo>
                <a:lnTo>
                  <a:pt x="1499562" y="1167240"/>
                </a:lnTo>
                <a:lnTo>
                  <a:pt x="1478636" y="1208759"/>
                </a:lnTo>
                <a:lnTo>
                  <a:pt x="1455185" y="1248572"/>
                </a:lnTo>
                <a:lnTo>
                  <a:pt x="1429304" y="1286584"/>
                </a:lnTo>
                <a:lnTo>
                  <a:pt x="1401092" y="1322700"/>
                </a:lnTo>
                <a:lnTo>
                  <a:pt x="1370644" y="1356824"/>
                </a:lnTo>
                <a:lnTo>
                  <a:pt x="1338059" y="1388862"/>
                </a:lnTo>
                <a:lnTo>
                  <a:pt x="1303431" y="1418719"/>
                </a:lnTo>
                <a:lnTo>
                  <a:pt x="1266859" y="1446299"/>
                </a:lnTo>
                <a:lnTo>
                  <a:pt x="1228440" y="1471509"/>
                </a:lnTo>
                <a:lnTo>
                  <a:pt x="1188269" y="1494252"/>
                </a:lnTo>
                <a:lnTo>
                  <a:pt x="1146444" y="1514435"/>
                </a:lnTo>
                <a:lnTo>
                  <a:pt x="1103062" y="1531961"/>
                </a:lnTo>
                <a:lnTo>
                  <a:pt x="1058220" y="1546736"/>
                </a:lnTo>
                <a:lnTo>
                  <a:pt x="1012014" y="1558665"/>
                </a:lnTo>
                <a:lnTo>
                  <a:pt x="964541" y="1567653"/>
                </a:lnTo>
                <a:lnTo>
                  <a:pt x="915898" y="1573605"/>
                </a:lnTo>
                <a:lnTo>
                  <a:pt x="844645" y="1574993"/>
                </a:lnTo>
                <a:lnTo>
                  <a:pt x="812527" y="1579149"/>
                </a:lnTo>
                <a:lnTo>
                  <a:pt x="789703" y="1591657"/>
                </a:lnTo>
                <a:lnTo>
                  <a:pt x="777656" y="1616946"/>
                </a:lnTo>
                <a:lnTo>
                  <a:pt x="774196" y="1650405"/>
                </a:lnTo>
                <a:lnTo>
                  <a:pt x="774466" y="1688052"/>
                </a:lnTo>
                <a:lnTo>
                  <a:pt x="773609" y="1725904"/>
                </a:lnTo>
                <a:lnTo>
                  <a:pt x="814370" y="1731228"/>
                </a:lnTo>
                <a:lnTo>
                  <a:pt x="855701" y="1734024"/>
                </a:lnTo>
                <a:lnTo>
                  <a:pt x="897473" y="1734324"/>
                </a:lnTo>
                <a:lnTo>
                  <a:pt x="939559" y="1732161"/>
                </a:lnTo>
                <a:lnTo>
                  <a:pt x="981832" y="1727567"/>
                </a:lnTo>
                <a:lnTo>
                  <a:pt x="1024164" y="1720573"/>
                </a:lnTo>
                <a:lnTo>
                  <a:pt x="1066427" y="1711213"/>
                </a:lnTo>
                <a:lnTo>
                  <a:pt x="1108493" y="1699519"/>
                </a:lnTo>
                <a:lnTo>
                  <a:pt x="1150235" y="1685522"/>
                </a:lnTo>
                <a:lnTo>
                  <a:pt x="1191525" y="1669256"/>
                </a:lnTo>
                <a:lnTo>
                  <a:pt x="1232236" y="1650752"/>
                </a:lnTo>
                <a:lnTo>
                  <a:pt x="1272240" y="1630042"/>
                </a:lnTo>
                <a:lnTo>
                  <a:pt x="1311408" y="1607160"/>
                </a:lnTo>
                <a:lnTo>
                  <a:pt x="1349614" y="1582137"/>
                </a:lnTo>
                <a:lnTo>
                  <a:pt x="1386730" y="1555005"/>
                </a:lnTo>
                <a:lnTo>
                  <a:pt x="1422628" y="1525797"/>
                </a:lnTo>
                <a:lnTo>
                  <a:pt x="1457180" y="1494546"/>
                </a:lnTo>
                <a:lnTo>
                  <a:pt x="1490259" y="1461282"/>
                </a:lnTo>
                <a:lnTo>
                  <a:pt x="1521737" y="1426039"/>
                </a:lnTo>
                <a:lnTo>
                  <a:pt x="1551487" y="1388849"/>
                </a:lnTo>
                <a:lnTo>
                  <a:pt x="1579380" y="1349744"/>
                </a:lnTo>
                <a:lnTo>
                  <a:pt x="1605289" y="1308757"/>
                </a:lnTo>
                <a:lnTo>
                  <a:pt x="1629086" y="1265919"/>
                </a:lnTo>
                <a:lnTo>
                  <a:pt x="1650644" y="1221263"/>
                </a:lnTo>
                <a:lnTo>
                  <a:pt x="1669835" y="1174822"/>
                </a:lnTo>
                <a:lnTo>
                  <a:pt x="1686532" y="1126627"/>
                </a:lnTo>
                <a:lnTo>
                  <a:pt x="1700606" y="1076710"/>
                </a:lnTo>
                <a:lnTo>
                  <a:pt x="1711930" y="1025105"/>
                </a:lnTo>
                <a:lnTo>
                  <a:pt x="1720376" y="971843"/>
                </a:lnTo>
                <a:lnTo>
                  <a:pt x="1725092" y="924720"/>
                </a:lnTo>
                <a:lnTo>
                  <a:pt x="1727117" y="877878"/>
                </a:lnTo>
                <a:lnTo>
                  <a:pt x="1726516" y="831397"/>
                </a:lnTo>
                <a:lnTo>
                  <a:pt x="1723355" y="785357"/>
                </a:lnTo>
                <a:lnTo>
                  <a:pt x="1717700" y="739837"/>
                </a:lnTo>
                <a:lnTo>
                  <a:pt x="1709617" y="694919"/>
                </a:lnTo>
                <a:lnTo>
                  <a:pt x="1699169" y="650682"/>
                </a:lnTo>
                <a:lnTo>
                  <a:pt x="1686424" y="607205"/>
                </a:lnTo>
                <a:lnTo>
                  <a:pt x="1671446" y="564570"/>
                </a:lnTo>
                <a:lnTo>
                  <a:pt x="1654302" y="522856"/>
                </a:lnTo>
                <a:lnTo>
                  <a:pt x="1635056" y="482143"/>
                </a:lnTo>
                <a:lnTo>
                  <a:pt x="1613774" y="442511"/>
                </a:lnTo>
                <a:lnTo>
                  <a:pt x="1590521" y="404041"/>
                </a:lnTo>
                <a:lnTo>
                  <a:pt x="1565364" y="366812"/>
                </a:lnTo>
                <a:lnTo>
                  <a:pt x="1538367" y="330904"/>
                </a:lnTo>
                <a:lnTo>
                  <a:pt x="1509596" y="296397"/>
                </a:lnTo>
                <a:lnTo>
                  <a:pt x="1479117" y="263372"/>
                </a:lnTo>
                <a:lnTo>
                  <a:pt x="1446995" y="231909"/>
                </a:lnTo>
                <a:lnTo>
                  <a:pt x="1413295" y="202086"/>
                </a:lnTo>
                <a:lnTo>
                  <a:pt x="1378084" y="173986"/>
                </a:lnTo>
                <a:lnTo>
                  <a:pt x="1357480" y="159204"/>
                </a:lnTo>
                <a:close/>
              </a:path>
              <a:path w="1727200" h="1734820">
                <a:moveTo>
                  <a:pt x="851403" y="0"/>
                </a:moveTo>
                <a:lnTo>
                  <a:pt x="794825" y="2028"/>
                </a:lnTo>
                <a:lnTo>
                  <a:pt x="739990" y="7322"/>
                </a:lnTo>
                <a:lnTo>
                  <a:pt x="686919" y="15725"/>
                </a:lnTo>
                <a:lnTo>
                  <a:pt x="635636" y="27083"/>
                </a:lnTo>
                <a:lnTo>
                  <a:pt x="586163" y="41239"/>
                </a:lnTo>
                <a:lnTo>
                  <a:pt x="538523" y="58040"/>
                </a:lnTo>
                <a:lnTo>
                  <a:pt x="492738" y="77329"/>
                </a:lnTo>
                <a:lnTo>
                  <a:pt x="448831" y="98952"/>
                </a:lnTo>
                <a:lnTo>
                  <a:pt x="406825" y="122753"/>
                </a:lnTo>
                <a:lnTo>
                  <a:pt x="366742" y="148576"/>
                </a:lnTo>
                <a:lnTo>
                  <a:pt x="328605" y="176267"/>
                </a:lnTo>
                <a:lnTo>
                  <a:pt x="292438" y="205671"/>
                </a:lnTo>
                <a:lnTo>
                  <a:pt x="258261" y="236632"/>
                </a:lnTo>
                <a:lnTo>
                  <a:pt x="226099" y="268994"/>
                </a:lnTo>
                <a:lnTo>
                  <a:pt x="195973" y="302604"/>
                </a:lnTo>
                <a:lnTo>
                  <a:pt x="167907" y="337304"/>
                </a:lnTo>
                <a:lnTo>
                  <a:pt x="141923" y="372941"/>
                </a:lnTo>
                <a:lnTo>
                  <a:pt x="118044" y="409359"/>
                </a:lnTo>
                <a:lnTo>
                  <a:pt x="96292" y="446402"/>
                </a:lnTo>
                <a:lnTo>
                  <a:pt x="76690" y="483916"/>
                </a:lnTo>
                <a:lnTo>
                  <a:pt x="59261" y="521745"/>
                </a:lnTo>
                <a:lnTo>
                  <a:pt x="44027" y="559734"/>
                </a:lnTo>
                <a:lnTo>
                  <a:pt x="31012" y="597727"/>
                </a:lnTo>
                <a:lnTo>
                  <a:pt x="20237" y="635570"/>
                </a:lnTo>
                <a:lnTo>
                  <a:pt x="11726" y="673107"/>
                </a:lnTo>
                <a:lnTo>
                  <a:pt x="1584" y="746642"/>
                </a:lnTo>
                <a:lnTo>
                  <a:pt x="0" y="782330"/>
                </a:lnTo>
                <a:lnTo>
                  <a:pt x="136676" y="796142"/>
                </a:lnTo>
                <a:lnTo>
                  <a:pt x="152624" y="749866"/>
                </a:lnTo>
                <a:lnTo>
                  <a:pt x="167477" y="704150"/>
                </a:lnTo>
                <a:lnTo>
                  <a:pt x="182148" y="659248"/>
                </a:lnTo>
                <a:lnTo>
                  <a:pt x="197551" y="615416"/>
                </a:lnTo>
                <a:lnTo>
                  <a:pt x="214597" y="572909"/>
                </a:lnTo>
                <a:lnTo>
                  <a:pt x="234202" y="531982"/>
                </a:lnTo>
                <a:lnTo>
                  <a:pt x="258471" y="489648"/>
                </a:lnTo>
                <a:lnTo>
                  <a:pt x="285200" y="449619"/>
                </a:lnTo>
                <a:lnTo>
                  <a:pt x="314250" y="411944"/>
                </a:lnTo>
                <a:lnTo>
                  <a:pt x="345483" y="376674"/>
                </a:lnTo>
                <a:lnTo>
                  <a:pt x="378759" y="343858"/>
                </a:lnTo>
                <a:lnTo>
                  <a:pt x="413939" y="313547"/>
                </a:lnTo>
                <a:lnTo>
                  <a:pt x="450885" y="285791"/>
                </a:lnTo>
                <a:lnTo>
                  <a:pt x="489457" y="260639"/>
                </a:lnTo>
                <a:lnTo>
                  <a:pt x="529517" y="238142"/>
                </a:lnTo>
                <a:lnTo>
                  <a:pt x="570926" y="218350"/>
                </a:lnTo>
                <a:lnTo>
                  <a:pt x="613545" y="201313"/>
                </a:lnTo>
                <a:lnTo>
                  <a:pt x="657234" y="187081"/>
                </a:lnTo>
                <a:lnTo>
                  <a:pt x="701855" y="175704"/>
                </a:lnTo>
                <a:lnTo>
                  <a:pt x="747270" y="167232"/>
                </a:lnTo>
                <a:lnTo>
                  <a:pt x="793338" y="161716"/>
                </a:lnTo>
                <a:lnTo>
                  <a:pt x="839922" y="159204"/>
                </a:lnTo>
                <a:lnTo>
                  <a:pt x="1357480" y="159204"/>
                </a:lnTo>
                <a:lnTo>
                  <a:pt x="1341426" y="147687"/>
                </a:lnTo>
                <a:lnTo>
                  <a:pt x="1303387" y="123269"/>
                </a:lnTo>
                <a:lnTo>
                  <a:pt x="1264032" y="100813"/>
                </a:lnTo>
                <a:lnTo>
                  <a:pt x="1223428" y="80399"/>
                </a:lnTo>
                <a:lnTo>
                  <a:pt x="1181639" y="62107"/>
                </a:lnTo>
                <a:lnTo>
                  <a:pt x="1138731" y="46016"/>
                </a:lnTo>
                <a:lnTo>
                  <a:pt x="1094770" y="32207"/>
                </a:lnTo>
                <a:lnTo>
                  <a:pt x="1049820" y="20760"/>
                </a:lnTo>
                <a:lnTo>
                  <a:pt x="1003949" y="11755"/>
                </a:lnTo>
                <a:lnTo>
                  <a:pt x="957220" y="5272"/>
                </a:lnTo>
                <a:lnTo>
                  <a:pt x="909700" y="1391"/>
                </a:lnTo>
                <a:lnTo>
                  <a:pt x="851403"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6732656" y="5174972"/>
            <a:ext cx="534855" cy="355800"/>
          </a:xfrm>
          <a:custGeom>
            <a:avLst/>
            <a:gdLst/>
            <a:ahLst/>
            <a:cxnLst/>
            <a:rect l="l" t="t" r="r" b="b"/>
            <a:pathLst>
              <a:path w="1176019" h="782320">
                <a:moveTo>
                  <a:pt x="863921" y="0"/>
                </a:moveTo>
                <a:lnTo>
                  <a:pt x="0" y="0"/>
                </a:lnTo>
                <a:lnTo>
                  <a:pt x="0" y="781840"/>
                </a:lnTo>
                <a:lnTo>
                  <a:pt x="864727" y="781840"/>
                </a:lnTo>
                <a:lnTo>
                  <a:pt x="864727" y="624494"/>
                </a:lnTo>
                <a:lnTo>
                  <a:pt x="159838" y="624494"/>
                </a:lnTo>
                <a:lnTo>
                  <a:pt x="159838" y="158822"/>
                </a:lnTo>
                <a:lnTo>
                  <a:pt x="863921" y="158822"/>
                </a:lnTo>
                <a:lnTo>
                  <a:pt x="863921" y="0"/>
                </a:lnTo>
                <a:close/>
              </a:path>
              <a:path w="1176019" h="782320">
                <a:moveTo>
                  <a:pt x="1175859" y="586495"/>
                </a:moveTo>
                <a:lnTo>
                  <a:pt x="864727" y="586495"/>
                </a:lnTo>
                <a:lnTo>
                  <a:pt x="1175859" y="764385"/>
                </a:lnTo>
                <a:lnTo>
                  <a:pt x="1175859" y="586495"/>
                </a:lnTo>
                <a:close/>
              </a:path>
              <a:path w="1176019" h="782320">
                <a:moveTo>
                  <a:pt x="863921" y="158822"/>
                </a:moveTo>
                <a:lnTo>
                  <a:pt x="699612" y="158822"/>
                </a:lnTo>
                <a:lnTo>
                  <a:pt x="699612" y="624494"/>
                </a:lnTo>
                <a:lnTo>
                  <a:pt x="864727" y="624494"/>
                </a:lnTo>
                <a:lnTo>
                  <a:pt x="864727" y="586495"/>
                </a:lnTo>
                <a:lnTo>
                  <a:pt x="1175859" y="586495"/>
                </a:lnTo>
                <a:lnTo>
                  <a:pt x="1175859" y="487775"/>
                </a:lnTo>
                <a:lnTo>
                  <a:pt x="1016942" y="487775"/>
                </a:lnTo>
                <a:lnTo>
                  <a:pt x="849974" y="391715"/>
                </a:lnTo>
                <a:lnTo>
                  <a:pt x="1016942" y="296043"/>
                </a:lnTo>
                <a:lnTo>
                  <a:pt x="1175859" y="296043"/>
                </a:lnTo>
                <a:lnTo>
                  <a:pt x="1175859" y="198527"/>
                </a:lnTo>
                <a:lnTo>
                  <a:pt x="863921" y="198527"/>
                </a:lnTo>
                <a:lnTo>
                  <a:pt x="863921" y="158822"/>
                </a:lnTo>
                <a:close/>
              </a:path>
              <a:path w="1176019" h="782320">
                <a:moveTo>
                  <a:pt x="1175859" y="296043"/>
                </a:moveTo>
                <a:lnTo>
                  <a:pt x="1016942" y="296043"/>
                </a:lnTo>
                <a:lnTo>
                  <a:pt x="1016942" y="487775"/>
                </a:lnTo>
                <a:lnTo>
                  <a:pt x="1175859" y="487775"/>
                </a:lnTo>
                <a:lnTo>
                  <a:pt x="1175859" y="296043"/>
                </a:lnTo>
                <a:close/>
              </a:path>
              <a:path w="1176019" h="782320">
                <a:moveTo>
                  <a:pt x="1175859" y="19517"/>
                </a:moveTo>
                <a:lnTo>
                  <a:pt x="863921" y="198527"/>
                </a:lnTo>
                <a:lnTo>
                  <a:pt x="1175859" y="198527"/>
                </a:lnTo>
                <a:lnTo>
                  <a:pt x="1175859" y="19517"/>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6726785" y="4599324"/>
            <a:ext cx="542941" cy="432620"/>
          </a:xfrm>
          <a:custGeom>
            <a:avLst/>
            <a:gdLst/>
            <a:ahLst/>
            <a:cxnLst/>
            <a:rect l="l" t="t" r="r" b="b"/>
            <a:pathLst>
              <a:path w="1193800" h="951229">
                <a:moveTo>
                  <a:pt x="866651" y="946754"/>
                </a:moveTo>
                <a:lnTo>
                  <a:pt x="539812" y="946754"/>
                </a:lnTo>
                <a:lnTo>
                  <a:pt x="691483" y="948325"/>
                </a:lnTo>
                <a:lnTo>
                  <a:pt x="792530" y="951170"/>
                </a:lnTo>
                <a:lnTo>
                  <a:pt x="843189" y="950096"/>
                </a:lnTo>
                <a:lnTo>
                  <a:pt x="866651" y="946754"/>
                </a:lnTo>
                <a:close/>
              </a:path>
              <a:path w="1193800" h="951229">
                <a:moveTo>
                  <a:pt x="12952" y="789122"/>
                </a:moveTo>
                <a:lnTo>
                  <a:pt x="12952" y="949222"/>
                </a:lnTo>
                <a:lnTo>
                  <a:pt x="84520" y="949222"/>
                </a:lnTo>
                <a:lnTo>
                  <a:pt x="866651" y="946754"/>
                </a:lnTo>
                <a:lnTo>
                  <a:pt x="935677" y="931154"/>
                </a:lnTo>
                <a:lnTo>
                  <a:pt x="977266" y="914074"/>
                </a:lnTo>
                <a:lnTo>
                  <a:pt x="1015591" y="892449"/>
                </a:lnTo>
                <a:lnTo>
                  <a:pt x="1050530" y="866674"/>
                </a:lnTo>
                <a:lnTo>
                  <a:pt x="1081965" y="837143"/>
                </a:lnTo>
                <a:lnTo>
                  <a:pt x="1109775" y="804252"/>
                </a:lnTo>
                <a:lnTo>
                  <a:pt x="1119885" y="789186"/>
                </a:lnTo>
                <a:lnTo>
                  <a:pt x="546487" y="789186"/>
                </a:lnTo>
                <a:lnTo>
                  <a:pt x="12952" y="789122"/>
                </a:lnTo>
                <a:close/>
              </a:path>
              <a:path w="1193800" h="951229">
                <a:moveTo>
                  <a:pt x="1122561" y="318231"/>
                </a:moveTo>
                <a:lnTo>
                  <a:pt x="835004" y="318231"/>
                </a:lnTo>
                <a:lnTo>
                  <a:pt x="876950" y="323225"/>
                </a:lnTo>
                <a:lnTo>
                  <a:pt x="917720" y="339607"/>
                </a:lnTo>
                <a:lnTo>
                  <a:pt x="953143" y="364757"/>
                </a:lnTo>
                <a:lnTo>
                  <a:pt x="982631" y="396926"/>
                </a:lnTo>
                <a:lnTo>
                  <a:pt x="1005698" y="434840"/>
                </a:lnTo>
                <a:lnTo>
                  <a:pt x="1021858" y="477227"/>
                </a:lnTo>
                <a:lnTo>
                  <a:pt x="1030628" y="522817"/>
                </a:lnTo>
                <a:lnTo>
                  <a:pt x="1031521" y="570335"/>
                </a:lnTo>
                <a:lnTo>
                  <a:pt x="1024052" y="618510"/>
                </a:lnTo>
                <a:lnTo>
                  <a:pt x="1006502" y="670182"/>
                </a:lnTo>
                <a:lnTo>
                  <a:pt x="981510" y="712666"/>
                </a:lnTo>
                <a:lnTo>
                  <a:pt x="949128" y="745875"/>
                </a:lnTo>
                <a:lnTo>
                  <a:pt x="909409" y="769725"/>
                </a:lnTo>
                <a:lnTo>
                  <a:pt x="862407" y="784130"/>
                </a:lnTo>
                <a:lnTo>
                  <a:pt x="808174" y="789007"/>
                </a:lnTo>
                <a:lnTo>
                  <a:pt x="546487" y="789186"/>
                </a:lnTo>
                <a:lnTo>
                  <a:pt x="1119885" y="789186"/>
                </a:lnTo>
                <a:lnTo>
                  <a:pt x="1154035" y="729968"/>
                </a:lnTo>
                <a:lnTo>
                  <a:pt x="1170246" y="689365"/>
                </a:lnTo>
                <a:lnTo>
                  <a:pt x="1182349" y="646981"/>
                </a:lnTo>
                <a:lnTo>
                  <a:pt x="1190225" y="603212"/>
                </a:lnTo>
                <a:lnTo>
                  <a:pt x="1193711" y="554683"/>
                </a:lnTo>
                <a:lnTo>
                  <a:pt x="1191727" y="507314"/>
                </a:lnTo>
                <a:lnTo>
                  <a:pt x="1184577" y="461465"/>
                </a:lnTo>
                <a:lnTo>
                  <a:pt x="1172564" y="417495"/>
                </a:lnTo>
                <a:lnTo>
                  <a:pt x="1155992" y="375764"/>
                </a:lnTo>
                <a:lnTo>
                  <a:pt x="1135165" y="336631"/>
                </a:lnTo>
                <a:lnTo>
                  <a:pt x="1122561" y="318231"/>
                </a:lnTo>
                <a:close/>
              </a:path>
              <a:path w="1193800" h="951229">
                <a:moveTo>
                  <a:pt x="678724" y="161466"/>
                </a:moveTo>
                <a:lnTo>
                  <a:pt x="414846" y="161466"/>
                </a:lnTo>
                <a:lnTo>
                  <a:pt x="458575" y="170828"/>
                </a:lnTo>
                <a:lnTo>
                  <a:pt x="496549" y="191540"/>
                </a:lnTo>
                <a:lnTo>
                  <a:pt x="526850" y="221987"/>
                </a:lnTo>
                <a:lnTo>
                  <a:pt x="547562" y="260552"/>
                </a:lnTo>
                <a:lnTo>
                  <a:pt x="556768" y="305619"/>
                </a:lnTo>
                <a:lnTo>
                  <a:pt x="558985" y="336918"/>
                </a:lnTo>
                <a:lnTo>
                  <a:pt x="564925" y="365723"/>
                </a:lnTo>
                <a:lnTo>
                  <a:pt x="579197" y="390140"/>
                </a:lnTo>
                <a:lnTo>
                  <a:pt x="606410" y="408275"/>
                </a:lnTo>
                <a:lnTo>
                  <a:pt x="638360" y="414755"/>
                </a:lnTo>
                <a:lnTo>
                  <a:pt x="666012" y="408397"/>
                </a:lnTo>
                <a:lnTo>
                  <a:pt x="690893" y="392845"/>
                </a:lnTo>
                <a:lnTo>
                  <a:pt x="714533" y="371742"/>
                </a:lnTo>
                <a:lnTo>
                  <a:pt x="752554" y="342473"/>
                </a:lnTo>
                <a:lnTo>
                  <a:pt x="793125" y="324641"/>
                </a:lnTo>
                <a:lnTo>
                  <a:pt x="835004" y="318231"/>
                </a:lnTo>
                <a:lnTo>
                  <a:pt x="1122561" y="318231"/>
                </a:lnTo>
                <a:lnTo>
                  <a:pt x="1110386" y="300456"/>
                </a:lnTo>
                <a:lnTo>
                  <a:pt x="1081960" y="267599"/>
                </a:lnTo>
                <a:lnTo>
                  <a:pt x="1050190" y="238419"/>
                </a:lnTo>
                <a:lnTo>
                  <a:pt x="1015379" y="213275"/>
                </a:lnTo>
                <a:lnTo>
                  <a:pt x="977832" y="192528"/>
                </a:lnTo>
                <a:lnTo>
                  <a:pt x="955123" y="183444"/>
                </a:lnTo>
                <a:lnTo>
                  <a:pt x="692565" y="183444"/>
                </a:lnTo>
                <a:lnTo>
                  <a:pt x="685024" y="171517"/>
                </a:lnTo>
                <a:lnTo>
                  <a:pt x="678724" y="161466"/>
                </a:lnTo>
                <a:close/>
              </a:path>
              <a:path w="1193800" h="951229">
                <a:moveTo>
                  <a:pt x="14753" y="240521"/>
                </a:moveTo>
                <a:lnTo>
                  <a:pt x="0" y="395333"/>
                </a:lnTo>
                <a:lnTo>
                  <a:pt x="49862" y="400726"/>
                </a:lnTo>
                <a:lnTo>
                  <a:pt x="72996" y="402955"/>
                </a:lnTo>
                <a:lnTo>
                  <a:pt x="95641" y="404296"/>
                </a:lnTo>
                <a:lnTo>
                  <a:pt x="152426" y="403904"/>
                </a:lnTo>
                <a:lnTo>
                  <a:pt x="191176" y="395678"/>
                </a:lnTo>
                <a:lnTo>
                  <a:pt x="216829" y="375887"/>
                </a:lnTo>
                <a:lnTo>
                  <a:pt x="234324" y="340797"/>
                </a:lnTo>
                <a:lnTo>
                  <a:pt x="248599" y="286677"/>
                </a:lnTo>
                <a:lnTo>
                  <a:pt x="264540" y="243564"/>
                </a:lnTo>
                <a:lnTo>
                  <a:pt x="55315" y="243564"/>
                </a:lnTo>
                <a:lnTo>
                  <a:pt x="14753" y="240521"/>
                </a:lnTo>
                <a:close/>
              </a:path>
              <a:path w="1193800" h="951229">
                <a:moveTo>
                  <a:pt x="402189" y="0"/>
                </a:moveTo>
                <a:lnTo>
                  <a:pt x="360538" y="2680"/>
                </a:lnTo>
                <a:lnTo>
                  <a:pt x="319597" y="10821"/>
                </a:lnTo>
                <a:lnTo>
                  <a:pt x="279975" y="24389"/>
                </a:lnTo>
                <a:lnTo>
                  <a:pt x="242281" y="43354"/>
                </a:lnTo>
                <a:lnTo>
                  <a:pt x="207123" y="67682"/>
                </a:lnTo>
                <a:lnTo>
                  <a:pt x="175109" y="97343"/>
                </a:lnTo>
                <a:lnTo>
                  <a:pt x="146848" y="132304"/>
                </a:lnTo>
                <a:lnTo>
                  <a:pt x="122949" y="172534"/>
                </a:lnTo>
                <a:lnTo>
                  <a:pt x="104897" y="205696"/>
                </a:lnTo>
                <a:lnTo>
                  <a:pt x="83858" y="230664"/>
                </a:lnTo>
                <a:lnTo>
                  <a:pt x="55315" y="243564"/>
                </a:lnTo>
                <a:lnTo>
                  <a:pt x="264540" y="243564"/>
                </a:lnTo>
                <a:lnTo>
                  <a:pt x="264882" y="242639"/>
                </a:lnTo>
                <a:lnTo>
                  <a:pt x="291483" y="206717"/>
                </a:lnTo>
                <a:lnTo>
                  <a:pt x="326569" y="180292"/>
                </a:lnTo>
                <a:lnTo>
                  <a:pt x="368301" y="164747"/>
                </a:lnTo>
                <a:lnTo>
                  <a:pt x="414846" y="161466"/>
                </a:lnTo>
                <a:lnTo>
                  <a:pt x="678724" y="161466"/>
                </a:lnTo>
                <a:lnTo>
                  <a:pt x="677633" y="159727"/>
                </a:lnTo>
                <a:lnTo>
                  <a:pt x="632930" y="100356"/>
                </a:lnTo>
                <a:lnTo>
                  <a:pt x="599797" y="69608"/>
                </a:lnTo>
                <a:lnTo>
                  <a:pt x="563724" y="44512"/>
                </a:lnTo>
                <a:lnTo>
                  <a:pt x="525317" y="25035"/>
                </a:lnTo>
                <a:lnTo>
                  <a:pt x="485187" y="11145"/>
                </a:lnTo>
                <a:lnTo>
                  <a:pt x="443941" y="2810"/>
                </a:lnTo>
                <a:lnTo>
                  <a:pt x="402189" y="0"/>
                </a:lnTo>
                <a:close/>
              </a:path>
              <a:path w="1193800" h="951229">
                <a:moveTo>
                  <a:pt x="851808" y="160258"/>
                </a:moveTo>
                <a:lnTo>
                  <a:pt x="806352" y="160691"/>
                </a:lnTo>
                <a:lnTo>
                  <a:pt x="777989" y="164335"/>
                </a:lnTo>
                <a:lnTo>
                  <a:pt x="749694" y="170159"/>
                </a:lnTo>
                <a:lnTo>
                  <a:pt x="721282" y="176938"/>
                </a:lnTo>
                <a:lnTo>
                  <a:pt x="692565" y="183444"/>
                </a:lnTo>
                <a:lnTo>
                  <a:pt x="955123" y="183444"/>
                </a:lnTo>
                <a:lnTo>
                  <a:pt x="937852" y="176536"/>
                </a:lnTo>
                <a:lnTo>
                  <a:pt x="895743" y="165660"/>
                </a:lnTo>
                <a:lnTo>
                  <a:pt x="851808" y="160258"/>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6740405" y="3510162"/>
            <a:ext cx="341071" cy="389878"/>
          </a:xfrm>
          <a:custGeom>
            <a:avLst/>
            <a:gdLst/>
            <a:ahLst/>
            <a:cxnLst/>
            <a:rect l="l" t="t" r="r" b="b"/>
            <a:pathLst>
              <a:path w="749934" h="857250">
                <a:moveTo>
                  <a:pt x="0" y="0"/>
                </a:moveTo>
                <a:lnTo>
                  <a:pt x="0" y="856738"/>
                </a:lnTo>
                <a:lnTo>
                  <a:pt x="479065" y="579919"/>
                </a:lnTo>
                <a:lnTo>
                  <a:pt x="158979" y="579919"/>
                </a:lnTo>
                <a:lnTo>
                  <a:pt x="158979" y="268463"/>
                </a:lnTo>
                <a:lnTo>
                  <a:pt x="480216" y="268463"/>
                </a:lnTo>
                <a:lnTo>
                  <a:pt x="17420" y="1664"/>
                </a:lnTo>
                <a:lnTo>
                  <a:pt x="9957" y="1664"/>
                </a:lnTo>
                <a:lnTo>
                  <a:pt x="0" y="0"/>
                </a:lnTo>
                <a:close/>
              </a:path>
              <a:path w="749934" h="857250">
                <a:moveTo>
                  <a:pt x="480216" y="268463"/>
                </a:moveTo>
                <a:lnTo>
                  <a:pt x="158979" y="268463"/>
                </a:lnTo>
                <a:lnTo>
                  <a:pt x="428541" y="423620"/>
                </a:lnTo>
                <a:lnTo>
                  <a:pt x="158979" y="579919"/>
                </a:lnTo>
                <a:lnTo>
                  <a:pt x="479065" y="579919"/>
                </a:lnTo>
                <a:lnTo>
                  <a:pt x="749359" y="423735"/>
                </a:lnTo>
                <a:lnTo>
                  <a:pt x="480216" y="268463"/>
                </a:lnTo>
                <a:close/>
              </a:path>
              <a:path w="749934" h="857250">
                <a:moveTo>
                  <a:pt x="16439" y="1099"/>
                </a:moveTo>
                <a:lnTo>
                  <a:pt x="9957" y="1664"/>
                </a:lnTo>
                <a:lnTo>
                  <a:pt x="17420" y="1664"/>
                </a:lnTo>
                <a:lnTo>
                  <a:pt x="16439" y="1099"/>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5081156" y="5067762"/>
            <a:ext cx="428577" cy="68445"/>
          </a:xfrm>
          <a:custGeom>
            <a:avLst/>
            <a:gdLst/>
            <a:ahLst/>
            <a:cxnLst/>
            <a:rect l="l" t="t" r="r" b="b"/>
            <a:pathLst>
              <a:path w="942340" h="150495">
                <a:moveTo>
                  <a:pt x="941887" y="150037"/>
                </a:moveTo>
                <a:lnTo>
                  <a:pt x="0" y="150037"/>
                </a:lnTo>
                <a:lnTo>
                  <a:pt x="0" y="0"/>
                </a:lnTo>
                <a:lnTo>
                  <a:pt x="941887" y="0"/>
                </a:lnTo>
                <a:lnTo>
                  <a:pt x="941887" y="150037"/>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6974385" y="4195624"/>
            <a:ext cx="254143" cy="239992"/>
          </a:xfrm>
          <a:custGeom>
            <a:avLst/>
            <a:gdLst/>
            <a:ahLst/>
            <a:cxnLst/>
            <a:rect l="l" t="t" r="r" b="b"/>
            <a:pathLst>
              <a:path w="558800" h="527684">
                <a:moveTo>
                  <a:pt x="477105" y="403516"/>
                </a:moveTo>
                <a:lnTo>
                  <a:pt x="278902" y="403516"/>
                </a:lnTo>
                <a:lnTo>
                  <a:pt x="373946" y="527554"/>
                </a:lnTo>
                <a:lnTo>
                  <a:pt x="499188" y="435871"/>
                </a:lnTo>
                <a:lnTo>
                  <a:pt x="477105" y="403516"/>
                </a:lnTo>
                <a:close/>
              </a:path>
              <a:path w="558800" h="527684">
                <a:moveTo>
                  <a:pt x="47642" y="107221"/>
                </a:moveTo>
                <a:lnTo>
                  <a:pt x="0" y="256578"/>
                </a:lnTo>
                <a:lnTo>
                  <a:pt x="147712" y="307362"/>
                </a:lnTo>
                <a:lnTo>
                  <a:pt x="57380" y="435819"/>
                </a:lnTo>
                <a:lnTo>
                  <a:pt x="185366" y="526957"/>
                </a:lnTo>
                <a:lnTo>
                  <a:pt x="278902" y="403516"/>
                </a:lnTo>
                <a:lnTo>
                  <a:pt x="477105" y="403516"/>
                </a:lnTo>
                <a:lnTo>
                  <a:pt x="448411" y="361475"/>
                </a:lnTo>
                <a:lnTo>
                  <a:pt x="280755" y="361475"/>
                </a:lnTo>
                <a:lnTo>
                  <a:pt x="253315" y="354373"/>
                </a:lnTo>
                <a:lnTo>
                  <a:pt x="224446" y="335962"/>
                </a:lnTo>
                <a:lnTo>
                  <a:pt x="199781" y="311077"/>
                </a:lnTo>
                <a:lnTo>
                  <a:pt x="184957" y="284556"/>
                </a:lnTo>
                <a:lnTo>
                  <a:pt x="183888" y="242739"/>
                </a:lnTo>
                <a:lnTo>
                  <a:pt x="204046" y="207972"/>
                </a:lnTo>
                <a:lnTo>
                  <a:pt x="239297" y="184231"/>
                </a:lnTo>
                <a:lnTo>
                  <a:pt x="283509" y="175492"/>
                </a:lnTo>
                <a:lnTo>
                  <a:pt x="531921" y="175492"/>
                </a:lnTo>
                <a:lnTo>
                  <a:pt x="524408" y="152560"/>
                </a:lnTo>
                <a:lnTo>
                  <a:pt x="355758" y="152560"/>
                </a:lnTo>
                <a:lnTo>
                  <a:pt x="355758" y="151450"/>
                </a:lnTo>
                <a:lnTo>
                  <a:pt x="197062" y="151450"/>
                </a:lnTo>
                <a:lnTo>
                  <a:pt x="47642" y="107221"/>
                </a:lnTo>
                <a:close/>
              </a:path>
              <a:path w="558800" h="527684">
                <a:moveTo>
                  <a:pt x="531921" y="175492"/>
                </a:moveTo>
                <a:lnTo>
                  <a:pt x="283509" y="175492"/>
                </a:lnTo>
                <a:lnTo>
                  <a:pt x="323166" y="183102"/>
                </a:lnTo>
                <a:lnTo>
                  <a:pt x="354147" y="204568"/>
                </a:lnTo>
                <a:lnTo>
                  <a:pt x="372024" y="238055"/>
                </a:lnTo>
                <a:lnTo>
                  <a:pt x="372365" y="281729"/>
                </a:lnTo>
                <a:lnTo>
                  <a:pt x="359680" y="308281"/>
                </a:lnTo>
                <a:lnTo>
                  <a:pt x="336055" y="334073"/>
                </a:lnTo>
                <a:lnTo>
                  <a:pt x="307683" y="353630"/>
                </a:lnTo>
                <a:lnTo>
                  <a:pt x="280755" y="361475"/>
                </a:lnTo>
                <a:lnTo>
                  <a:pt x="448411" y="361475"/>
                </a:lnTo>
                <a:lnTo>
                  <a:pt x="411798" y="307833"/>
                </a:lnTo>
                <a:lnTo>
                  <a:pt x="558223" y="255772"/>
                </a:lnTo>
                <a:lnTo>
                  <a:pt x="531921" y="175492"/>
                </a:lnTo>
                <a:close/>
              </a:path>
              <a:path w="558800" h="527684">
                <a:moveTo>
                  <a:pt x="509523" y="107127"/>
                </a:moveTo>
                <a:lnTo>
                  <a:pt x="355758" y="152560"/>
                </a:lnTo>
                <a:lnTo>
                  <a:pt x="524408" y="152560"/>
                </a:lnTo>
                <a:lnTo>
                  <a:pt x="509523" y="107127"/>
                </a:lnTo>
                <a:close/>
              </a:path>
              <a:path w="558800" h="527684">
                <a:moveTo>
                  <a:pt x="355758" y="0"/>
                </a:moveTo>
                <a:lnTo>
                  <a:pt x="197062" y="0"/>
                </a:lnTo>
                <a:lnTo>
                  <a:pt x="197062" y="151450"/>
                </a:lnTo>
                <a:lnTo>
                  <a:pt x="355758" y="151450"/>
                </a:lnTo>
                <a:lnTo>
                  <a:pt x="355758"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5081367" y="4924573"/>
            <a:ext cx="427999" cy="67579"/>
          </a:xfrm>
          <a:custGeom>
            <a:avLst/>
            <a:gdLst/>
            <a:ahLst/>
            <a:cxnLst/>
            <a:rect l="l" t="t" r="r" b="b"/>
            <a:pathLst>
              <a:path w="941070" h="148590">
                <a:moveTo>
                  <a:pt x="940798" y="148508"/>
                </a:moveTo>
                <a:lnTo>
                  <a:pt x="0" y="148508"/>
                </a:lnTo>
                <a:lnTo>
                  <a:pt x="0" y="0"/>
                </a:lnTo>
                <a:lnTo>
                  <a:pt x="940798" y="0"/>
                </a:lnTo>
                <a:lnTo>
                  <a:pt x="940798" y="148508"/>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6193222" y="3309909"/>
            <a:ext cx="140645" cy="141223"/>
          </a:xfrm>
          <a:custGeom>
            <a:avLst/>
            <a:gdLst/>
            <a:ahLst/>
            <a:cxnLst/>
            <a:rect l="l" t="t" r="r" b="b"/>
            <a:pathLst>
              <a:path w="309244" h="310514">
                <a:moveTo>
                  <a:pt x="161543" y="308713"/>
                </a:moveTo>
                <a:lnTo>
                  <a:pt x="160602" y="308713"/>
                </a:lnTo>
                <a:lnTo>
                  <a:pt x="161639" y="310074"/>
                </a:lnTo>
                <a:lnTo>
                  <a:pt x="161543" y="308713"/>
                </a:lnTo>
                <a:close/>
              </a:path>
              <a:path w="309244" h="310514">
                <a:moveTo>
                  <a:pt x="154602" y="0"/>
                </a:moveTo>
                <a:lnTo>
                  <a:pt x="1277" y="0"/>
                </a:lnTo>
                <a:lnTo>
                  <a:pt x="1277" y="148502"/>
                </a:lnTo>
                <a:lnTo>
                  <a:pt x="151042" y="158832"/>
                </a:lnTo>
                <a:lnTo>
                  <a:pt x="161543" y="308713"/>
                </a:lnTo>
                <a:lnTo>
                  <a:pt x="308754" y="308713"/>
                </a:lnTo>
                <a:lnTo>
                  <a:pt x="308754" y="149335"/>
                </a:lnTo>
                <a:lnTo>
                  <a:pt x="154602" y="149335"/>
                </a:lnTo>
                <a:lnTo>
                  <a:pt x="154602" y="0"/>
                </a:lnTo>
                <a:close/>
              </a:path>
              <a:path w="309244" h="310514">
                <a:moveTo>
                  <a:pt x="0" y="148414"/>
                </a:moveTo>
                <a:lnTo>
                  <a:pt x="1277" y="149398"/>
                </a:lnTo>
                <a:lnTo>
                  <a:pt x="1277" y="148502"/>
                </a:lnTo>
                <a:lnTo>
                  <a:pt x="0" y="148414"/>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7" name="object 47"/>
          <p:cNvSpPr/>
          <p:nvPr/>
        </p:nvSpPr>
        <p:spPr>
          <a:xfrm>
            <a:off x="4973641" y="4494030"/>
            <a:ext cx="105412" cy="69023"/>
          </a:xfrm>
          <a:custGeom>
            <a:avLst/>
            <a:gdLst/>
            <a:ahLst/>
            <a:cxnLst/>
            <a:rect l="l" t="t" r="r" b="b"/>
            <a:pathLst>
              <a:path w="231775" h="151765">
                <a:moveTo>
                  <a:pt x="0" y="0"/>
                </a:moveTo>
                <a:lnTo>
                  <a:pt x="231239" y="0"/>
                </a:lnTo>
                <a:lnTo>
                  <a:pt x="231239" y="151702"/>
                </a:lnTo>
                <a:lnTo>
                  <a:pt x="0" y="151702"/>
                </a:lnTo>
                <a:lnTo>
                  <a:pt x="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8" name="object 48"/>
          <p:cNvSpPr/>
          <p:nvPr/>
        </p:nvSpPr>
        <p:spPr>
          <a:xfrm>
            <a:off x="5224798" y="4493206"/>
            <a:ext cx="104545" cy="69890"/>
          </a:xfrm>
          <a:custGeom>
            <a:avLst/>
            <a:gdLst/>
            <a:ahLst/>
            <a:cxnLst/>
            <a:rect l="l" t="t" r="r" b="b"/>
            <a:pathLst>
              <a:path w="229870" h="153670">
                <a:moveTo>
                  <a:pt x="0" y="0"/>
                </a:moveTo>
                <a:lnTo>
                  <a:pt x="229835" y="0"/>
                </a:lnTo>
                <a:lnTo>
                  <a:pt x="229835" y="153618"/>
                </a:lnTo>
                <a:lnTo>
                  <a:pt x="0" y="153618"/>
                </a:lnTo>
                <a:lnTo>
                  <a:pt x="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9" name="object 49"/>
          <p:cNvSpPr/>
          <p:nvPr/>
        </p:nvSpPr>
        <p:spPr>
          <a:xfrm>
            <a:off x="5118287" y="4600960"/>
            <a:ext cx="68445" cy="105701"/>
          </a:xfrm>
          <a:custGeom>
            <a:avLst/>
            <a:gdLst/>
            <a:ahLst/>
            <a:cxnLst/>
            <a:rect l="l" t="t" r="r" b="b"/>
            <a:pathLst>
              <a:path w="150495" h="232409">
                <a:moveTo>
                  <a:pt x="150320" y="231898"/>
                </a:moveTo>
                <a:lnTo>
                  <a:pt x="0" y="231898"/>
                </a:lnTo>
                <a:lnTo>
                  <a:pt x="0" y="0"/>
                </a:lnTo>
                <a:lnTo>
                  <a:pt x="150320" y="0"/>
                </a:lnTo>
                <a:lnTo>
                  <a:pt x="150320" y="23189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0" name="object 50"/>
          <p:cNvSpPr/>
          <p:nvPr/>
        </p:nvSpPr>
        <p:spPr>
          <a:xfrm>
            <a:off x="5117864" y="4350260"/>
            <a:ext cx="67001" cy="104834"/>
          </a:xfrm>
          <a:custGeom>
            <a:avLst/>
            <a:gdLst/>
            <a:ahLst/>
            <a:cxnLst/>
            <a:rect l="l" t="t" r="r" b="b"/>
            <a:pathLst>
              <a:path w="147320" h="230504">
                <a:moveTo>
                  <a:pt x="146958" y="229961"/>
                </a:moveTo>
                <a:lnTo>
                  <a:pt x="0" y="229961"/>
                </a:lnTo>
                <a:lnTo>
                  <a:pt x="0" y="0"/>
                </a:lnTo>
                <a:lnTo>
                  <a:pt x="146958" y="0"/>
                </a:lnTo>
                <a:lnTo>
                  <a:pt x="146958" y="229961"/>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1" name="object 51"/>
          <p:cNvSpPr/>
          <p:nvPr/>
        </p:nvSpPr>
        <p:spPr>
          <a:xfrm>
            <a:off x="6193156" y="3450202"/>
            <a:ext cx="73643" cy="71622"/>
          </a:xfrm>
          <a:custGeom>
            <a:avLst/>
            <a:gdLst/>
            <a:ahLst/>
            <a:cxnLst/>
            <a:rect l="l" t="t" r="r" b="b"/>
            <a:pathLst>
              <a:path w="161925" h="157479">
                <a:moveTo>
                  <a:pt x="160790" y="1603"/>
                </a:moveTo>
                <a:lnTo>
                  <a:pt x="1549" y="1778"/>
                </a:lnTo>
                <a:lnTo>
                  <a:pt x="1549" y="157010"/>
                </a:lnTo>
                <a:lnTo>
                  <a:pt x="160790" y="157010"/>
                </a:lnTo>
                <a:lnTo>
                  <a:pt x="160790" y="1603"/>
                </a:lnTo>
                <a:close/>
              </a:path>
              <a:path w="161925" h="157479">
                <a:moveTo>
                  <a:pt x="1549" y="0"/>
                </a:moveTo>
                <a:lnTo>
                  <a:pt x="0" y="1780"/>
                </a:lnTo>
                <a:lnTo>
                  <a:pt x="1549" y="1778"/>
                </a:lnTo>
                <a:lnTo>
                  <a:pt x="1549" y="0"/>
                </a:lnTo>
                <a:close/>
              </a:path>
              <a:path w="161925" h="157479">
                <a:moveTo>
                  <a:pt x="160790" y="240"/>
                </a:moveTo>
                <a:lnTo>
                  <a:pt x="160790" y="1603"/>
                </a:lnTo>
                <a:lnTo>
                  <a:pt x="161827" y="1602"/>
                </a:lnTo>
                <a:lnTo>
                  <a:pt x="160790" y="24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2" name="object 52"/>
          <p:cNvSpPr/>
          <p:nvPr/>
        </p:nvSpPr>
        <p:spPr>
          <a:xfrm>
            <a:off x="5329880" y="5390517"/>
            <a:ext cx="73643" cy="73355"/>
          </a:xfrm>
          <a:custGeom>
            <a:avLst/>
            <a:gdLst/>
            <a:ahLst/>
            <a:cxnLst/>
            <a:rect l="l" t="t" r="r" b="b"/>
            <a:pathLst>
              <a:path w="161925" h="161290">
                <a:moveTo>
                  <a:pt x="161701" y="159052"/>
                </a:moveTo>
                <a:lnTo>
                  <a:pt x="160099" y="159053"/>
                </a:lnTo>
                <a:lnTo>
                  <a:pt x="160099" y="161209"/>
                </a:lnTo>
                <a:lnTo>
                  <a:pt x="161701" y="159052"/>
                </a:lnTo>
                <a:close/>
              </a:path>
              <a:path w="161925" h="161290">
                <a:moveTo>
                  <a:pt x="1193" y="159177"/>
                </a:moveTo>
                <a:lnTo>
                  <a:pt x="0" y="159178"/>
                </a:lnTo>
                <a:lnTo>
                  <a:pt x="1193" y="160811"/>
                </a:lnTo>
                <a:lnTo>
                  <a:pt x="1193" y="159177"/>
                </a:lnTo>
                <a:close/>
              </a:path>
              <a:path w="161925" h="161290">
                <a:moveTo>
                  <a:pt x="160099" y="0"/>
                </a:moveTo>
                <a:lnTo>
                  <a:pt x="1193" y="0"/>
                </a:lnTo>
                <a:lnTo>
                  <a:pt x="1193" y="159177"/>
                </a:lnTo>
                <a:lnTo>
                  <a:pt x="160099" y="159053"/>
                </a:lnTo>
                <a:lnTo>
                  <a:pt x="16009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3" name="object 53"/>
          <p:cNvSpPr/>
          <p:nvPr/>
        </p:nvSpPr>
        <p:spPr>
          <a:xfrm>
            <a:off x="6122475" y="3377413"/>
            <a:ext cx="71622" cy="73643"/>
          </a:xfrm>
          <a:custGeom>
            <a:avLst/>
            <a:gdLst/>
            <a:ahLst/>
            <a:cxnLst/>
            <a:rect l="l" t="t" r="r" b="b"/>
            <a:pathLst>
              <a:path w="157480" h="161925">
                <a:moveTo>
                  <a:pt x="156937" y="160057"/>
                </a:moveTo>
                <a:lnTo>
                  <a:pt x="155389" y="160057"/>
                </a:lnTo>
                <a:lnTo>
                  <a:pt x="155387" y="161827"/>
                </a:lnTo>
                <a:lnTo>
                  <a:pt x="156937" y="160057"/>
                </a:lnTo>
                <a:close/>
              </a:path>
              <a:path w="157480" h="161925">
                <a:moveTo>
                  <a:pt x="155575" y="984"/>
                </a:moveTo>
                <a:lnTo>
                  <a:pt x="0" y="984"/>
                </a:lnTo>
                <a:lnTo>
                  <a:pt x="0" y="160057"/>
                </a:lnTo>
                <a:lnTo>
                  <a:pt x="155389" y="160057"/>
                </a:lnTo>
                <a:lnTo>
                  <a:pt x="155575" y="984"/>
                </a:lnTo>
                <a:close/>
              </a:path>
              <a:path w="157480" h="161925">
                <a:moveTo>
                  <a:pt x="155576" y="0"/>
                </a:moveTo>
                <a:lnTo>
                  <a:pt x="155575" y="984"/>
                </a:lnTo>
                <a:lnTo>
                  <a:pt x="156853" y="984"/>
                </a:lnTo>
                <a:lnTo>
                  <a:pt x="155576"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4" name="object 54"/>
          <p:cNvSpPr/>
          <p:nvPr/>
        </p:nvSpPr>
        <p:spPr>
          <a:xfrm>
            <a:off x="5329843" y="5529684"/>
            <a:ext cx="73643" cy="72488"/>
          </a:xfrm>
          <a:custGeom>
            <a:avLst/>
            <a:gdLst/>
            <a:ahLst/>
            <a:cxnLst/>
            <a:rect l="l" t="t" r="r" b="b"/>
            <a:pathLst>
              <a:path w="161925" h="159384">
                <a:moveTo>
                  <a:pt x="1005" y="2032"/>
                </a:moveTo>
                <a:lnTo>
                  <a:pt x="1005" y="158968"/>
                </a:lnTo>
                <a:lnTo>
                  <a:pt x="160120" y="158968"/>
                </a:lnTo>
                <a:lnTo>
                  <a:pt x="160120" y="2145"/>
                </a:lnTo>
                <a:lnTo>
                  <a:pt x="1005" y="2032"/>
                </a:lnTo>
                <a:close/>
              </a:path>
              <a:path w="161925" h="159384">
                <a:moveTo>
                  <a:pt x="160120" y="0"/>
                </a:moveTo>
                <a:lnTo>
                  <a:pt x="160120" y="2145"/>
                </a:lnTo>
                <a:lnTo>
                  <a:pt x="161722" y="2146"/>
                </a:lnTo>
                <a:lnTo>
                  <a:pt x="160120" y="0"/>
                </a:lnTo>
                <a:close/>
              </a:path>
              <a:path w="161925" h="159384">
                <a:moveTo>
                  <a:pt x="1005" y="282"/>
                </a:moveTo>
                <a:lnTo>
                  <a:pt x="0" y="2031"/>
                </a:lnTo>
                <a:lnTo>
                  <a:pt x="1005" y="2032"/>
                </a:lnTo>
                <a:lnTo>
                  <a:pt x="1005" y="282"/>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5" name="object 55"/>
          <p:cNvSpPr/>
          <p:nvPr/>
        </p:nvSpPr>
        <p:spPr>
          <a:xfrm>
            <a:off x="5402665" y="5459878"/>
            <a:ext cx="70756" cy="73355"/>
          </a:xfrm>
          <a:custGeom>
            <a:avLst/>
            <a:gdLst/>
            <a:ahLst/>
            <a:cxnLst/>
            <a:rect l="l" t="t" r="r" b="b"/>
            <a:pathLst>
              <a:path w="155575" h="161290">
                <a:moveTo>
                  <a:pt x="155356" y="0"/>
                </a:moveTo>
                <a:lnTo>
                  <a:pt x="1602" y="8611"/>
                </a:lnTo>
                <a:lnTo>
                  <a:pt x="1602" y="153561"/>
                </a:lnTo>
                <a:lnTo>
                  <a:pt x="155356" y="161136"/>
                </a:lnTo>
                <a:lnTo>
                  <a:pt x="155356" y="0"/>
                </a:lnTo>
                <a:close/>
              </a:path>
              <a:path w="155575" h="161290">
                <a:moveTo>
                  <a:pt x="0" y="153482"/>
                </a:moveTo>
                <a:lnTo>
                  <a:pt x="1602" y="155639"/>
                </a:lnTo>
                <a:lnTo>
                  <a:pt x="1602" y="153561"/>
                </a:lnTo>
                <a:lnTo>
                  <a:pt x="0" y="153482"/>
                </a:lnTo>
                <a:close/>
              </a:path>
              <a:path w="155575" h="161290">
                <a:moveTo>
                  <a:pt x="1602" y="6554"/>
                </a:moveTo>
                <a:lnTo>
                  <a:pt x="0" y="8701"/>
                </a:lnTo>
                <a:lnTo>
                  <a:pt x="1602" y="8611"/>
                </a:lnTo>
                <a:lnTo>
                  <a:pt x="1602" y="6554"/>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6" name="object 56"/>
          <p:cNvSpPr/>
          <p:nvPr/>
        </p:nvSpPr>
        <p:spPr>
          <a:xfrm>
            <a:off x="5260651" y="5460426"/>
            <a:ext cx="69890" cy="73066"/>
          </a:xfrm>
          <a:custGeom>
            <a:avLst/>
            <a:gdLst/>
            <a:ahLst/>
            <a:cxnLst/>
            <a:rect l="l" t="t" r="r" b="b"/>
            <a:pathLst>
              <a:path w="153670" h="160654">
                <a:moveTo>
                  <a:pt x="0" y="0"/>
                </a:moveTo>
                <a:lnTo>
                  <a:pt x="0" y="160644"/>
                </a:lnTo>
                <a:lnTo>
                  <a:pt x="152194" y="152613"/>
                </a:lnTo>
                <a:lnTo>
                  <a:pt x="152215" y="7044"/>
                </a:lnTo>
                <a:lnTo>
                  <a:pt x="0" y="0"/>
                </a:lnTo>
                <a:close/>
              </a:path>
              <a:path w="153670" h="160654">
                <a:moveTo>
                  <a:pt x="153199" y="152560"/>
                </a:moveTo>
                <a:lnTo>
                  <a:pt x="152194" y="152613"/>
                </a:lnTo>
                <a:lnTo>
                  <a:pt x="152194" y="154319"/>
                </a:lnTo>
                <a:lnTo>
                  <a:pt x="153199" y="152560"/>
                </a:lnTo>
                <a:close/>
              </a:path>
              <a:path w="153670" h="160654">
                <a:moveTo>
                  <a:pt x="152215" y="5465"/>
                </a:moveTo>
                <a:lnTo>
                  <a:pt x="152215" y="7044"/>
                </a:lnTo>
                <a:lnTo>
                  <a:pt x="153408" y="7099"/>
                </a:lnTo>
                <a:lnTo>
                  <a:pt x="152215" y="5465"/>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7" name="object 57"/>
          <p:cNvSpPr/>
          <p:nvPr/>
        </p:nvSpPr>
        <p:spPr>
          <a:xfrm>
            <a:off x="6086860" y="5425920"/>
            <a:ext cx="68156" cy="70178"/>
          </a:xfrm>
          <a:custGeom>
            <a:avLst/>
            <a:gdLst/>
            <a:ahLst/>
            <a:cxnLst/>
            <a:rect l="l" t="t" r="r" b="b"/>
            <a:pathLst>
              <a:path w="149859" h="154304">
                <a:moveTo>
                  <a:pt x="149597" y="154079"/>
                </a:moveTo>
                <a:lnTo>
                  <a:pt x="0" y="154079"/>
                </a:lnTo>
                <a:lnTo>
                  <a:pt x="0" y="0"/>
                </a:lnTo>
                <a:lnTo>
                  <a:pt x="149597" y="0"/>
                </a:lnTo>
                <a:lnTo>
                  <a:pt x="149597" y="154079"/>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8" name="object 58"/>
          <p:cNvSpPr/>
          <p:nvPr/>
        </p:nvSpPr>
        <p:spPr>
          <a:xfrm>
            <a:off x="5680604" y="2685951"/>
            <a:ext cx="1120249" cy="398542"/>
          </a:xfrm>
          <a:custGeom>
            <a:avLst/>
            <a:gdLst/>
            <a:ahLst/>
            <a:cxnLst/>
            <a:rect l="l" t="t" r="r" b="b"/>
            <a:pathLst>
              <a:path w="2463165" h="876300">
                <a:moveTo>
                  <a:pt x="2382922" y="0"/>
                </a:moveTo>
                <a:lnTo>
                  <a:pt x="79652" y="0"/>
                </a:lnTo>
                <a:lnTo>
                  <a:pt x="48648" y="4695"/>
                </a:lnTo>
                <a:lnTo>
                  <a:pt x="23330" y="17500"/>
                </a:lnTo>
                <a:lnTo>
                  <a:pt x="6259" y="36492"/>
                </a:lnTo>
                <a:lnTo>
                  <a:pt x="0" y="59746"/>
                </a:lnTo>
                <a:lnTo>
                  <a:pt x="0" y="816561"/>
                </a:lnTo>
                <a:lnTo>
                  <a:pt x="6259" y="839814"/>
                </a:lnTo>
                <a:lnTo>
                  <a:pt x="23330" y="858802"/>
                </a:lnTo>
                <a:lnTo>
                  <a:pt x="48648" y="871603"/>
                </a:lnTo>
                <a:lnTo>
                  <a:pt x="79652" y="876297"/>
                </a:lnTo>
                <a:lnTo>
                  <a:pt x="2382922" y="876297"/>
                </a:lnTo>
                <a:lnTo>
                  <a:pt x="2413925" y="871603"/>
                </a:lnTo>
                <a:lnTo>
                  <a:pt x="2439243" y="858802"/>
                </a:lnTo>
                <a:lnTo>
                  <a:pt x="2456314" y="839814"/>
                </a:lnTo>
                <a:lnTo>
                  <a:pt x="2462574" y="816561"/>
                </a:lnTo>
                <a:lnTo>
                  <a:pt x="2462574" y="59746"/>
                </a:lnTo>
                <a:lnTo>
                  <a:pt x="2456314" y="36492"/>
                </a:lnTo>
                <a:lnTo>
                  <a:pt x="2439243" y="17500"/>
                </a:lnTo>
                <a:lnTo>
                  <a:pt x="2413925" y="4695"/>
                </a:lnTo>
                <a:lnTo>
                  <a:pt x="2382922"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59" name="object 59"/>
          <p:cNvSpPr/>
          <p:nvPr/>
        </p:nvSpPr>
        <p:spPr>
          <a:xfrm>
            <a:off x="5817497" y="2820987"/>
            <a:ext cx="87795" cy="139778"/>
          </a:xfrm>
          <a:custGeom>
            <a:avLst/>
            <a:gdLst/>
            <a:ahLst/>
            <a:cxnLst/>
            <a:rect l="l" t="t" r="r" b="b"/>
            <a:pathLst>
              <a:path w="193040" h="307339">
                <a:moveTo>
                  <a:pt x="168204" y="0"/>
                </a:moveTo>
                <a:lnTo>
                  <a:pt x="24219" y="0"/>
                </a:lnTo>
                <a:lnTo>
                  <a:pt x="14679" y="1918"/>
                </a:lnTo>
                <a:lnTo>
                  <a:pt x="6993" y="7124"/>
                </a:lnTo>
                <a:lnTo>
                  <a:pt x="1865" y="14793"/>
                </a:lnTo>
                <a:lnTo>
                  <a:pt x="0" y="24103"/>
                </a:lnTo>
                <a:lnTo>
                  <a:pt x="0" y="282965"/>
                </a:lnTo>
                <a:lnTo>
                  <a:pt x="1865" y="292291"/>
                </a:lnTo>
                <a:lnTo>
                  <a:pt x="6993" y="299967"/>
                </a:lnTo>
                <a:lnTo>
                  <a:pt x="14679" y="305172"/>
                </a:lnTo>
                <a:lnTo>
                  <a:pt x="24219" y="307090"/>
                </a:lnTo>
                <a:lnTo>
                  <a:pt x="33829" y="305172"/>
                </a:lnTo>
                <a:lnTo>
                  <a:pt x="41670" y="299967"/>
                </a:lnTo>
                <a:lnTo>
                  <a:pt x="46952" y="292291"/>
                </a:lnTo>
                <a:lnTo>
                  <a:pt x="48888" y="282965"/>
                </a:lnTo>
                <a:lnTo>
                  <a:pt x="48888" y="177680"/>
                </a:lnTo>
                <a:lnTo>
                  <a:pt x="151471" y="177680"/>
                </a:lnTo>
                <a:lnTo>
                  <a:pt x="160826" y="175753"/>
                </a:lnTo>
                <a:lnTo>
                  <a:pt x="168532" y="170492"/>
                </a:lnTo>
                <a:lnTo>
                  <a:pt x="173763" y="162678"/>
                </a:lnTo>
                <a:lnTo>
                  <a:pt x="175690" y="153094"/>
                </a:lnTo>
                <a:lnTo>
                  <a:pt x="173763" y="143964"/>
                </a:lnTo>
                <a:lnTo>
                  <a:pt x="168532" y="136270"/>
                </a:lnTo>
                <a:lnTo>
                  <a:pt x="160826" y="130960"/>
                </a:lnTo>
                <a:lnTo>
                  <a:pt x="151471" y="128980"/>
                </a:lnTo>
                <a:lnTo>
                  <a:pt x="48888" y="128980"/>
                </a:lnTo>
                <a:lnTo>
                  <a:pt x="48888" y="48689"/>
                </a:lnTo>
                <a:lnTo>
                  <a:pt x="168204" y="48689"/>
                </a:lnTo>
                <a:lnTo>
                  <a:pt x="177373" y="46763"/>
                </a:lnTo>
                <a:lnTo>
                  <a:pt x="185100" y="41505"/>
                </a:lnTo>
                <a:lnTo>
                  <a:pt x="190434" y="33692"/>
                </a:lnTo>
                <a:lnTo>
                  <a:pt x="192423" y="24103"/>
                </a:lnTo>
                <a:lnTo>
                  <a:pt x="190434" y="14793"/>
                </a:lnTo>
                <a:lnTo>
                  <a:pt x="185100" y="7124"/>
                </a:lnTo>
                <a:lnTo>
                  <a:pt x="177373" y="1918"/>
                </a:lnTo>
                <a:lnTo>
                  <a:pt x="16820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0" name="object 60"/>
          <p:cNvSpPr/>
          <p:nvPr/>
        </p:nvSpPr>
        <p:spPr>
          <a:xfrm>
            <a:off x="5928460" y="2816991"/>
            <a:ext cx="137180" cy="143822"/>
          </a:xfrm>
          <a:custGeom>
            <a:avLst/>
            <a:gdLst/>
            <a:ahLst/>
            <a:cxnLst/>
            <a:rect l="l" t="t" r="r" b="b"/>
            <a:pathLst>
              <a:path w="301625" h="316229">
                <a:moveTo>
                  <a:pt x="151482" y="0"/>
                </a:moveTo>
                <a:lnTo>
                  <a:pt x="91756" y="12612"/>
                </a:lnTo>
                <a:lnTo>
                  <a:pt x="43621" y="46930"/>
                </a:lnTo>
                <a:lnTo>
                  <a:pt x="11570" y="97017"/>
                </a:lnTo>
                <a:lnTo>
                  <a:pt x="0" y="157942"/>
                </a:lnTo>
                <a:lnTo>
                  <a:pt x="2975" y="189599"/>
                </a:lnTo>
                <a:lnTo>
                  <a:pt x="25285" y="245675"/>
                </a:lnTo>
                <a:lnTo>
                  <a:pt x="65843" y="288306"/>
                </a:lnTo>
                <a:lnTo>
                  <a:pt x="120567" y="312551"/>
                </a:lnTo>
                <a:lnTo>
                  <a:pt x="151482" y="315875"/>
                </a:lnTo>
                <a:lnTo>
                  <a:pt x="181367" y="312551"/>
                </a:lnTo>
                <a:lnTo>
                  <a:pt x="209555" y="303102"/>
                </a:lnTo>
                <a:lnTo>
                  <a:pt x="235019" y="288306"/>
                </a:lnTo>
                <a:lnTo>
                  <a:pt x="256735" y="268944"/>
                </a:lnTo>
                <a:lnTo>
                  <a:pt x="259177" y="265866"/>
                </a:lnTo>
                <a:lnTo>
                  <a:pt x="151482" y="265866"/>
                </a:lnTo>
                <a:lnTo>
                  <a:pt x="131041" y="263708"/>
                </a:lnTo>
                <a:lnTo>
                  <a:pt x="95130" y="247551"/>
                </a:lnTo>
                <a:lnTo>
                  <a:pt x="67668" y="218590"/>
                </a:lnTo>
                <a:lnTo>
                  <a:pt x="52277" y="179798"/>
                </a:lnTo>
                <a:lnTo>
                  <a:pt x="50197" y="157942"/>
                </a:lnTo>
                <a:lnTo>
                  <a:pt x="52277" y="136080"/>
                </a:lnTo>
                <a:lnTo>
                  <a:pt x="67668" y="97113"/>
                </a:lnTo>
                <a:lnTo>
                  <a:pt x="95130" y="67970"/>
                </a:lnTo>
                <a:lnTo>
                  <a:pt x="131041" y="52100"/>
                </a:lnTo>
                <a:lnTo>
                  <a:pt x="151482" y="50008"/>
                </a:lnTo>
                <a:lnTo>
                  <a:pt x="259156" y="50008"/>
                </a:lnTo>
                <a:lnTo>
                  <a:pt x="256735" y="46930"/>
                </a:lnTo>
                <a:lnTo>
                  <a:pt x="235019" y="27387"/>
                </a:lnTo>
                <a:lnTo>
                  <a:pt x="209555" y="12612"/>
                </a:lnTo>
                <a:lnTo>
                  <a:pt x="181367" y="3262"/>
                </a:lnTo>
                <a:lnTo>
                  <a:pt x="151482" y="0"/>
                </a:lnTo>
                <a:close/>
              </a:path>
              <a:path w="301625" h="316229">
                <a:moveTo>
                  <a:pt x="259156" y="50008"/>
                </a:moveTo>
                <a:lnTo>
                  <a:pt x="151482" y="50008"/>
                </a:lnTo>
                <a:lnTo>
                  <a:pt x="170900" y="52100"/>
                </a:lnTo>
                <a:lnTo>
                  <a:pt x="189241" y="58184"/>
                </a:lnTo>
                <a:lnTo>
                  <a:pt x="221071" y="81170"/>
                </a:lnTo>
                <a:lnTo>
                  <a:pt x="242805" y="115610"/>
                </a:lnTo>
                <a:lnTo>
                  <a:pt x="251008" y="157942"/>
                </a:lnTo>
                <a:lnTo>
                  <a:pt x="248867" y="179798"/>
                </a:lnTo>
                <a:lnTo>
                  <a:pt x="233360" y="218590"/>
                </a:lnTo>
                <a:lnTo>
                  <a:pt x="206100" y="247551"/>
                </a:lnTo>
                <a:lnTo>
                  <a:pt x="170900" y="263708"/>
                </a:lnTo>
                <a:lnTo>
                  <a:pt x="151482" y="265866"/>
                </a:lnTo>
                <a:lnTo>
                  <a:pt x="259177" y="265866"/>
                </a:lnTo>
                <a:lnTo>
                  <a:pt x="275189" y="245675"/>
                </a:lnTo>
                <a:lnTo>
                  <a:pt x="289194" y="219035"/>
                </a:lnTo>
                <a:lnTo>
                  <a:pt x="298084" y="189599"/>
                </a:lnTo>
                <a:lnTo>
                  <a:pt x="301195" y="157942"/>
                </a:lnTo>
                <a:lnTo>
                  <a:pt x="298084" y="126346"/>
                </a:lnTo>
                <a:lnTo>
                  <a:pt x="289194" y="97017"/>
                </a:lnTo>
                <a:lnTo>
                  <a:pt x="275189" y="70398"/>
                </a:lnTo>
                <a:lnTo>
                  <a:pt x="259156" y="5000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1" name="object 61"/>
          <p:cNvSpPr/>
          <p:nvPr/>
        </p:nvSpPr>
        <p:spPr>
          <a:xfrm>
            <a:off x="6103894" y="2820987"/>
            <a:ext cx="87795" cy="139778"/>
          </a:xfrm>
          <a:custGeom>
            <a:avLst/>
            <a:gdLst/>
            <a:ahLst/>
            <a:cxnLst/>
            <a:rect l="l" t="t" r="r" b="b"/>
            <a:pathLst>
              <a:path w="193040" h="307339">
                <a:moveTo>
                  <a:pt x="24229" y="0"/>
                </a:moveTo>
                <a:lnTo>
                  <a:pt x="14683" y="1918"/>
                </a:lnTo>
                <a:lnTo>
                  <a:pt x="6994" y="7124"/>
                </a:lnTo>
                <a:lnTo>
                  <a:pt x="1865" y="14793"/>
                </a:lnTo>
                <a:lnTo>
                  <a:pt x="0" y="24103"/>
                </a:lnTo>
                <a:lnTo>
                  <a:pt x="0" y="282965"/>
                </a:lnTo>
                <a:lnTo>
                  <a:pt x="1865" y="292291"/>
                </a:lnTo>
                <a:lnTo>
                  <a:pt x="6994" y="299967"/>
                </a:lnTo>
                <a:lnTo>
                  <a:pt x="14683" y="305172"/>
                </a:lnTo>
                <a:lnTo>
                  <a:pt x="24229" y="307090"/>
                </a:lnTo>
                <a:lnTo>
                  <a:pt x="168204" y="307090"/>
                </a:lnTo>
                <a:lnTo>
                  <a:pt x="177373" y="305172"/>
                </a:lnTo>
                <a:lnTo>
                  <a:pt x="185100" y="299967"/>
                </a:lnTo>
                <a:lnTo>
                  <a:pt x="190434" y="292291"/>
                </a:lnTo>
                <a:lnTo>
                  <a:pt x="192423" y="282965"/>
                </a:lnTo>
                <a:lnTo>
                  <a:pt x="190434" y="273400"/>
                </a:lnTo>
                <a:lnTo>
                  <a:pt x="185100" y="265600"/>
                </a:lnTo>
                <a:lnTo>
                  <a:pt x="177373" y="260346"/>
                </a:lnTo>
                <a:lnTo>
                  <a:pt x="168204" y="258421"/>
                </a:lnTo>
                <a:lnTo>
                  <a:pt x="48888" y="258421"/>
                </a:lnTo>
                <a:lnTo>
                  <a:pt x="48888" y="24103"/>
                </a:lnTo>
                <a:lnTo>
                  <a:pt x="46955" y="14793"/>
                </a:lnTo>
                <a:lnTo>
                  <a:pt x="41679" y="7124"/>
                </a:lnTo>
                <a:lnTo>
                  <a:pt x="33842" y="1918"/>
                </a:lnTo>
                <a:lnTo>
                  <a:pt x="2422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2" name="object 62"/>
          <p:cNvSpPr/>
          <p:nvPr/>
        </p:nvSpPr>
        <p:spPr>
          <a:xfrm>
            <a:off x="6216661" y="2820987"/>
            <a:ext cx="87795" cy="139778"/>
          </a:xfrm>
          <a:custGeom>
            <a:avLst/>
            <a:gdLst/>
            <a:ahLst/>
            <a:cxnLst/>
            <a:rect l="l" t="t" r="r" b="b"/>
            <a:pathLst>
              <a:path w="193040" h="307339">
                <a:moveTo>
                  <a:pt x="24208" y="0"/>
                </a:moveTo>
                <a:lnTo>
                  <a:pt x="14670" y="1918"/>
                </a:lnTo>
                <a:lnTo>
                  <a:pt x="6988" y="7124"/>
                </a:lnTo>
                <a:lnTo>
                  <a:pt x="1863" y="14793"/>
                </a:lnTo>
                <a:lnTo>
                  <a:pt x="0" y="24103"/>
                </a:lnTo>
                <a:lnTo>
                  <a:pt x="0" y="282965"/>
                </a:lnTo>
                <a:lnTo>
                  <a:pt x="1863" y="292291"/>
                </a:lnTo>
                <a:lnTo>
                  <a:pt x="6988" y="299967"/>
                </a:lnTo>
                <a:lnTo>
                  <a:pt x="14670" y="305172"/>
                </a:lnTo>
                <a:lnTo>
                  <a:pt x="24208" y="307090"/>
                </a:lnTo>
                <a:lnTo>
                  <a:pt x="168183" y="307090"/>
                </a:lnTo>
                <a:lnTo>
                  <a:pt x="177360" y="305172"/>
                </a:lnTo>
                <a:lnTo>
                  <a:pt x="185093" y="299967"/>
                </a:lnTo>
                <a:lnTo>
                  <a:pt x="190432" y="292291"/>
                </a:lnTo>
                <a:lnTo>
                  <a:pt x="192423" y="282965"/>
                </a:lnTo>
                <a:lnTo>
                  <a:pt x="190432" y="273400"/>
                </a:lnTo>
                <a:lnTo>
                  <a:pt x="185093" y="265600"/>
                </a:lnTo>
                <a:lnTo>
                  <a:pt x="177360" y="260346"/>
                </a:lnTo>
                <a:lnTo>
                  <a:pt x="168183" y="258421"/>
                </a:lnTo>
                <a:lnTo>
                  <a:pt x="48867" y="258421"/>
                </a:lnTo>
                <a:lnTo>
                  <a:pt x="48867" y="24103"/>
                </a:lnTo>
                <a:lnTo>
                  <a:pt x="46931" y="14793"/>
                </a:lnTo>
                <a:lnTo>
                  <a:pt x="41650" y="7124"/>
                </a:lnTo>
                <a:lnTo>
                  <a:pt x="33813" y="1918"/>
                </a:lnTo>
                <a:lnTo>
                  <a:pt x="24208"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3" name="object 63"/>
          <p:cNvSpPr/>
          <p:nvPr/>
        </p:nvSpPr>
        <p:spPr>
          <a:xfrm>
            <a:off x="6315195" y="2816991"/>
            <a:ext cx="137180" cy="143822"/>
          </a:xfrm>
          <a:custGeom>
            <a:avLst/>
            <a:gdLst/>
            <a:ahLst/>
            <a:cxnLst/>
            <a:rect l="l" t="t" r="r" b="b"/>
            <a:pathLst>
              <a:path w="301625" h="316229">
                <a:moveTo>
                  <a:pt x="151492" y="0"/>
                </a:moveTo>
                <a:lnTo>
                  <a:pt x="91765" y="12612"/>
                </a:lnTo>
                <a:lnTo>
                  <a:pt x="43621" y="46930"/>
                </a:lnTo>
                <a:lnTo>
                  <a:pt x="11574" y="97017"/>
                </a:lnTo>
                <a:lnTo>
                  <a:pt x="0" y="157942"/>
                </a:lnTo>
                <a:lnTo>
                  <a:pt x="2977" y="189599"/>
                </a:lnTo>
                <a:lnTo>
                  <a:pt x="25289" y="245675"/>
                </a:lnTo>
                <a:lnTo>
                  <a:pt x="65852" y="288306"/>
                </a:lnTo>
                <a:lnTo>
                  <a:pt x="120574" y="312551"/>
                </a:lnTo>
                <a:lnTo>
                  <a:pt x="151492" y="315875"/>
                </a:lnTo>
                <a:lnTo>
                  <a:pt x="181371" y="312551"/>
                </a:lnTo>
                <a:lnTo>
                  <a:pt x="209556" y="303102"/>
                </a:lnTo>
                <a:lnTo>
                  <a:pt x="235020" y="288306"/>
                </a:lnTo>
                <a:lnTo>
                  <a:pt x="256735" y="268944"/>
                </a:lnTo>
                <a:lnTo>
                  <a:pt x="259178" y="265866"/>
                </a:lnTo>
                <a:lnTo>
                  <a:pt x="151492" y="265866"/>
                </a:lnTo>
                <a:lnTo>
                  <a:pt x="131054" y="263708"/>
                </a:lnTo>
                <a:lnTo>
                  <a:pt x="95134" y="247551"/>
                </a:lnTo>
                <a:lnTo>
                  <a:pt x="67671" y="218590"/>
                </a:lnTo>
                <a:lnTo>
                  <a:pt x="52295" y="179798"/>
                </a:lnTo>
                <a:lnTo>
                  <a:pt x="50218" y="157942"/>
                </a:lnTo>
                <a:lnTo>
                  <a:pt x="52295" y="136080"/>
                </a:lnTo>
                <a:lnTo>
                  <a:pt x="67671" y="97113"/>
                </a:lnTo>
                <a:lnTo>
                  <a:pt x="95134" y="67970"/>
                </a:lnTo>
                <a:lnTo>
                  <a:pt x="131054" y="52100"/>
                </a:lnTo>
                <a:lnTo>
                  <a:pt x="151492" y="50008"/>
                </a:lnTo>
                <a:lnTo>
                  <a:pt x="259158" y="50008"/>
                </a:lnTo>
                <a:lnTo>
                  <a:pt x="256735" y="46930"/>
                </a:lnTo>
                <a:lnTo>
                  <a:pt x="235020" y="27387"/>
                </a:lnTo>
                <a:lnTo>
                  <a:pt x="209556" y="12612"/>
                </a:lnTo>
                <a:lnTo>
                  <a:pt x="181371" y="3262"/>
                </a:lnTo>
                <a:lnTo>
                  <a:pt x="151492" y="0"/>
                </a:lnTo>
                <a:close/>
              </a:path>
              <a:path w="301625" h="316229">
                <a:moveTo>
                  <a:pt x="259158" y="50008"/>
                </a:moveTo>
                <a:lnTo>
                  <a:pt x="151492" y="50008"/>
                </a:lnTo>
                <a:lnTo>
                  <a:pt x="170912" y="52100"/>
                </a:lnTo>
                <a:lnTo>
                  <a:pt x="189254" y="58184"/>
                </a:lnTo>
                <a:lnTo>
                  <a:pt x="221071" y="81170"/>
                </a:lnTo>
                <a:lnTo>
                  <a:pt x="242809" y="115610"/>
                </a:lnTo>
                <a:lnTo>
                  <a:pt x="251008" y="157942"/>
                </a:lnTo>
                <a:lnTo>
                  <a:pt x="248869" y="179798"/>
                </a:lnTo>
                <a:lnTo>
                  <a:pt x="233364" y="218590"/>
                </a:lnTo>
                <a:lnTo>
                  <a:pt x="206111" y="247551"/>
                </a:lnTo>
                <a:lnTo>
                  <a:pt x="170912" y="263708"/>
                </a:lnTo>
                <a:lnTo>
                  <a:pt x="151492" y="265866"/>
                </a:lnTo>
                <a:lnTo>
                  <a:pt x="259178" y="265866"/>
                </a:lnTo>
                <a:lnTo>
                  <a:pt x="275203" y="245675"/>
                </a:lnTo>
                <a:lnTo>
                  <a:pt x="289205" y="219035"/>
                </a:lnTo>
                <a:lnTo>
                  <a:pt x="298088" y="189599"/>
                </a:lnTo>
                <a:lnTo>
                  <a:pt x="301195" y="157942"/>
                </a:lnTo>
                <a:lnTo>
                  <a:pt x="298088" y="126346"/>
                </a:lnTo>
                <a:lnTo>
                  <a:pt x="289205" y="97017"/>
                </a:lnTo>
                <a:lnTo>
                  <a:pt x="275203" y="70398"/>
                </a:lnTo>
                <a:lnTo>
                  <a:pt x="259158" y="5000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4" name="object 64"/>
          <p:cNvSpPr/>
          <p:nvPr/>
        </p:nvSpPr>
        <p:spPr>
          <a:xfrm>
            <a:off x="6477245" y="2822484"/>
            <a:ext cx="193206" cy="138335"/>
          </a:xfrm>
          <a:custGeom>
            <a:avLst/>
            <a:gdLst/>
            <a:ahLst/>
            <a:cxnLst/>
            <a:rect l="l" t="t" r="r" b="b"/>
            <a:pathLst>
              <a:path w="424815" h="304164">
                <a:moveTo>
                  <a:pt x="136525" y="303367"/>
                </a:moveTo>
                <a:lnTo>
                  <a:pt x="128148" y="303367"/>
                </a:lnTo>
                <a:lnTo>
                  <a:pt x="129478" y="303796"/>
                </a:lnTo>
                <a:lnTo>
                  <a:pt x="135205" y="303796"/>
                </a:lnTo>
                <a:lnTo>
                  <a:pt x="136525" y="303367"/>
                </a:lnTo>
                <a:close/>
              </a:path>
              <a:path w="424815" h="304164">
                <a:moveTo>
                  <a:pt x="296363" y="303367"/>
                </a:moveTo>
                <a:lnTo>
                  <a:pt x="287986" y="303367"/>
                </a:lnTo>
                <a:lnTo>
                  <a:pt x="289326" y="303796"/>
                </a:lnTo>
                <a:lnTo>
                  <a:pt x="295044" y="303796"/>
                </a:lnTo>
                <a:lnTo>
                  <a:pt x="296363" y="303367"/>
                </a:lnTo>
                <a:close/>
              </a:path>
              <a:path w="424815" h="304164">
                <a:moveTo>
                  <a:pt x="139603" y="302487"/>
                </a:moveTo>
                <a:lnTo>
                  <a:pt x="124630" y="302487"/>
                </a:lnTo>
                <a:lnTo>
                  <a:pt x="125530" y="302937"/>
                </a:lnTo>
                <a:lnTo>
                  <a:pt x="126829" y="303367"/>
                </a:lnTo>
                <a:lnTo>
                  <a:pt x="137844" y="303367"/>
                </a:lnTo>
                <a:lnTo>
                  <a:pt x="138734" y="302937"/>
                </a:lnTo>
                <a:lnTo>
                  <a:pt x="139603" y="302487"/>
                </a:lnTo>
                <a:close/>
              </a:path>
              <a:path w="424815" h="304164">
                <a:moveTo>
                  <a:pt x="299871" y="302487"/>
                </a:moveTo>
                <a:lnTo>
                  <a:pt x="284468" y="302487"/>
                </a:lnTo>
                <a:lnTo>
                  <a:pt x="285368" y="302937"/>
                </a:lnTo>
                <a:lnTo>
                  <a:pt x="286688" y="303367"/>
                </a:lnTo>
                <a:lnTo>
                  <a:pt x="297253" y="303367"/>
                </a:lnTo>
                <a:lnTo>
                  <a:pt x="299871" y="302487"/>
                </a:lnTo>
                <a:close/>
              </a:path>
              <a:path w="424815" h="304164">
                <a:moveTo>
                  <a:pt x="145760" y="299409"/>
                </a:moveTo>
                <a:lnTo>
                  <a:pt x="118913" y="299409"/>
                </a:lnTo>
                <a:lnTo>
                  <a:pt x="119792" y="300299"/>
                </a:lnTo>
                <a:lnTo>
                  <a:pt x="121562" y="301597"/>
                </a:lnTo>
                <a:lnTo>
                  <a:pt x="122881" y="302047"/>
                </a:lnTo>
                <a:lnTo>
                  <a:pt x="123771" y="302487"/>
                </a:lnTo>
                <a:lnTo>
                  <a:pt x="141373" y="302487"/>
                </a:lnTo>
                <a:lnTo>
                  <a:pt x="141802" y="302047"/>
                </a:lnTo>
                <a:lnTo>
                  <a:pt x="142231" y="302047"/>
                </a:lnTo>
                <a:lnTo>
                  <a:pt x="143132" y="301597"/>
                </a:lnTo>
                <a:lnTo>
                  <a:pt x="144451" y="300299"/>
                </a:lnTo>
                <a:lnTo>
                  <a:pt x="145760" y="299409"/>
                </a:lnTo>
                <a:close/>
              </a:path>
              <a:path w="424815" h="304164">
                <a:moveTo>
                  <a:pt x="305609" y="299409"/>
                </a:moveTo>
                <a:lnTo>
                  <a:pt x="278751" y="299409"/>
                </a:lnTo>
                <a:lnTo>
                  <a:pt x="280939" y="301597"/>
                </a:lnTo>
                <a:lnTo>
                  <a:pt x="282709" y="302047"/>
                </a:lnTo>
                <a:lnTo>
                  <a:pt x="283599" y="302487"/>
                </a:lnTo>
                <a:lnTo>
                  <a:pt x="300761" y="302487"/>
                </a:lnTo>
                <a:lnTo>
                  <a:pt x="301211" y="302047"/>
                </a:lnTo>
                <a:lnTo>
                  <a:pt x="301640" y="302047"/>
                </a:lnTo>
                <a:lnTo>
                  <a:pt x="303399" y="301597"/>
                </a:lnTo>
                <a:lnTo>
                  <a:pt x="304289" y="300299"/>
                </a:lnTo>
                <a:lnTo>
                  <a:pt x="305609" y="299409"/>
                </a:lnTo>
                <a:close/>
              </a:path>
              <a:path w="424815" h="304164">
                <a:moveTo>
                  <a:pt x="24212" y="0"/>
                </a:moveTo>
                <a:lnTo>
                  <a:pt x="14989" y="1962"/>
                </a:lnTo>
                <a:lnTo>
                  <a:pt x="6859" y="7201"/>
                </a:lnTo>
                <a:lnTo>
                  <a:pt x="1780" y="14907"/>
                </a:lnTo>
                <a:lnTo>
                  <a:pt x="0" y="23929"/>
                </a:lnTo>
                <a:lnTo>
                  <a:pt x="1764" y="33113"/>
                </a:lnTo>
                <a:lnTo>
                  <a:pt x="110117" y="288906"/>
                </a:lnTo>
                <a:lnTo>
                  <a:pt x="110976" y="290215"/>
                </a:lnTo>
                <a:lnTo>
                  <a:pt x="111416" y="291953"/>
                </a:lnTo>
                <a:lnTo>
                  <a:pt x="112306" y="292833"/>
                </a:lnTo>
                <a:lnTo>
                  <a:pt x="112306" y="293273"/>
                </a:lnTo>
                <a:lnTo>
                  <a:pt x="113196" y="294152"/>
                </a:lnTo>
                <a:lnTo>
                  <a:pt x="113646" y="295032"/>
                </a:lnTo>
                <a:lnTo>
                  <a:pt x="114505" y="295911"/>
                </a:lnTo>
                <a:lnTo>
                  <a:pt x="114944" y="296770"/>
                </a:lnTo>
                <a:lnTo>
                  <a:pt x="115384" y="297231"/>
                </a:lnTo>
                <a:lnTo>
                  <a:pt x="116703" y="297671"/>
                </a:lnTo>
                <a:lnTo>
                  <a:pt x="117154" y="298561"/>
                </a:lnTo>
                <a:lnTo>
                  <a:pt x="118473" y="299409"/>
                </a:lnTo>
                <a:lnTo>
                  <a:pt x="146640" y="299409"/>
                </a:lnTo>
                <a:lnTo>
                  <a:pt x="148409" y="297671"/>
                </a:lnTo>
                <a:lnTo>
                  <a:pt x="149289" y="297231"/>
                </a:lnTo>
                <a:lnTo>
                  <a:pt x="149289" y="296770"/>
                </a:lnTo>
                <a:lnTo>
                  <a:pt x="149729" y="296770"/>
                </a:lnTo>
                <a:lnTo>
                  <a:pt x="149729" y="295911"/>
                </a:lnTo>
                <a:lnTo>
                  <a:pt x="152817" y="292833"/>
                </a:lnTo>
                <a:lnTo>
                  <a:pt x="154137" y="290215"/>
                </a:lnTo>
                <a:lnTo>
                  <a:pt x="154577" y="288906"/>
                </a:lnTo>
                <a:lnTo>
                  <a:pt x="184734" y="217809"/>
                </a:lnTo>
                <a:lnTo>
                  <a:pt x="132546" y="217809"/>
                </a:lnTo>
                <a:lnTo>
                  <a:pt x="46245" y="14684"/>
                </a:lnTo>
                <a:lnTo>
                  <a:pt x="40997" y="6770"/>
                </a:lnTo>
                <a:lnTo>
                  <a:pt x="33267" y="1738"/>
                </a:lnTo>
                <a:lnTo>
                  <a:pt x="24212" y="0"/>
                </a:lnTo>
                <a:close/>
              </a:path>
              <a:path w="424815" h="304164">
                <a:moveTo>
                  <a:pt x="264582" y="152890"/>
                </a:moveTo>
                <a:lnTo>
                  <a:pt x="212271" y="152890"/>
                </a:lnTo>
                <a:lnTo>
                  <a:pt x="269945" y="288906"/>
                </a:lnTo>
                <a:lnTo>
                  <a:pt x="270385" y="290215"/>
                </a:lnTo>
                <a:lnTo>
                  <a:pt x="270824" y="291953"/>
                </a:lnTo>
                <a:lnTo>
                  <a:pt x="271714" y="292833"/>
                </a:lnTo>
                <a:lnTo>
                  <a:pt x="271714" y="293273"/>
                </a:lnTo>
                <a:lnTo>
                  <a:pt x="272583" y="293273"/>
                </a:lnTo>
                <a:lnTo>
                  <a:pt x="273034" y="294152"/>
                </a:lnTo>
                <a:lnTo>
                  <a:pt x="273913" y="295032"/>
                </a:lnTo>
                <a:lnTo>
                  <a:pt x="274772" y="296770"/>
                </a:lnTo>
                <a:lnTo>
                  <a:pt x="275243" y="297231"/>
                </a:lnTo>
                <a:lnTo>
                  <a:pt x="276102" y="297671"/>
                </a:lnTo>
                <a:lnTo>
                  <a:pt x="276981" y="298561"/>
                </a:lnTo>
                <a:lnTo>
                  <a:pt x="278301" y="299409"/>
                </a:lnTo>
                <a:lnTo>
                  <a:pt x="306048" y="299409"/>
                </a:lnTo>
                <a:lnTo>
                  <a:pt x="306928" y="298561"/>
                </a:lnTo>
                <a:lnTo>
                  <a:pt x="308247" y="297671"/>
                </a:lnTo>
                <a:lnTo>
                  <a:pt x="309137" y="297231"/>
                </a:lnTo>
                <a:lnTo>
                  <a:pt x="309137" y="296770"/>
                </a:lnTo>
                <a:lnTo>
                  <a:pt x="309577" y="296770"/>
                </a:lnTo>
                <a:lnTo>
                  <a:pt x="309577" y="295911"/>
                </a:lnTo>
                <a:lnTo>
                  <a:pt x="311336" y="294152"/>
                </a:lnTo>
                <a:lnTo>
                  <a:pt x="311755" y="293273"/>
                </a:lnTo>
                <a:lnTo>
                  <a:pt x="312226" y="292833"/>
                </a:lnTo>
                <a:lnTo>
                  <a:pt x="313106" y="291953"/>
                </a:lnTo>
                <a:lnTo>
                  <a:pt x="313985" y="290215"/>
                </a:lnTo>
                <a:lnTo>
                  <a:pt x="314415" y="288906"/>
                </a:lnTo>
                <a:lnTo>
                  <a:pt x="344400" y="217809"/>
                </a:lnTo>
                <a:lnTo>
                  <a:pt x="291955" y="217809"/>
                </a:lnTo>
                <a:lnTo>
                  <a:pt x="264582" y="152890"/>
                </a:lnTo>
                <a:close/>
              </a:path>
              <a:path w="424815" h="304164">
                <a:moveTo>
                  <a:pt x="212271" y="68201"/>
                </a:moveTo>
                <a:lnTo>
                  <a:pt x="132546" y="217809"/>
                </a:lnTo>
                <a:lnTo>
                  <a:pt x="184734" y="217809"/>
                </a:lnTo>
                <a:lnTo>
                  <a:pt x="212271" y="152890"/>
                </a:lnTo>
                <a:lnTo>
                  <a:pt x="264582" y="152890"/>
                </a:lnTo>
                <a:lnTo>
                  <a:pt x="235161" y="83112"/>
                </a:lnTo>
                <a:lnTo>
                  <a:pt x="231023" y="76718"/>
                </a:lnTo>
                <a:lnTo>
                  <a:pt x="225526" y="72044"/>
                </a:lnTo>
                <a:lnTo>
                  <a:pt x="219124" y="69176"/>
                </a:lnTo>
                <a:lnTo>
                  <a:pt x="212271" y="68201"/>
                </a:lnTo>
                <a:close/>
              </a:path>
              <a:path w="424815" h="304164">
                <a:moveTo>
                  <a:pt x="400306" y="0"/>
                </a:moveTo>
                <a:lnTo>
                  <a:pt x="391090" y="1738"/>
                </a:lnTo>
                <a:lnTo>
                  <a:pt x="383276" y="6770"/>
                </a:lnTo>
                <a:lnTo>
                  <a:pt x="377816" y="14684"/>
                </a:lnTo>
                <a:lnTo>
                  <a:pt x="291955" y="217809"/>
                </a:lnTo>
                <a:lnTo>
                  <a:pt x="344400" y="217809"/>
                </a:lnTo>
                <a:lnTo>
                  <a:pt x="422296" y="33113"/>
                </a:lnTo>
                <a:lnTo>
                  <a:pt x="424268" y="23929"/>
                </a:lnTo>
                <a:lnTo>
                  <a:pt x="422570" y="14907"/>
                </a:lnTo>
                <a:lnTo>
                  <a:pt x="417654" y="7201"/>
                </a:lnTo>
                <a:lnTo>
                  <a:pt x="409972" y="1962"/>
                </a:lnTo>
                <a:lnTo>
                  <a:pt x="400306"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5" name="object 65"/>
          <p:cNvSpPr/>
          <p:nvPr/>
        </p:nvSpPr>
        <p:spPr>
          <a:xfrm>
            <a:off x="7399198" y="3699216"/>
            <a:ext cx="816144" cy="801127"/>
          </a:xfrm>
          <a:custGeom>
            <a:avLst/>
            <a:gdLst/>
            <a:ahLst/>
            <a:cxnLst/>
            <a:rect l="l" t="t" r="r" b="b"/>
            <a:pathLst>
              <a:path w="1794509" h="1761490">
                <a:moveTo>
                  <a:pt x="897051" y="0"/>
                </a:moveTo>
                <a:lnTo>
                  <a:pt x="847832" y="1303"/>
                </a:lnTo>
                <a:lnTo>
                  <a:pt x="799307" y="5167"/>
                </a:lnTo>
                <a:lnTo>
                  <a:pt x="751544" y="11526"/>
                </a:lnTo>
                <a:lnTo>
                  <a:pt x="704612" y="20313"/>
                </a:lnTo>
                <a:lnTo>
                  <a:pt x="658578" y="31459"/>
                </a:lnTo>
                <a:lnTo>
                  <a:pt x="613512" y="44898"/>
                </a:lnTo>
                <a:lnTo>
                  <a:pt x="569482" y="60563"/>
                </a:lnTo>
                <a:lnTo>
                  <a:pt x="526556" y="78386"/>
                </a:lnTo>
                <a:lnTo>
                  <a:pt x="484803" y="98301"/>
                </a:lnTo>
                <a:lnTo>
                  <a:pt x="444291" y="120241"/>
                </a:lnTo>
                <a:lnTo>
                  <a:pt x="405088" y="144137"/>
                </a:lnTo>
                <a:lnTo>
                  <a:pt x="367263" y="169923"/>
                </a:lnTo>
                <a:lnTo>
                  <a:pt x="330884" y="197532"/>
                </a:lnTo>
                <a:lnTo>
                  <a:pt x="296020" y="226897"/>
                </a:lnTo>
                <a:lnTo>
                  <a:pt x="262739" y="257950"/>
                </a:lnTo>
                <a:lnTo>
                  <a:pt x="231109" y="290624"/>
                </a:lnTo>
                <a:lnTo>
                  <a:pt x="201199" y="324853"/>
                </a:lnTo>
                <a:lnTo>
                  <a:pt x="173078" y="360568"/>
                </a:lnTo>
                <a:lnTo>
                  <a:pt x="146813" y="397704"/>
                </a:lnTo>
                <a:lnTo>
                  <a:pt x="122473" y="436192"/>
                </a:lnTo>
                <a:lnTo>
                  <a:pt x="100126" y="475965"/>
                </a:lnTo>
                <a:lnTo>
                  <a:pt x="79842" y="516957"/>
                </a:lnTo>
                <a:lnTo>
                  <a:pt x="61687" y="559100"/>
                </a:lnTo>
                <a:lnTo>
                  <a:pt x="45732" y="602328"/>
                </a:lnTo>
                <a:lnTo>
                  <a:pt x="32043" y="646572"/>
                </a:lnTo>
                <a:lnTo>
                  <a:pt x="20690" y="691766"/>
                </a:lnTo>
                <a:lnTo>
                  <a:pt x="11740" y="737842"/>
                </a:lnTo>
                <a:lnTo>
                  <a:pt x="5263" y="784734"/>
                </a:lnTo>
                <a:lnTo>
                  <a:pt x="1327" y="832374"/>
                </a:lnTo>
                <a:lnTo>
                  <a:pt x="0" y="880695"/>
                </a:lnTo>
                <a:lnTo>
                  <a:pt x="1327" y="929017"/>
                </a:lnTo>
                <a:lnTo>
                  <a:pt x="5263" y="976659"/>
                </a:lnTo>
                <a:lnTo>
                  <a:pt x="11740" y="1023551"/>
                </a:lnTo>
                <a:lnTo>
                  <a:pt x="20690" y="1069629"/>
                </a:lnTo>
                <a:lnTo>
                  <a:pt x="32043" y="1114824"/>
                </a:lnTo>
                <a:lnTo>
                  <a:pt x="45732" y="1159069"/>
                </a:lnTo>
                <a:lnTo>
                  <a:pt x="61687" y="1202297"/>
                </a:lnTo>
                <a:lnTo>
                  <a:pt x="79842" y="1244441"/>
                </a:lnTo>
                <a:lnTo>
                  <a:pt x="100126" y="1285434"/>
                </a:lnTo>
                <a:lnTo>
                  <a:pt x="122473" y="1325209"/>
                </a:lnTo>
                <a:lnTo>
                  <a:pt x="146813" y="1363698"/>
                </a:lnTo>
                <a:lnTo>
                  <a:pt x="173078" y="1400834"/>
                </a:lnTo>
                <a:lnTo>
                  <a:pt x="201199" y="1436550"/>
                </a:lnTo>
                <a:lnTo>
                  <a:pt x="231109" y="1470780"/>
                </a:lnTo>
                <a:lnTo>
                  <a:pt x="262739" y="1503455"/>
                </a:lnTo>
                <a:lnTo>
                  <a:pt x="296020" y="1534509"/>
                </a:lnTo>
                <a:lnTo>
                  <a:pt x="330884" y="1563874"/>
                </a:lnTo>
                <a:lnTo>
                  <a:pt x="367263" y="1591484"/>
                </a:lnTo>
                <a:lnTo>
                  <a:pt x="405088" y="1617271"/>
                </a:lnTo>
                <a:lnTo>
                  <a:pt x="444291" y="1641168"/>
                </a:lnTo>
                <a:lnTo>
                  <a:pt x="484803" y="1663107"/>
                </a:lnTo>
                <a:lnTo>
                  <a:pt x="526556" y="1683023"/>
                </a:lnTo>
                <a:lnTo>
                  <a:pt x="569482" y="1700847"/>
                </a:lnTo>
                <a:lnTo>
                  <a:pt x="613512" y="1716512"/>
                </a:lnTo>
                <a:lnTo>
                  <a:pt x="658578" y="1729952"/>
                </a:lnTo>
                <a:lnTo>
                  <a:pt x="704612" y="1741098"/>
                </a:lnTo>
                <a:lnTo>
                  <a:pt x="751544" y="1749885"/>
                </a:lnTo>
                <a:lnTo>
                  <a:pt x="799307" y="1756244"/>
                </a:lnTo>
                <a:lnTo>
                  <a:pt x="847832" y="1760109"/>
                </a:lnTo>
                <a:lnTo>
                  <a:pt x="897051" y="1761412"/>
                </a:lnTo>
                <a:lnTo>
                  <a:pt x="946269" y="1760109"/>
                </a:lnTo>
                <a:lnTo>
                  <a:pt x="994793" y="1756244"/>
                </a:lnTo>
                <a:lnTo>
                  <a:pt x="1042554" y="1749885"/>
                </a:lnTo>
                <a:lnTo>
                  <a:pt x="1089486" y="1741098"/>
                </a:lnTo>
                <a:lnTo>
                  <a:pt x="1135518" y="1729952"/>
                </a:lnTo>
                <a:lnTo>
                  <a:pt x="1180583" y="1716512"/>
                </a:lnTo>
                <a:lnTo>
                  <a:pt x="1224612" y="1700847"/>
                </a:lnTo>
                <a:lnTo>
                  <a:pt x="1267537" y="1683023"/>
                </a:lnTo>
                <a:lnTo>
                  <a:pt x="1309289" y="1663107"/>
                </a:lnTo>
                <a:lnTo>
                  <a:pt x="1349801" y="1641168"/>
                </a:lnTo>
                <a:lnTo>
                  <a:pt x="1389002" y="1617271"/>
                </a:lnTo>
                <a:lnTo>
                  <a:pt x="1426827" y="1591484"/>
                </a:lnTo>
                <a:lnTo>
                  <a:pt x="1463205" y="1563874"/>
                </a:lnTo>
                <a:lnTo>
                  <a:pt x="1498068" y="1534509"/>
                </a:lnTo>
                <a:lnTo>
                  <a:pt x="1531348" y="1503455"/>
                </a:lnTo>
                <a:lnTo>
                  <a:pt x="1562977" y="1470780"/>
                </a:lnTo>
                <a:lnTo>
                  <a:pt x="1592886" y="1436550"/>
                </a:lnTo>
                <a:lnTo>
                  <a:pt x="1621007" y="1400834"/>
                </a:lnTo>
                <a:lnTo>
                  <a:pt x="1647271" y="1363698"/>
                </a:lnTo>
                <a:lnTo>
                  <a:pt x="1671611" y="1325209"/>
                </a:lnTo>
                <a:lnTo>
                  <a:pt x="1693957" y="1285434"/>
                </a:lnTo>
                <a:lnTo>
                  <a:pt x="1714241" y="1244441"/>
                </a:lnTo>
                <a:lnTo>
                  <a:pt x="1732395" y="1202297"/>
                </a:lnTo>
                <a:lnTo>
                  <a:pt x="1748350" y="1159069"/>
                </a:lnTo>
                <a:lnTo>
                  <a:pt x="1762038" y="1114824"/>
                </a:lnTo>
                <a:lnTo>
                  <a:pt x="1773391" y="1069629"/>
                </a:lnTo>
                <a:lnTo>
                  <a:pt x="1782340" y="1023551"/>
                </a:lnTo>
                <a:lnTo>
                  <a:pt x="1788817" y="976659"/>
                </a:lnTo>
                <a:lnTo>
                  <a:pt x="1792754" y="929017"/>
                </a:lnTo>
                <a:lnTo>
                  <a:pt x="1794081" y="880695"/>
                </a:lnTo>
                <a:lnTo>
                  <a:pt x="1792754" y="832374"/>
                </a:lnTo>
                <a:lnTo>
                  <a:pt x="1788817" y="784734"/>
                </a:lnTo>
                <a:lnTo>
                  <a:pt x="1782340" y="737842"/>
                </a:lnTo>
                <a:lnTo>
                  <a:pt x="1773391" y="691766"/>
                </a:lnTo>
                <a:lnTo>
                  <a:pt x="1762038" y="646572"/>
                </a:lnTo>
                <a:lnTo>
                  <a:pt x="1748350" y="602328"/>
                </a:lnTo>
                <a:lnTo>
                  <a:pt x="1732395" y="559100"/>
                </a:lnTo>
                <a:lnTo>
                  <a:pt x="1714241" y="516957"/>
                </a:lnTo>
                <a:lnTo>
                  <a:pt x="1693957" y="475965"/>
                </a:lnTo>
                <a:lnTo>
                  <a:pt x="1671611" y="436192"/>
                </a:lnTo>
                <a:lnTo>
                  <a:pt x="1647271" y="397704"/>
                </a:lnTo>
                <a:lnTo>
                  <a:pt x="1621007" y="360568"/>
                </a:lnTo>
                <a:lnTo>
                  <a:pt x="1592886" y="324853"/>
                </a:lnTo>
                <a:lnTo>
                  <a:pt x="1562977" y="290624"/>
                </a:lnTo>
                <a:lnTo>
                  <a:pt x="1531348" y="257950"/>
                </a:lnTo>
                <a:lnTo>
                  <a:pt x="1498068" y="226897"/>
                </a:lnTo>
                <a:lnTo>
                  <a:pt x="1463205" y="197532"/>
                </a:lnTo>
                <a:lnTo>
                  <a:pt x="1426827" y="169923"/>
                </a:lnTo>
                <a:lnTo>
                  <a:pt x="1389002" y="144137"/>
                </a:lnTo>
                <a:lnTo>
                  <a:pt x="1349801" y="120241"/>
                </a:lnTo>
                <a:lnTo>
                  <a:pt x="1309289" y="98301"/>
                </a:lnTo>
                <a:lnTo>
                  <a:pt x="1267537" y="78386"/>
                </a:lnTo>
                <a:lnTo>
                  <a:pt x="1224612" y="60563"/>
                </a:lnTo>
                <a:lnTo>
                  <a:pt x="1180583" y="44898"/>
                </a:lnTo>
                <a:lnTo>
                  <a:pt x="1135518" y="31459"/>
                </a:lnTo>
                <a:lnTo>
                  <a:pt x="1089486" y="20313"/>
                </a:lnTo>
                <a:lnTo>
                  <a:pt x="1042554" y="11526"/>
                </a:lnTo>
                <a:lnTo>
                  <a:pt x="994793" y="5167"/>
                </a:lnTo>
                <a:lnTo>
                  <a:pt x="946269" y="1303"/>
                </a:lnTo>
                <a:lnTo>
                  <a:pt x="897051"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66" name="object 66"/>
          <p:cNvSpPr/>
          <p:nvPr/>
        </p:nvSpPr>
        <p:spPr>
          <a:xfrm>
            <a:off x="7557002" y="4082941"/>
            <a:ext cx="500488" cy="240858"/>
          </a:xfrm>
          <a:custGeom>
            <a:avLst/>
            <a:gdLst/>
            <a:ahLst/>
            <a:cxnLst/>
            <a:rect l="l" t="t" r="r" b="b"/>
            <a:pathLst>
              <a:path w="1100455" h="529590">
                <a:moveTo>
                  <a:pt x="320126" y="0"/>
                </a:moveTo>
                <a:lnTo>
                  <a:pt x="268798" y="0"/>
                </a:lnTo>
                <a:lnTo>
                  <a:pt x="220480" y="4251"/>
                </a:lnTo>
                <a:lnTo>
                  <a:pt x="175004" y="16507"/>
                </a:lnTo>
                <a:lnTo>
                  <a:pt x="133129" y="36025"/>
                </a:lnTo>
                <a:lnTo>
                  <a:pt x="95613" y="62059"/>
                </a:lnTo>
                <a:lnTo>
                  <a:pt x="63216" y="93864"/>
                </a:lnTo>
                <a:lnTo>
                  <a:pt x="36698" y="130695"/>
                </a:lnTo>
                <a:lnTo>
                  <a:pt x="16816" y="171807"/>
                </a:lnTo>
                <a:lnTo>
                  <a:pt x="4330" y="216456"/>
                </a:lnTo>
                <a:lnTo>
                  <a:pt x="0" y="263897"/>
                </a:lnTo>
                <a:lnTo>
                  <a:pt x="0" y="265614"/>
                </a:lnTo>
                <a:lnTo>
                  <a:pt x="4330" y="313058"/>
                </a:lnTo>
                <a:lnTo>
                  <a:pt x="16816" y="357709"/>
                </a:lnTo>
                <a:lnTo>
                  <a:pt x="36698" y="398822"/>
                </a:lnTo>
                <a:lnTo>
                  <a:pt x="63216" y="435652"/>
                </a:lnTo>
                <a:lnTo>
                  <a:pt x="95613" y="467456"/>
                </a:lnTo>
                <a:lnTo>
                  <a:pt x="133129" y="493489"/>
                </a:lnTo>
                <a:lnTo>
                  <a:pt x="175004" y="513005"/>
                </a:lnTo>
                <a:lnTo>
                  <a:pt x="220480" y="525261"/>
                </a:lnTo>
                <a:lnTo>
                  <a:pt x="268798" y="529512"/>
                </a:lnTo>
                <a:lnTo>
                  <a:pt x="831220" y="529512"/>
                </a:lnTo>
                <a:lnTo>
                  <a:pt x="879538" y="525261"/>
                </a:lnTo>
                <a:lnTo>
                  <a:pt x="925014" y="513005"/>
                </a:lnTo>
                <a:lnTo>
                  <a:pt x="966889" y="493489"/>
                </a:lnTo>
                <a:lnTo>
                  <a:pt x="1004405" y="467456"/>
                </a:lnTo>
                <a:lnTo>
                  <a:pt x="1036801" y="435652"/>
                </a:lnTo>
                <a:lnTo>
                  <a:pt x="1063320" y="398822"/>
                </a:lnTo>
                <a:lnTo>
                  <a:pt x="1083202" y="357709"/>
                </a:lnTo>
                <a:lnTo>
                  <a:pt x="1095688" y="313058"/>
                </a:lnTo>
                <a:lnTo>
                  <a:pt x="1100018" y="265614"/>
                </a:lnTo>
                <a:lnTo>
                  <a:pt x="1100018" y="263897"/>
                </a:lnTo>
                <a:lnTo>
                  <a:pt x="1095688" y="216456"/>
                </a:lnTo>
                <a:lnTo>
                  <a:pt x="1083202" y="171807"/>
                </a:lnTo>
                <a:lnTo>
                  <a:pt x="1063320" y="130695"/>
                </a:lnTo>
                <a:lnTo>
                  <a:pt x="1036801" y="93864"/>
                </a:lnTo>
                <a:lnTo>
                  <a:pt x="540475" y="92719"/>
                </a:lnTo>
                <a:lnTo>
                  <a:pt x="489590" y="88554"/>
                </a:lnTo>
                <a:lnTo>
                  <a:pt x="441444" y="76514"/>
                </a:lnTo>
                <a:lnTo>
                  <a:pt x="396706" y="57285"/>
                </a:lnTo>
                <a:lnTo>
                  <a:pt x="356044" y="31552"/>
                </a:lnTo>
                <a:lnTo>
                  <a:pt x="320126" y="0"/>
                </a:lnTo>
                <a:close/>
              </a:path>
              <a:path w="1100455" h="529590">
                <a:moveTo>
                  <a:pt x="831220" y="0"/>
                </a:moveTo>
                <a:lnTo>
                  <a:pt x="760835" y="0"/>
                </a:lnTo>
                <a:lnTo>
                  <a:pt x="724909" y="31552"/>
                </a:lnTo>
                <a:lnTo>
                  <a:pt x="684245" y="57285"/>
                </a:lnTo>
                <a:lnTo>
                  <a:pt x="639508" y="76514"/>
                </a:lnTo>
                <a:lnTo>
                  <a:pt x="591363" y="88554"/>
                </a:lnTo>
                <a:lnTo>
                  <a:pt x="540475" y="92719"/>
                </a:lnTo>
                <a:lnTo>
                  <a:pt x="1035636" y="92719"/>
                </a:lnTo>
                <a:lnTo>
                  <a:pt x="1004405" y="62059"/>
                </a:lnTo>
                <a:lnTo>
                  <a:pt x="966889" y="36025"/>
                </a:lnTo>
                <a:lnTo>
                  <a:pt x="925014" y="16507"/>
                </a:lnTo>
                <a:lnTo>
                  <a:pt x="879538" y="4251"/>
                </a:lnTo>
                <a:lnTo>
                  <a:pt x="83122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7" name="object 67"/>
          <p:cNvSpPr/>
          <p:nvPr/>
        </p:nvSpPr>
        <p:spPr>
          <a:xfrm>
            <a:off x="7664055" y="3812574"/>
            <a:ext cx="277824" cy="272626"/>
          </a:xfrm>
          <a:custGeom>
            <a:avLst/>
            <a:gdLst/>
            <a:ahLst/>
            <a:cxnLst/>
            <a:rect l="l" t="t" r="r" b="b"/>
            <a:pathLst>
              <a:path w="610869" h="599440">
                <a:moveTo>
                  <a:pt x="305163" y="0"/>
                </a:moveTo>
                <a:lnTo>
                  <a:pt x="255661" y="3920"/>
                </a:lnTo>
                <a:lnTo>
                  <a:pt x="208703" y="15271"/>
                </a:lnTo>
                <a:lnTo>
                  <a:pt x="164917" y="33436"/>
                </a:lnTo>
                <a:lnTo>
                  <a:pt x="124932" y="57797"/>
                </a:lnTo>
                <a:lnTo>
                  <a:pt x="89375" y="87740"/>
                </a:lnTo>
                <a:lnTo>
                  <a:pt x="58875" y="122648"/>
                </a:lnTo>
                <a:lnTo>
                  <a:pt x="34059" y="161903"/>
                </a:lnTo>
                <a:lnTo>
                  <a:pt x="15556" y="204890"/>
                </a:lnTo>
                <a:lnTo>
                  <a:pt x="3993" y="250992"/>
                </a:lnTo>
                <a:lnTo>
                  <a:pt x="0" y="299592"/>
                </a:lnTo>
                <a:lnTo>
                  <a:pt x="3786" y="346793"/>
                </a:lnTo>
                <a:lnTo>
                  <a:pt x="14752" y="391638"/>
                </a:lnTo>
                <a:lnTo>
                  <a:pt x="32306" y="433574"/>
                </a:lnTo>
                <a:lnTo>
                  <a:pt x="55857" y="472048"/>
                </a:lnTo>
                <a:lnTo>
                  <a:pt x="84814" y="506508"/>
                </a:lnTo>
                <a:lnTo>
                  <a:pt x="120730" y="538049"/>
                </a:lnTo>
                <a:lnTo>
                  <a:pt x="161391" y="563773"/>
                </a:lnTo>
                <a:lnTo>
                  <a:pt x="206127" y="582996"/>
                </a:lnTo>
                <a:lnTo>
                  <a:pt x="254274" y="595032"/>
                </a:lnTo>
                <a:lnTo>
                  <a:pt x="305163" y="599196"/>
                </a:lnTo>
                <a:lnTo>
                  <a:pt x="356051" y="595032"/>
                </a:lnTo>
                <a:lnTo>
                  <a:pt x="404196" y="582996"/>
                </a:lnTo>
                <a:lnTo>
                  <a:pt x="448931" y="563773"/>
                </a:lnTo>
                <a:lnTo>
                  <a:pt x="489592" y="538049"/>
                </a:lnTo>
                <a:lnTo>
                  <a:pt x="525512" y="506508"/>
                </a:lnTo>
                <a:lnTo>
                  <a:pt x="554469" y="472048"/>
                </a:lnTo>
                <a:lnTo>
                  <a:pt x="578020" y="433574"/>
                </a:lnTo>
                <a:lnTo>
                  <a:pt x="595574" y="391638"/>
                </a:lnTo>
                <a:lnTo>
                  <a:pt x="606540" y="346793"/>
                </a:lnTo>
                <a:lnTo>
                  <a:pt x="610326" y="299592"/>
                </a:lnTo>
                <a:lnTo>
                  <a:pt x="606333" y="250992"/>
                </a:lnTo>
                <a:lnTo>
                  <a:pt x="594770" y="204890"/>
                </a:lnTo>
                <a:lnTo>
                  <a:pt x="576267" y="161903"/>
                </a:lnTo>
                <a:lnTo>
                  <a:pt x="551451" y="122648"/>
                </a:lnTo>
                <a:lnTo>
                  <a:pt x="520951" y="87740"/>
                </a:lnTo>
                <a:lnTo>
                  <a:pt x="485394" y="57797"/>
                </a:lnTo>
                <a:lnTo>
                  <a:pt x="445409" y="33436"/>
                </a:lnTo>
                <a:lnTo>
                  <a:pt x="401623" y="15271"/>
                </a:lnTo>
                <a:lnTo>
                  <a:pt x="354665" y="3920"/>
                </a:lnTo>
                <a:lnTo>
                  <a:pt x="30516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8" name="object 68"/>
          <p:cNvSpPr/>
          <p:nvPr/>
        </p:nvSpPr>
        <p:spPr>
          <a:xfrm>
            <a:off x="7412338" y="4686031"/>
            <a:ext cx="625826" cy="612253"/>
          </a:xfrm>
          <a:custGeom>
            <a:avLst/>
            <a:gdLst/>
            <a:ahLst/>
            <a:cxnLst/>
            <a:rect l="l" t="t" r="r" b="b"/>
            <a:pathLst>
              <a:path w="1376044" h="1346200">
                <a:moveTo>
                  <a:pt x="687947" y="0"/>
                </a:moveTo>
                <a:lnTo>
                  <a:pt x="638816" y="1690"/>
                </a:lnTo>
                <a:lnTo>
                  <a:pt x="590618" y="6684"/>
                </a:lnTo>
                <a:lnTo>
                  <a:pt x="543468" y="14868"/>
                </a:lnTo>
                <a:lnTo>
                  <a:pt x="497484" y="26128"/>
                </a:lnTo>
                <a:lnTo>
                  <a:pt x="452781" y="40351"/>
                </a:lnTo>
                <a:lnTo>
                  <a:pt x="409477" y="57422"/>
                </a:lnTo>
                <a:lnTo>
                  <a:pt x="367686" y="77228"/>
                </a:lnTo>
                <a:lnTo>
                  <a:pt x="327527" y="99655"/>
                </a:lnTo>
                <a:lnTo>
                  <a:pt x="289115" y="124588"/>
                </a:lnTo>
                <a:lnTo>
                  <a:pt x="252567" y="151914"/>
                </a:lnTo>
                <a:lnTo>
                  <a:pt x="217999" y="181519"/>
                </a:lnTo>
                <a:lnTo>
                  <a:pt x="185527" y="213289"/>
                </a:lnTo>
                <a:lnTo>
                  <a:pt x="155268" y="247109"/>
                </a:lnTo>
                <a:lnTo>
                  <a:pt x="127338" y="282868"/>
                </a:lnTo>
                <a:lnTo>
                  <a:pt x="101855" y="320449"/>
                </a:lnTo>
                <a:lnTo>
                  <a:pt x="78933" y="359740"/>
                </a:lnTo>
                <a:lnTo>
                  <a:pt x="58690" y="400626"/>
                </a:lnTo>
                <a:lnTo>
                  <a:pt x="41242" y="442993"/>
                </a:lnTo>
                <a:lnTo>
                  <a:pt x="26705" y="486729"/>
                </a:lnTo>
                <a:lnTo>
                  <a:pt x="15196" y="531718"/>
                </a:lnTo>
                <a:lnTo>
                  <a:pt x="6831" y="577847"/>
                </a:lnTo>
                <a:lnTo>
                  <a:pt x="1727" y="625001"/>
                </a:lnTo>
                <a:lnTo>
                  <a:pt x="0" y="673068"/>
                </a:lnTo>
                <a:lnTo>
                  <a:pt x="1727" y="721136"/>
                </a:lnTo>
                <a:lnTo>
                  <a:pt x="6831" y="768292"/>
                </a:lnTo>
                <a:lnTo>
                  <a:pt x="15196" y="814421"/>
                </a:lnTo>
                <a:lnTo>
                  <a:pt x="26705" y="859411"/>
                </a:lnTo>
                <a:lnTo>
                  <a:pt x="41242" y="903147"/>
                </a:lnTo>
                <a:lnTo>
                  <a:pt x="58690" y="945515"/>
                </a:lnTo>
                <a:lnTo>
                  <a:pt x="78933" y="986401"/>
                </a:lnTo>
                <a:lnTo>
                  <a:pt x="101855" y="1025692"/>
                </a:lnTo>
                <a:lnTo>
                  <a:pt x="127338" y="1063273"/>
                </a:lnTo>
                <a:lnTo>
                  <a:pt x="155268" y="1099031"/>
                </a:lnTo>
                <a:lnTo>
                  <a:pt x="185527" y="1132852"/>
                </a:lnTo>
                <a:lnTo>
                  <a:pt x="217999" y="1164621"/>
                </a:lnTo>
                <a:lnTo>
                  <a:pt x="252567" y="1194226"/>
                </a:lnTo>
                <a:lnTo>
                  <a:pt x="289115" y="1221551"/>
                </a:lnTo>
                <a:lnTo>
                  <a:pt x="327527" y="1246484"/>
                </a:lnTo>
                <a:lnTo>
                  <a:pt x="367686" y="1268910"/>
                </a:lnTo>
                <a:lnTo>
                  <a:pt x="409477" y="1288715"/>
                </a:lnTo>
                <a:lnTo>
                  <a:pt x="452781" y="1305786"/>
                </a:lnTo>
                <a:lnTo>
                  <a:pt x="497484" y="1320008"/>
                </a:lnTo>
                <a:lnTo>
                  <a:pt x="543468" y="1331269"/>
                </a:lnTo>
                <a:lnTo>
                  <a:pt x="590618" y="1339453"/>
                </a:lnTo>
                <a:lnTo>
                  <a:pt x="638816" y="1344447"/>
                </a:lnTo>
                <a:lnTo>
                  <a:pt x="687947" y="1346137"/>
                </a:lnTo>
                <a:lnTo>
                  <a:pt x="737077" y="1344447"/>
                </a:lnTo>
                <a:lnTo>
                  <a:pt x="785274" y="1339453"/>
                </a:lnTo>
                <a:lnTo>
                  <a:pt x="832423" y="1331269"/>
                </a:lnTo>
                <a:lnTo>
                  <a:pt x="878407" y="1320008"/>
                </a:lnTo>
                <a:lnTo>
                  <a:pt x="923109" y="1305786"/>
                </a:lnTo>
                <a:lnTo>
                  <a:pt x="966413" y="1288715"/>
                </a:lnTo>
                <a:lnTo>
                  <a:pt x="1008203" y="1268910"/>
                </a:lnTo>
                <a:lnTo>
                  <a:pt x="1048362" y="1246484"/>
                </a:lnTo>
                <a:lnTo>
                  <a:pt x="1086775" y="1221551"/>
                </a:lnTo>
                <a:lnTo>
                  <a:pt x="1123323" y="1194226"/>
                </a:lnTo>
                <a:lnTo>
                  <a:pt x="1157892" y="1164621"/>
                </a:lnTo>
                <a:lnTo>
                  <a:pt x="1190364" y="1132852"/>
                </a:lnTo>
                <a:lnTo>
                  <a:pt x="1220623" y="1099031"/>
                </a:lnTo>
                <a:lnTo>
                  <a:pt x="1248553" y="1063273"/>
                </a:lnTo>
                <a:lnTo>
                  <a:pt x="1274037" y="1025692"/>
                </a:lnTo>
                <a:lnTo>
                  <a:pt x="1296959" y="986401"/>
                </a:lnTo>
                <a:lnTo>
                  <a:pt x="1317203" y="945515"/>
                </a:lnTo>
                <a:lnTo>
                  <a:pt x="1334651" y="903147"/>
                </a:lnTo>
                <a:lnTo>
                  <a:pt x="1349189" y="859411"/>
                </a:lnTo>
                <a:lnTo>
                  <a:pt x="1360698" y="814421"/>
                </a:lnTo>
                <a:lnTo>
                  <a:pt x="1369063" y="768292"/>
                </a:lnTo>
                <a:lnTo>
                  <a:pt x="1374167" y="721136"/>
                </a:lnTo>
                <a:lnTo>
                  <a:pt x="1375895" y="673068"/>
                </a:lnTo>
                <a:lnTo>
                  <a:pt x="1374167" y="625001"/>
                </a:lnTo>
                <a:lnTo>
                  <a:pt x="1369063" y="577847"/>
                </a:lnTo>
                <a:lnTo>
                  <a:pt x="1360698" y="531718"/>
                </a:lnTo>
                <a:lnTo>
                  <a:pt x="1349189" y="486729"/>
                </a:lnTo>
                <a:lnTo>
                  <a:pt x="1334651" y="442993"/>
                </a:lnTo>
                <a:lnTo>
                  <a:pt x="1317203" y="400626"/>
                </a:lnTo>
                <a:lnTo>
                  <a:pt x="1296959" y="359740"/>
                </a:lnTo>
                <a:lnTo>
                  <a:pt x="1274037" y="320449"/>
                </a:lnTo>
                <a:lnTo>
                  <a:pt x="1248553" y="282868"/>
                </a:lnTo>
                <a:lnTo>
                  <a:pt x="1220623" y="247109"/>
                </a:lnTo>
                <a:lnTo>
                  <a:pt x="1190364" y="213289"/>
                </a:lnTo>
                <a:lnTo>
                  <a:pt x="1157892" y="181519"/>
                </a:lnTo>
                <a:lnTo>
                  <a:pt x="1123323" y="151914"/>
                </a:lnTo>
                <a:lnTo>
                  <a:pt x="1086775" y="124588"/>
                </a:lnTo>
                <a:lnTo>
                  <a:pt x="1048362" y="99655"/>
                </a:lnTo>
                <a:lnTo>
                  <a:pt x="1008203" y="77228"/>
                </a:lnTo>
                <a:lnTo>
                  <a:pt x="966413" y="57422"/>
                </a:lnTo>
                <a:lnTo>
                  <a:pt x="923109" y="40351"/>
                </a:lnTo>
                <a:lnTo>
                  <a:pt x="878407" y="26128"/>
                </a:lnTo>
                <a:lnTo>
                  <a:pt x="832423" y="14868"/>
                </a:lnTo>
                <a:lnTo>
                  <a:pt x="785274" y="6684"/>
                </a:lnTo>
                <a:lnTo>
                  <a:pt x="737077" y="1690"/>
                </a:lnTo>
                <a:lnTo>
                  <a:pt x="687947"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69" name="object 69"/>
          <p:cNvSpPr/>
          <p:nvPr/>
        </p:nvSpPr>
        <p:spPr>
          <a:xfrm>
            <a:off x="7522810" y="4769627"/>
            <a:ext cx="408650" cy="431176"/>
          </a:xfrm>
          <a:custGeom>
            <a:avLst/>
            <a:gdLst/>
            <a:ahLst/>
            <a:cxnLst/>
            <a:rect l="l" t="t" r="r" b="b"/>
            <a:pathLst>
              <a:path w="898525" h="948054">
                <a:moveTo>
                  <a:pt x="445494" y="0"/>
                </a:moveTo>
                <a:lnTo>
                  <a:pt x="284713" y="167104"/>
                </a:lnTo>
                <a:lnTo>
                  <a:pt x="192674" y="169282"/>
                </a:lnTo>
                <a:lnTo>
                  <a:pt x="141510" y="175078"/>
                </a:lnTo>
                <a:lnTo>
                  <a:pt x="95500" y="191428"/>
                </a:lnTo>
                <a:lnTo>
                  <a:pt x="56494" y="216777"/>
                </a:lnTo>
                <a:lnTo>
                  <a:pt x="26342" y="249570"/>
                </a:lnTo>
                <a:lnTo>
                  <a:pt x="6893" y="288252"/>
                </a:lnTo>
                <a:lnTo>
                  <a:pt x="0" y="331267"/>
                </a:lnTo>
                <a:lnTo>
                  <a:pt x="0" y="785777"/>
                </a:lnTo>
                <a:lnTo>
                  <a:pt x="6893" y="828788"/>
                </a:lnTo>
                <a:lnTo>
                  <a:pt x="26342" y="867469"/>
                </a:lnTo>
                <a:lnTo>
                  <a:pt x="56494" y="900263"/>
                </a:lnTo>
                <a:lnTo>
                  <a:pt x="95500" y="925613"/>
                </a:lnTo>
                <a:lnTo>
                  <a:pt x="141510" y="941965"/>
                </a:lnTo>
                <a:lnTo>
                  <a:pt x="192674" y="947761"/>
                </a:lnTo>
                <a:lnTo>
                  <a:pt x="705653" y="947761"/>
                </a:lnTo>
                <a:lnTo>
                  <a:pt x="756813" y="941965"/>
                </a:lnTo>
                <a:lnTo>
                  <a:pt x="802820" y="925613"/>
                </a:lnTo>
                <a:lnTo>
                  <a:pt x="841825" y="900263"/>
                </a:lnTo>
                <a:lnTo>
                  <a:pt x="869106" y="870591"/>
                </a:lnTo>
                <a:lnTo>
                  <a:pt x="192674" y="870591"/>
                </a:lnTo>
                <a:lnTo>
                  <a:pt x="148870" y="863803"/>
                </a:lnTo>
                <a:lnTo>
                  <a:pt x="112644" y="845421"/>
                </a:lnTo>
                <a:lnTo>
                  <a:pt x="87983" y="818421"/>
                </a:lnTo>
                <a:lnTo>
                  <a:pt x="78877" y="785777"/>
                </a:lnTo>
                <a:lnTo>
                  <a:pt x="78877" y="331267"/>
                </a:lnTo>
                <a:lnTo>
                  <a:pt x="112644" y="271622"/>
                </a:lnTo>
                <a:lnTo>
                  <a:pt x="148870" y="253241"/>
                </a:lnTo>
                <a:lnTo>
                  <a:pt x="192674" y="246453"/>
                </a:lnTo>
                <a:lnTo>
                  <a:pt x="194590" y="246432"/>
                </a:lnTo>
                <a:lnTo>
                  <a:pt x="319560" y="243469"/>
                </a:lnTo>
                <a:lnTo>
                  <a:pt x="446625" y="111410"/>
                </a:lnTo>
                <a:lnTo>
                  <a:pt x="557034" y="111410"/>
                </a:lnTo>
                <a:lnTo>
                  <a:pt x="445494" y="0"/>
                </a:lnTo>
                <a:close/>
              </a:path>
              <a:path w="898525" h="948054">
                <a:moveTo>
                  <a:pt x="869110" y="246453"/>
                </a:moveTo>
                <a:lnTo>
                  <a:pt x="706313" y="246453"/>
                </a:lnTo>
                <a:lnTo>
                  <a:pt x="749884" y="253381"/>
                </a:lnTo>
                <a:lnTo>
                  <a:pt x="785894" y="271783"/>
                </a:lnTo>
                <a:lnTo>
                  <a:pt x="810396" y="298724"/>
                </a:lnTo>
                <a:lnTo>
                  <a:pt x="819441" y="331267"/>
                </a:lnTo>
                <a:lnTo>
                  <a:pt x="819441" y="785777"/>
                </a:lnTo>
                <a:lnTo>
                  <a:pt x="810336" y="818421"/>
                </a:lnTo>
                <a:lnTo>
                  <a:pt x="785678" y="845421"/>
                </a:lnTo>
                <a:lnTo>
                  <a:pt x="749456" y="863803"/>
                </a:lnTo>
                <a:lnTo>
                  <a:pt x="705653" y="870591"/>
                </a:lnTo>
                <a:lnTo>
                  <a:pt x="869106" y="870591"/>
                </a:lnTo>
                <a:lnTo>
                  <a:pt x="871976" y="867469"/>
                </a:lnTo>
                <a:lnTo>
                  <a:pt x="891424" y="828788"/>
                </a:lnTo>
                <a:lnTo>
                  <a:pt x="898318" y="785777"/>
                </a:lnTo>
                <a:lnTo>
                  <a:pt x="898318" y="331267"/>
                </a:lnTo>
                <a:lnTo>
                  <a:pt x="891424" y="288252"/>
                </a:lnTo>
                <a:lnTo>
                  <a:pt x="871976" y="249570"/>
                </a:lnTo>
                <a:lnTo>
                  <a:pt x="869110" y="246453"/>
                </a:lnTo>
                <a:close/>
              </a:path>
              <a:path w="898525" h="948054">
                <a:moveTo>
                  <a:pt x="349717" y="563721"/>
                </a:moveTo>
                <a:lnTo>
                  <a:pt x="327518" y="563721"/>
                </a:lnTo>
                <a:lnTo>
                  <a:pt x="282259" y="572660"/>
                </a:lnTo>
                <a:lnTo>
                  <a:pt x="245302" y="597039"/>
                </a:lnTo>
                <a:lnTo>
                  <a:pt x="220386" y="633197"/>
                </a:lnTo>
                <a:lnTo>
                  <a:pt x="211250" y="677476"/>
                </a:lnTo>
                <a:lnTo>
                  <a:pt x="211250" y="678209"/>
                </a:lnTo>
                <a:lnTo>
                  <a:pt x="220386" y="722497"/>
                </a:lnTo>
                <a:lnTo>
                  <a:pt x="245302" y="758654"/>
                </a:lnTo>
                <a:lnTo>
                  <a:pt x="282259" y="783028"/>
                </a:lnTo>
                <a:lnTo>
                  <a:pt x="327518" y="791965"/>
                </a:lnTo>
                <a:lnTo>
                  <a:pt x="570788" y="791965"/>
                </a:lnTo>
                <a:lnTo>
                  <a:pt x="616049" y="783028"/>
                </a:lnTo>
                <a:lnTo>
                  <a:pt x="653010" y="758654"/>
                </a:lnTo>
                <a:lnTo>
                  <a:pt x="677930" y="722497"/>
                </a:lnTo>
                <a:lnTo>
                  <a:pt x="687068" y="678209"/>
                </a:lnTo>
                <a:lnTo>
                  <a:pt x="687068" y="677476"/>
                </a:lnTo>
                <a:lnTo>
                  <a:pt x="677930" y="633197"/>
                </a:lnTo>
                <a:lnTo>
                  <a:pt x="657592" y="603688"/>
                </a:lnTo>
                <a:lnTo>
                  <a:pt x="445044" y="603688"/>
                </a:lnTo>
                <a:lnTo>
                  <a:pt x="417700" y="600899"/>
                </a:lnTo>
                <a:lnTo>
                  <a:pt x="392323" y="592920"/>
                </a:lnTo>
                <a:lnTo>
                  <a:pt x="369474" y="580333"/>
                </a:lnTo>
                <a:lnTo>
                  <a:pt x="349717" y="563721"/>
                </a:lnTo>
                <a:close/>
              </a:path>
              <a:path w="898525" h="948054">
                <a:moveTo>
                  <a:pt x="570788" y="563721"/>
                </a:moveTo>
                <a:lnTo>
                  <a:pt x="540350" y="563721"/>
                </a:lnTo>
                <a:lnTo>
                  <a:pt x="520593" y="580333"/>
                </a:lnTo>
                <a:lnTo>
                  <a:pt x="497746" y="592920"/>
                </a:lnTo>
                <a:lnTo>
                  <a:pt x="472375" y="600899"/>
                </a:lnTo>
                <a:lnTo>
                  <a:pt x="445044" y="603688"/>
                </a:lnTo>
                <a:lnTo>
                  <a:pt x="657592" y="603688"/>
                </a:lnTo>
                <a:lnTo>
                  <a:pt x="653010" y="597039"/>
                </a:lnTo>
                <a:lnTo>
                  <a:pt x="616049" y="572660"/>
                </a:lnTo>
                <a:lnTo>
                  <a:pt x="570788" y="563721"/>
                </a:lnTo>
                <a:close/>
              </a:path>
              <a:path w="898525" h="948054">
                <a:moveTo>
                  <a:pt x="445044" y="307477"/>
                </a:moveTo>
                <a:lnTo>
                  <a:pt x="393659" y="317624"/>
                </a:lnTo>
                <a:lnTo>
                  <a:pt x="351700" y="345299"/>
                </a:lnTo>
                <a:lnTo>
                  <a:pt x="323410" y="386350"/>
                </a:lnTo>
                <a:lnTo>
                  <a:pt x="313037" y="436625"/>
                </a:lnTo>
                <a:lnTo>
                  <a:pt x="315579" y="461908"/>
                </a:lnTo>
                <a:lnTo>
                  <a:pt x="334417" y="506960"/>
                </a:lnTo>
                <a:lnTo>
                  <a:pt x="369474" y="542419"/>
                </a:lnTo>
                <a:lnTo>
                  <a:pt x="417700" y="562968"/>
                </a:lnTo>
                <a:lnTo>
                  <a:pt x="445044" y="565752"/>
                </a:lnTo>
                <a:lnTo>
                  <a:pt x="472375" y="562968"/>
                </a:lnTo>
                <a:lnTo>
                  <a:pt x="520593" y="542419"/>
                </a:lnTo>
                <a:lnTo>
                  <a:pt x="555646" y="506960"/>
                </a:lnTo>
                <a:lnTo>
                  <a:pt x="574495" y="461908"/>
                </a:lnTo>
                <a:lnTo>
                  <a:pt x="577040" y="436625"/>
                </a:lnTo>
                <a:lnTo>
                  <a:pt x="566665" y="386350"/>
                </a:lnTo>
                <a:lnTo>
                  <a:pt x="538374" y="345299"/>
                </a:lnTo>
                <a:lnTo>
                  <a:pt x="496417" y="317624"/>
                </a:lnTo>
                <a:lnTo>
                  <a:pt x="445044" y="307477"/>
                </a:lnTo>
                <a:close/>
              </a:path>
              <a:path w="898525" h="948054">
                <a:moveTo>
                  <a:pt x="557034" y="111410"/>
                </a:moveTo>
                <a:lnTo>
                  <a:pt x="446625" y="111410"/>
                </a:lnTo>
                <a:lnTo>
                  <a:pt x="584024" y="248652"/>
                </a:lnTo>
                <a:lnTo>
                  <a:pt x="706313" y="246453"/>
                </a:lnTo>
                <a:lnTo>
                  <a:pt x="869110" y="246453"/>
                </a:lnTo>
                <a:lnTo>
                  <a:pt x="841825" y="216777"/>
                </a:lnTo>
                <a:lnTo>
                  <a:pt x="802820" y="191428"/>
                </a:lnTo>
                <a:lnTo>
                  <a:pt x="756813" y="175078"/>
                </a:lnTo>
                <a:lnTo>
                  <a:pt x="719795" y="170884"/>
                </a:lnTo>
                <a:lnTo>
                  <a:pt x="616578" y="170884"/>
                </a:lnTo>
                <a:lnTo>
                  <a:pt x="557034" y="111410"/>
                </a:lnTo>
                <a:close/>
              </a:path>
              <a:path w="898525" h="948054">
                <a:moveTo>
                  <a:pt x="705653" y="169282"/>
                </a:moveTo>
                <a:lnTo>
                  <a:pt x="616578" y="170884"/>
                </a:lnTo>
                <a:lnTo>
                  <a:pt x="719795" y="170884"/>
                </a:lnTo>
                <a:lnTo>
                  <a:pt x="705653" y="169282"/>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0" name="object 70"/>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1868301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74411" y="2473239"/>
            <a:ext cx="6086138" cy="2870368"/>
          </a:xfrm>
          <a:custGeom>
            <a:avLst/>
            <a:gdLst/>
            <a:ahLst/>
            <a:cxnLst/>
            <a:rect l="l" t="t" r="r" b="b"/>
            <a:pathLst>
              <a:path w="13381990" h="6311265">
                <a:moveTo>
                  <a:pt x="0" y="6311053"/>
                </a:moveTo>
                <a:lnTo>
                  <a:pt x="13381791" y="6311053"/>
                </a:lnTo>
                <a:lnTo>
                  <a:pt x="13381791" y="0"/>
                </a:lnTo>
                <a:lnTo>
                  <a:pt x="0" y="0"/>
                </a:lnTo>
                <a:lnTo>
                  <a:pt x="0" y="6311053"/>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4824824" y="2475397"/>
            <a:ext cx="1785245" cy="2865947"/>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4824824" y="2475396"/>
            <a:ext cx="1785352" cy="2866036"/>
          </a:xfrm>
          <a:custGeom>
            <a:avLst/>
            <a:gdLst/>
            <a:ahLst/>
            <a:cxnLst/>
            <a:rect l="l" t="t" r="r" b="b"/>
            <a:pathLst>
              <a:path w="3925569" h="6301740">
                <a:moveTo>
                  <a:pt x="0" y="6301546"/>
                </a:moveTo>
                <a:lnTo>
                  <a:pt x="3925335" y="6301546"/>
                </a:lnTo>
                <a:lnTo>
                  <a:pt x="3925335" y="0"/>
                </a:lnTo>
                <a:lnTo>
                  <a:pt x="0" y="0"/>
                </a:lnTo>
                <a:lnTo>
                  <a:pt x="0" y="6301546"/>
                </a:lnTo>
                <a:close/>
              </a:path>
            </a:pathLst>
          </a:custGeom>
          <a:ln w="9497">
            <a:solidFill>
              <a:srgbClr val="58595B"/>
            </a:solidFill>
          </a:ln>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4832158" y="3871144"/>
            <a:ext cx="1770623" cy="219198"/>
          </a:xfrm>
          <a:custGeom>
            <a:avLst/>
            <a:gdLst/>
            <a:ahLst/>
            <a:cxnLst/>
            <a:rect l="l" t="t" r="r" b="b"/>
            <a:pathLst>
              <a:path w="3893184" h="481965">
                <a:moveTo>
                  <a:pt x="0" y="481880"/>
                </a:moveTo>
                <a:lnTo>
                  <a:pt x="3892949" y="481880"/>
                </a:lnTo>
                <a:lnTo>
                  <a:pt x="3892949" y="0"/>
                </a:lnTo>
                <a:lnTo>
                  <a:pt x="0" y="0"/>
                </a:lnTo>
                <a:lnTo>
                  <a:pt x="0" y="481880"/>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6" name="object 6"/>
          <p:cNvSpPr txBox="1">
            <a:spLocks noGrp="1"/>
          </p:cNvSpPr>
          <p:nvPr>
            <p:ph type="title"/>
          </p:nvPr>
        </p:nvSpPr>
        <p:spPr>
          <a:xfrm>
            <a:off x="566005" y="1311950"/>
            <a:ext cx="4807802"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25" dirty="0"/>
              <a:t>Types </a:t>
            </a:r>
            <a:r>
              <a:rPr sz="2400" spc="44" dirty="0"/>
              <a:t>of </a:t>
            </a:r>
            <a:r>
              <a:rPr sz="2400" spc="86" dirty="0"/>
              <a:t>Instagram</a:t>
            </a:r>
            <a:r>
              <a:rPr sz="2400" spc="414" dirty="0"/>
              <a:t> </a:t>
            </a:r>
            <a:r>
              <a:rPr sz="2400" spc="77" dirty="0"/>
              <a:t>Accounts</a:t>
            </a:r>
            <a:endParaRPr sz="2400" dirty="0"/>
          </a:p>
        </p:txBody>
      </p:sp>
      <p:sp>
        <p:nvSpPr>
          <p:cNvPr id="7" name="object 7"/>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9" name="object 9"/>
          <p:cNvSpPr txBox="1"/>
          <p:nvPr/>
        </p:nvSpPr>
        <p:spPr>
          <a:xfrm>
            <a:off x="2668634" y="1980389"/>
            <a:ext cx="3377261" cy="238707"/>
          </a:xfrm>
          <a:prstGeom prst="rect">
            <a:avLst/>
          </a:prstGeom>
        </p:spPr>
        <p:txBody>
          <a:bodyPr vert="horz" wrap="square" lIns="0" tIns="7798" rIns="0" bIns="0" rtlCol="0">
            <a:spAutoFit/>
          </a:bodyPr>
          <a:lstStyle/>
          <a:p>
            <a:pPr marL="5776" defTabSz="415869">
              <a:spcBef>
                <a:spcPts val="62"/>
              </a:spcBef>
            </a:pPr>
            <a:r>
              <a:rPr sz="1500" b="1" spc="64" dirty="0">
                <a:solidFill>
                  <a:srgbClr val="14296B"/>
                </a:solidFill>
                <a:latin typeface="Arial"/>
                <a:cs typeface="Arial"/>
              </a:rPr>
              <a:t>Business </a:t>
            </a:r>
            <a:r>
              <a:rPr sz="1500" b="1" spc="66" dirty="0">
                <a:solidFill>
                  <a:srgbClr val="14296B"/>
                </a:solidFill>
                <a:latin typeface="Arial"/>
                <a:cs typeface="Arial"/>
              </a:rPr>
              <a:t>Instagram</a:t>
            </a:r>
            <a:r>
              <a:rPr sz="1500" b="1" spc="182" dirty="0">
                <a:solidFill>
                  <a:srgbClr val="14296B"/>
                </a:solidFill>
                <a:latin typeface="Arial"/>
                <a:cs typeface="Arial"/>
              </a:rPr>
              <a:t> </a:t>
            </a:r>
            <a:r>
              <a:rPr sz="1500" b="1" spc="91" dirty="0">
                <a:solidFill>
                  <a:srgbClr val="14296B"/>
                </a:solidFill>
                <a:latin typeface="Arial"/>
                <a:cs typeface="Arial"/>
              </a:rPr>
              <a:t>Account</a:t>
            </a:r>
            <a:endParaRPr sz="1500" b="1" dirty="0">
              <a:solidFill>
                <a:prstClr val="black"/>
              </a:solidFill>
              <a:latin typeface="Arial"/>
              <a:cs typeface="Arial"/>
            </a:endParaRPr>
          </a:p>
        </p:txBody>
      </p:sp>
      <p:sp>
        <p:nvSpPr>
          <p:cNvPr id="10" name="object 10"/>
          <p:cNvSpPr txBox="1"/>
          <p:nvPr/>
        </p:nvSpPr>
        <p:spPr>
          <a:xfrm>
            <a:off x="3196426" y="2985229"/>
            <a:ext cx="956789" cy="155739"/>
          </a:xfrm>
          <a:prstGeom prst="rect">
            <a:avLst/>
          </a:prstGeom>
        </p:spPr>
        <p:txBody>
          <a:bodyPr vert="horz" wrap="square" lIns="0" tIns="5198" rIns="0" bIns="0" rtlCol="0">
            <a:spAutoFit/>
          </a:bodyPr>
          <a:lstStyle/>
          <a:p>
            <a:pPr marL="5776" defTabSz="415869">
              <a:spcBef>
                <a:spcPts val="41"/>
              </a:spcBef>
            </a:pPr>
            <a:r>
              <a:rPr sz="978" spc="39" dirty="0">
                <a:solidFill>
                  <a:srgbClr val="14296B"/>
                </a:solidFill>
                <a:latin typeface="Arial"/>
                <a:cs typeface="Arial"/>
              </a:rPr>
              <a:t>Business</a:t>
            </a:r>
            <a:r>
              <a:rPr sz="978" spc="66" dirty="0">
                <a:solidFill>
                  <a:srgbClr val="14296B"/>
                </a:solidFill>
                <a:latin typeface="Arial"/>
                <a:cs typeface="Arial"/>
              </a:rPr>
              <a:t> </a:t>
            </a:r>
            <a:r>
              <a:rPr sz="978" spc="41" dirty="0">
                <a:solidFill>
                  <a:srgbClr val="14296B"/>
                </a:solidFill>
                <a:latin typeface="Arial"/>
                <a:cs typeface="Arial"/>
              </a:rPr>
              <a:t>Name</a:t>
            </a:r>
            <a:endParaRPr sz="978">
              <a:solidFill>
                <a:prstClr val="black"/>
              </a:solidFill>
              <a:latin typeface="Arial"/>
              <a:cs typeface="Arial"/>
            </a:endParaRPr>
          </a:p>
        </p:txBody>
      </p:sp>
      <p:sp>
        <p:nvSpPr>
          <p:cNvPr id="11" name="object 11"/>
          <p:cNvSpPr txBox="1"/>
          <p:nvPr/>
        </p:nvSpPr>
        <p:spPr>
          <a:xfrm>
            <a:off x="7490251" y="2736235"/>
            <a:ext cx="890943" cy="411549"/>
          </a:xfrm>
          <a:prstGeom prst="rect">
            <a:avLst/>
          </a:prstGeom>
        </p:spPr>
        <p:txBody>
          <a:bodyPr vert="horz" wrap="square" lIns="0" tIns="26569" rIns="0" bIns="0" rtlCol="0">
            <a:spAutoFit/>
          </a:bodyPr>
          <a:lstStyle/>
          <a:p>
            <a:pPr marL="5776" marR="2311" defTabSz="415869">
              <a:lnSpc>
                <a:spcPts val="1014"/>
              </a:lnSpc>
              <a:spcBef>
                <a:spcPts val="209"/>
              </a:spcBef>
            </a:pPr>
            <a:r>
              <a:rPr sz="978" spc="29" dirty="0">
                <a:solidFill>
                  <a:srgbClr val="14296B"/>
                </a:solidFill>
                <a:latin typeface="Arial"/>
                <a:cs typeface="Arial"/>
              </a:rPr>
              <a:t>SSM </a:t>
            </a:r>
            <a:r>
              <a:rPr sz="978" spc="46" dirty="0">
                <a:solidFill>
                  <a:srgbClr val="14296B"/>
                </a:solidFill>
                <a:latin typeface="Arial"/>
                <a:cs typeface="Arial"/>
              </a:rPr>
              <a:t>Business  </a:t>
            </a:r>
            <a:r>
              <a:rPr sz="978" spc="48" dirty="0">
                <a:solidFill>
                  <a:srgbClr val="14296B"/>
                </a:solidFill>
                <a:latin typeface="Arial"/>
                <a:cs typeface="Arial"/>
              </a:rPr>
              <a:t>Registration</a:t>
            </a:r>
            <a:endParaRPr sz="978">
              <a:solidFill>
                <a:prstClr val="black"/>
              </a:solidFill>
              <a:latin typeface="Arial"/>
              <a:cs typeface="Arial"/>
            </a:endParaRPr>
          </a:p>
          <a:p>
            <a:pPr marL="5776" defTabSz="415869">
              <a:lnSpc>
                <a:spcPts val="1003"/>
              </a:lnSpc>
            </a:pPr>
            <a:r>
              <a:rPr sz="978" spc="50" dirty="0">
                <a:solidFill>
                  <a:srgbClr val="14296B"/>
                </a:solidFill>
                <a:latin typeface="Arial"/>
                <a:cs typeface="Arial"/>
              </a:rPr>
              <a:t>Number</a:t>
            </a:r>
            <a:endParaRPr sz="978">
              <a:solidFill>
                <a:prstClr val="black"/>
              </a:solidFill>
              <a:latin typeface="Arial"/>
              <a:cs typeface="Arial"/>
            </a:endParaRPr>
          </a:p>
        </p:txBody>
      </p:sp>
      <p:sp>
        <p:nvSpPr>
          <p:cNvPr id="12" name="object 12"/>
          <p:cNvSpPr txBox="1"/>
          <p:nvPr/>
        </p:nvSpPr>
        <p:spPr>
          <a:xfrm>
            <a:off x="7490251" y="3889832"/>
            <a:ext cx="1011950" cy="832248"/>
          </a:xfrm>
          <a:prstGeom prst="rect">
            <a:avLst/>
          </a:prstGeom>
        </p:spPr>
        <p:txBody>
          <a:bodyPr vert="horz" wrap="square" lIns="0" tIns="78264" rIns="0" bIns="0" rtlCol="0">
            <a:spAutoFit/>
          </a:bodyPr>
          <a:lstStyle/>
          <a:p>
            <a:pPr marL="5776" defTabSz="415869">
              <a:spcBef>
                <a:spcPts val="617"/>
              </a:spcBef>
            </a:pPr>
            <a:r>
              <a:rPr sz="978" spc="41" dirty="0">
                <a:solidFill>
                  <a:srgbClr val="14296B"/>
                </a:solidFill>
                <a:latin typeface="Arial"/>
                <a:cs typeface="Arial"/>
              </a:rPr>
              <a:t>Address</a:t>
            </a:r>
            <a:r>
              <a:rPr sz="978" spc="86" dirty="0">
                <a:solidFill>
                  <a:srgbClr val="14296B"/>
                </a:solidFill>
                <a:latin typeface="Arial"/>
                <a:cs typeface="Arial"/>
              </a:rPr>
              <a:t> </a:t>
            </a:r>
            <a:r>
              <a:rPr sz="978" spc="46" dirty="0">
                <a:solidFill>
                  <a:srgbClr val="14296B"/>
                </a:solidFill>
                <a:latin typeface="Arial"/>
                <a:cs typeface="Arial"/>
              </a:rPr>
              <a:t>Tips:</a:t>
            </a:r>
            <a:endParaRPr sz="978">
              <a:solidFill>
                <a:prstClr val="black"/>
              </a:solidFill>
              <a:latin typeface="Arial"/>
              <a:cs typeface="Arial"/>
            </a:endParaRPr>
          </a:p>
          <a:p>
            <a:pPr marL="5776" marR="331251" defTabSz="415869">
              <a:lnSpc>
                <a:spcPts val="1014"/>
              </a:lnSpc>
              <a:spcBef>
                <a:spcPts val="737"/>
              </a:spcBef>
            </a:pPr>
            <a:r>
              <a:rPr sz="978" spc="23" dirty="0">
                <a:solidFill>
                  <a:srgbClr val="14296B"/>
                </a:solidFill>
                <a:latin typeface="Arial"/>
                <a:cs typeface="Arial"/>
              </a:rPr>
              <a:t>If </a:t>
            </a:r>
            <a:r>
              <a:rPr sz="978" spc="34" dirty="0">
                <a:solidFill>
                  <a:srgbClr val="14296B"/>
                </a:solidFill>
                <a:latin typeface="Arial"/>
                <a:cs typeface="Arial"/>
              </a:rPr>
              <a:t>you </a:t>
            </a:r>
            <a:r>
              <a:rPr sz="978" spc="37" dirty="0">
                <a:solidFill>
                  <a:srgbClr val="14296B"/>
                </a:solidFill>
                <a:latin typeface="Arial"/>
                <a:cs typeface="Arial"/>
              </a:rPr>
              <a:t>have  </a:t>
            </a:r>
            <a:r>
              <a:rPr sz="978" spc="-20" dirty="0">
                <a:solidFill>
                  <a:srgbClr val="14296B"/>
                </a:solidFill>
                <a:latin typeface="Arial"/>
                <a:cs typeface="Arial"/>
              </a:rPr>
              <a:t>a</a:t>
            </a:r>
            <a:r>
              <a:rPr sz="978" spc="66" dirty="0">
                <a:solidFill>
                  <a:srgbClr val="14296B"/>
                </a:solidFill>
                <a:latin typeface="Arial"/>
                <a:cs typeface="Arial"/>
              </a:rPr>
              <a:t> </a:t>
            </a:r>
            <a:r>
              <a:rPr sz="978" spc="48" dirty="0">
                <a:solidFill>
                  <a:srgbClr val="14296B"/>
                </a:solidFill>
                <a:latin typeface="Arial"/>
                <a:cs typeface="Arial"/>
              </a:rPr>
              <a:t>business</a:t>
            </a:r>
            <a:endParaRPr sz="978">
              <a:solidFill>
                <a:prstClr val="black"/>
              </a:solidFill>
              <a:latin typeface="Arial"/>
              <a:cs typeface="Arial"/>
            </a:endParaRPr>
          </a:p>
          <a:p>
            <a:pPr marL="5776" defTabSz="415869">
              <a:lnSpc>
                <a:spcPts val="921"/>
              </a:lnSpc>
            </a:pPr>
            <a:r>
              <a:rPr sz="978" spc="39" dirty="0">
                <a:solidFill>
                  <a:srgbClr val="14296B"/>
                </a:solidFill>
                <a:latin typeface="Arial"/>
                <a:cs typeface="Arial"/>
              </a:rPr>
              <a:t>premise,</a:t>
            </a:r>
            <a:r>
              <a:rPr sz="978" spc="23" dirty="0">
                <a:solidFill>
                  <a:srgbClr val="14296B"/>
                </a:solidFill>
                <a:latin typeface="Arial"/>
                <a:cs typeface="Arial"/>
              </a:rPr>
              <a:t> </a:t>
            </a:r>
            <a:r>
              <a:rPr sz="978" spc="52" dirty="0">
                <a:solidFill>
                  <a:srgbClr val="14296B"/>
                </a:solidFill>
                <a:latin typeface="Arial"/>
                <a:cs typeface="Arial"/>
              </a:rPr>
              <a:t>include</a:t>
            </a:r>
            <a:endParaRPr sz="978">
              <a:solidFill>
                <a:prstClr val="black"/>
              </a:solidFill>
              <a:latin typeface="Arial"/>
              <a:cs typeface="Arial"/>
            </a:endParaRPr>
          </a:p>
          <a:p>
            <a:pPr marL="5776" defTabSz="415869">
              <a:lnSpc>
                <a:spcPts val="1094"/>
              </a:lnSpc>
            </a:pPr>
            <a:r>
              <a:rPr sz="978" spc="41" dirty="0">
                <a:solidFill>
                  <a:srgbClr val="14296B"/>
                </a:solidFill>
                <a:latin typeface="Arial"/>
                <a:cs typeface="Arial"/>
              </a:rPr>
              <a:t>business</a:t>
            </a:r>
            <a:r>
              <a:rPr sz="978" spc="86" dirty="0">
                <a:solidFill>
                  <a:srgbClr val="14296B"/>
                </a:solidFill>
                <a:latin typeface="Arial"/>
                <a:cs typeface="Arial"/>
              </a:rPr>
              <a:t> </a:t>
            </a:r>
            <a:r>
              <a:rPr sz="978" spc="48" dirty="0">
                <a:solidFill>
                  <a:srgbClr val="14296B"/>
                </a:solidFill>
                <a:latin typeface="Arial"/>
                <a:cs typeface="Arial"/>
              </a:rPr>
              <a:t>hours</a:t>
            </a:r>
            <a:endParaRPr sz="978">
              <a:solidFill>
                <a:prstClr val="black"/>
              </a:solidFill>
              <a:latin typeface="Arial"/>
              <a:cs typeface="Arial"/>
            </a:endParaRPr>
          </a:p>
        </p:txBody>
      </p:sp>
      <p:sp>
        <p:nvSpPr>
          <p:cNvPr id="13" name="object 13"/>
          <p:cNvSpPr txBox="1"/>
          <p:nvPr/>
        </p:nvSpPr>
        <p:spPr>
          <a:xfrm>
            <a:off x="7490251" y="3273103"/>
            <a:ext cx="1038519" cy="283309"/>
          </a:xfrm>
          <a:prstGeom prst="rect">
            <a:avLst/>
          </a:prstGeom>
        </p:spPr>
        <p:txBody>
          <a:bodyPr vert="horz" wrap="square" lIns="0" tIns="26569" rIns="0" bIns="0" rtlCol="0">
            <a:spAutoFit/>
          </a:bodyPr>
          <a:lstStyle/>
          <a:p>
            <a:pPr marL="5776" marR="2311" defTabSz="415869">
              <a:lnSpc>
                <a:spcPts val="1014"/>
              </a:lnSpc>
              <a:spcBef>
                <a:spcPts val="209"/>
              </a:spcBef>
            </a:pPr>
            <a:r>
              <a:rPr sz="978" spc="39" dirty="0">
                <a:solidFill>
                  <a:srgbClr val="14296B"/>
                </a:solidFill>
                <a:latin typeface="Arial"/>
                <a:cs typeface="Arial"/>
              </a:rPr>
              <a:t>Brief </a:t>
            </a:r>
            <a:r>
              <a:rPr sz="978" spc="52" dirty="0">
                <a:solidFill>
                  <a:srgbClr val="14296B"/>
                </a:solidFill>
                <a:latin typeface="Arial"/>
                <a:cs typeface="Arial"/>
              </a:rPr>
              <a:t>Description  </a:t>
            </a:r>
            <a:r>
              <a:rPr sz="978" spc="50" dirty="0">
                <a:solidFill>
                  <a:srgbClr val="14296B"/>
                </a:solidFill>
                <a:latin typeface="Arial"/>
                <a:cs typeface="Arial"/>
              </a:rPr>
              <a:t>about</a:t>
            </a:r>
            <a:r>
              <a:rPr sz="978" spc="82" dirty="0">
                <a:solidFill>
                  <a:srgbClr val="14296B"/>
                </a:solidFill>
                <a:latin typeface="Arial"/>
                <a:cs typeface="Arial"/>
              </a:rPr>
              <a:t> </a:t>
            </a:r>
            <a:r>
              <a:rPr sz="978" spc="46" dirty="0">
                <a:solidFill>
                  <a:srgbClr val="14296B"/>
                </a:solidFill>
                <a:latin typeface="Arial"/>
                <a:cs typeface="Arial"/>
              </a:rPr>
              <a:t>Business</a:t>
            </a:r>
            <a:endParaRPr sz="978">
              <a:solidFill>
                <a:prstClr val="black"/>
              </a:solidFill>
              <a:latin typeface="Arial"/>
              <a:cs typeface="Arial"/>
            </a:endParaRPr>
          </a:p>
        </p:txBody>
      </p:sp>
      <p:sp>
        <p:nvSpPr>
          <p:cNvPr id="14" name="object 14"/>
          <p:cNvSpPr txBox="1"/>
          <p:nvPr/>
        </p:nvSpPr>
        <p:spPr>
          <a:xfrm>
            <a:off x="2794641" y="3905061"/>
            <a:ext cx="1358797" cy="155739"/>
          </a:xfrm>
          <a:prstGeom prst="rect">
            <a:avLst/>
          </a:prstGeom>
        </p:spPr>
        <p:txBody>
          <a:bodyPr vert="horz" wrap="square" lIns="0" tIns="5198" rIns="0" bIns="0" rtlCol="0">
            <a:spAutoFit/>
          </a:bodyPr>
          <a:lstStyle/>
          <a:p>
            <a:pPr marL="5776" defTabSz="415869">
              <a:spcBef>
                <a:spcPts val="41"/>
              </a:spcBef>
            </a:pPr>
            <a:r>
              <a:rPr sz="978" spc="29" dirty="0">
                <a:solidFill>
                  <a:srgbClr val="14296B"/>
                </a:solidFill>
                <a:latin typeface="Arial"/>
                <a:cs typeface="Arial"/>
              </a:rPr>
              <a:t>Call </a:t>
            </a:r>
            <a:r>
              <a:rPr sz="978" spc="48" dirty="0">
                <a:solidFill>
                  <a:srgbClr val="14296B"/>
                </a:solidFill>
                <a:latin typeface="Arial"/>
                <a:cs typeface="Arial"/>
              </a:rPr>
              <a:t>to </a:t>
            </a:r>
            <a:r>
              <a:rPr sz="978" spc="50" dirty="0">
                <a:solidFill>
                  <a:srgbClr val="14296B"/>
                </a:solidFill>
                <a:latin typeface="Arial"/>
                <a:cs typeface="Arial"/>
              </a:rPr>
              <a:t>Action</a:t>
            </a:r>
            <a:r>
              <a:rPr sz="978" spc="173" dirty="0">
                <a:solidFill>
                  <a:srgbClr val="14296B"/>
                </a:solidFill>
                <a:latin typeface="Arial"/>
                <a:cs typeface="Arial"/>
              </a:rPr>
              <a:t> </a:t>
            </a:r>
            <a:r>
              <a:rPr sz="978" spc="62" dirty="0">
                <a:solidFill>
                  <a:srgbClr val="14296B"/>
                </a:solidFill>
                <a:latin typeface="Arial"/>
                <a:cs typeface="Arial"/>
              </a:rPr>
              <a:t>Buttons</a:t>
            </a:r>
            <a:endParaRPr sz="978">
              <a:solidFill>
                <a:prstClr val="black"/>
              </a:solidFill>
              <a:latin typeface="Arial"/>
              <a:cs typeface="Arial"/>
            </a:endParaRPr>
          </a:p>
        </p:txBody>
      </p:sp>
      <p:sp>
        <p:nvSpPr>
          <p:cNvPr id="15" name="object 15"/>
          <p:cNvSpPr txBox="1"/>
          <p:nvPr/>
        </p:nvSpPr>
        <p:spPr>
          <a:xfrm>
            <a:off x="3361101" y="3568528"/>
            <a:ext cx="792174" cy="155739"/>
          </a:xfrm>
          <a:prstGeom prst="rect">
            <a:avLst/>
          </a:prstGeom>
        </p:spPr>
        <p:txBody>
          <a:bodyPr vert="horz" wrap="square" lIns="0" tIns="5198" rIns="0" bIns="0" rtlCol="0">
            <a:spAutoFit/>
          </a:bodyPr>
          <a:lstStyle/>
          <a:p>
            <a:pPr marL="5776" defTabSz="415869">
              <a:spcBef>
                <a:spcPts val="41"/>
              </a:spcBef>
            </a:pPr>
            <a:r>
              <a:rPr sz="978" spc="34" dirty="0">
                <a:solidFill>
                  <a:srgbClr val="14296B"/>
                </a:solidFill>
                <a:latin typeface="Arial"/>
                <a:cs typeface="Arial"/>
              </a:rPr>
              <a:t>Website</a:t>
            </a:r>
            <a:r>
              <a:rPr sz="978" spc="59" dirty="0">
                <a:solidFill>
                  <a:srgbClr val="14296B"/>
                </a:solidFill>
                <a:latin typeface="Arial"/>
                <a:cs typeface="Arial"/>
              </a:rPr>
              <a:t> </a:t>
            </a:r>
            <a:r>
              <a:rPr sz="978" spc="50" dirty="0">
                <a:solidFill>
                  <a:srgbClr val="14296B"/>
                </a:solidFill>
                <a:latin typeface="Arial"/>
                <a:cs typeface="Arial"/>
              </a:rPr>
              <a:t>Link</a:t>
            </a:r>
            <a:endParaRPr sz="978">
              <a:solidFill>
                <a:prstClr val="black"/>
              </a:solidFill>
              <a:latin typeface="Arial"/>
              <a:cs typeface="Arial"/>
            </a:endParaRPr>
          </a:p>
        </p:txBody>
      </p:sp>
      <p:sp>
        <p:nvSpPr>
          <p:cNvPr id="16" name="object 16"/>
          <p:cNvSpPr txBox="1"/>
          <p:nvPr/>
        </p:nvSpPr>
        <p:spPr>
          <a:xfrm>
            <a:off x="551739" y="1959181"/>
            <a:ext cx="1489135" cy="469539"/>
          </a:xfrm>
          <a:prstGeom prst="rect">
            <a:avLst/>
          </a:prstGeom>
        </p:spPr>
        <p:txBody>
          <a:bodyPr vert="horz" wrap="square" lIns="0" tIns="7798" rIns="0" bIns="0" rtlCol="0">
            <a:spAutoFit/>
          </a:bodyPr>
          <a:lstStyle/>
          <a:p>
            <a:pPr marL="5776" defTabSz="415869">
              <a:spcBef>
                <a:spcPts val="62"/>
              </a:spcBef>
            </a:pPr>
            <a:r>
              <a:rPr sz="1500" b="1" spc="23" dirty="0">
                <a:solidFill>
                  <a:srgbClr val="14296B"/>
                </a:solidFill>
                <a:latin typeface="Arial"/>
                <a:cs typeface="Arial"/>
              </a:rPr>
              <a:t>Personal</a:t>
            </a:r>
            <a:r>
              <a:rPr sz="1500" b="1" spc="29" dirty="0">
                <a:solidFill>
                  <a:srgbClr val="14296B"/>
                </a:solidFill>
                <a:latin typeface="Arial"/>
                <a:cs typeface="Arial"/>
              </a:rPr>
              <a:t> </a:t>
            </a:r>
            <a:r>
              <a:rPr sz="1500" b="1" spc="52" dirty="0">
                <a:solidFill>
                  <a:srgbClr val="14296B"/>
                </a:solidFill>
                <a:latin typeface="Arial"/>
                <a:cs typeface="Arial"/>
              </a:rPr>
              <a:t>Account</a:t>
            </a:r>
            <a:endParaRPr sz="1500" b="1" dirty="0">
              <a:solidFill>
                <a:prstClr val="black"/>
              </a:solidFill>
              <a:latin typeface="Arial"/>
              <a:cs typeface="Arial"/>
            </a:endParaRPr>
          </a:p>
        </p:txBody>
      </p:sp>
      <p:sp>
        <p:nvSpPr>
          <p:cNvPr id="17" name="object 17"/>
          <p:cNvSpPr/>
          <p:nvPr/>
        </p:nvSpPr>
        <p:spPr>
          <a:xfrm>
            <a:off x="584701" y="2478001"/>
            <a:ext cx="1660013" cy="2637019"/>
          </a:xfrm>
          <a:custGeom>
            <a:avLst/>
            <a:gdLst/>
            <a:ahLst/>
            <a:cxnLst/>
            <a:rect l="l" t="t" r="r" b="b"/>
            <a:pathLst>
              <a:path w="3649979" h="5798184">
                <a:moveTo>
                  <a:pt x="0" y="5797561"/>
                </a:moveTo>
                <a:lnTo>
                  <a:pt x="3649878" y="5797561"/>
                </a:lnTo>
                <a:lnTo>
                  <a:pt x="3649878" y="0"/>
                </a:lnTo>
                <a:lnTo>
                  <a:pt x="0" y="0"/>
                </a:lnTo>
                <a:lnTo>
                  <a:pt x="0" y="5797561"/>
                </a:lnTo>
                <a:close/>
              </a:path>
            </a:pathLst>
          </a:custGeom>
          <a:ln w="10470">
            <a:solidFill>
              <a:srgbClr val="58595B"/>
            </a:solidFill>
          </a:ln>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1999931" y="2049406"/>
            <a:ext cx="155085" cy="155085"/>
          </a:xfrm>
          <a:custGeom>
            <a:avLst/>
            <a:gdLst/>
            <a:ahLst/>
            <a:cxnLst/>
            <a:rect l="l" t="t" r="r" b="b"/>
            <a:pathLst>
              <a:path w="340995" h="340994">
                <a:moveTo>
                  <a:pt x="170466" y="0"/>
                </a:moveTo>
                <a:lnTo>
                  <a:pt x="125150" y="6089"/>
                </a:lnTo>
                <a:lnTo>
                  <a:pt x="84429" y="23274"/>
                </a:lnTo>
                <a:lnTo>
                  <a:pt x="49929" y="49929"/>
                </a:lnTo>
                <a:lnTo>
                  <a:pt x="23274" y="84429"/>
                </a:lnTo>
                <a:lnTo>
                  <a:pt x="6089" y="125150"/>
                </a:lnTo>
                <a:lnTo>
                  <a:pt x="0" y="170466"/>
                </a:lnTo>
                <a:lnTo>
                  <a:pt x="6089" y="215781"/>
                </a:lnTo>
                <a:lnTo>
                  <a:pt x="23274" y="256502"/>
                </a:lnTo>
                <a:lnTo>
                  <a:pt x="49929" y="291002"/>
                </a:lnTo>
                <a:lnTo>
                  <a:pt x="84429" y="317657"/>
                </a:lnTo>
                <a:lnTo>
                  <a:pt x="125150" y="334842"/>
                </a:lnTo>
                <a:lnTo>
                  <a:pt x="170466" y="340932"/>
                </a:lnTo>
                <a:lnTo>
                  <a:pt x="215781" y="334842"/>
                </a:lnTo>
                <a:lnTo>
                  <a:pt x="256502" y="317657"/>
                </a:lnTo>
                <a:lnTo>
                  <a:pt x="291002" y="291002"/>
                </a:lnTo>
                <a:lnTo>
                  <a:pt x="317657" y="256502"/>
                </a:lnTo>
                <a:lnTo>
                  <a:pt x="334842" y="215781"/>
                </a:lnTo>
                <a:lnTo>
                  <a:pt x="340932" y="170466"/>
                </a:lnTo>
                <a:lnTo>
                  <a:pt x="334842" y="125150"/>
                </a:lnTo>
                <a:lnTo>
                  <a:pt x="317657" y="84429"/>
                </a:lnTo>
                <a:lnTo>
                  <a:pt x="291002" y="49929"/>
                </a:lnTo>
                <a:lnTo>
                  <a:pt x="256502" y="23274"/>
                </a:lnTo>
                <a:lnTo>
                  <a:pt x="215781" y="6089"/>
                </a:lnTo>
                <a:lnTo>
                  <a:pt x="170466"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1906016" y="2215606"/>
            <a:ext cx="343670" cy="283889"/>
          </a:xfrm>
          <a:custGeom>
            <a:avLst/>
            <a:gdLst/>
            <a:ahLst/>
            <a:cxnLst/>
            <a:rect l="l" t="t" r="r" b="b"/>
            <a:pathLst>
              <a:path w="755650" h="624204">
                <a:moveTo>
                  <a:pt x="583322" y="251646"/>
                </a:moveTo>
                <a:lnTo>
                  <a:pt x="169251" y="251646"/>
                </a:lnTo>
                <a:lnTo>
                  <a:pt x="169251" y="624075"/>
                </a:lnTo>
                <a:lnTo>
                  <a:pt x="583322" y="624075"/>
                </a:lnTo>
                <a:lnTo>
                  <a:pt x="583322" y="251646"/>
                </a:lnTo>
                <a:close/>
              </a:path>
              <a:path w="755650" h="624204">
                <a:moveTo>
                  <a:pt x="547082" y="0"/>
                </a:moveTo>
                <a:lnTo>
                  <a:pt x="206873" y="0"/>
                </a:lnTo>
                <a:lnTo>
                  <a:pt x="206433" y="52"/>
                </a:lnTo>
                <a:lnTo>
                  <a:pt x="191827" y="689"/>
                </a:lnTo>
                <a:lnTo>
                  <a:pt x="129224" y="15485"/>
                </a:lnTo>
                <a:lnTo>
                  <a:pt x="90288" y="35978"/>
                </a:lnTo>
                <a:lnTo>
                  <a:pt x="52605" y="69407"/>
                </a:lnTo>
                <a:lnTo>
                  <a:pt x="20931" y="118930"/>
                </a:lnTo>
                <a:lnTo>
                  <a:pt x="20" y="187701"/>
                </a:lnTo>
                <a:lnTo>
                  <a:pt x="0" y="550705"/>
                </a:lnTo>
                <a:lnTo>
                  <a:pt x="5712" y="578999"/>
                </a:lnTo>
                <a:lnTo>
                  <a:pt x="21289" y="602104"/>
                </a:lnTo>
                <a:lnTo>
                  <a:pt x="44394" y="617682"/>
                </a:lnTo>
                <a:lnTo>
                  <a:pt x="72688" y="623394"/>
                </a:lnTo>
                <a:lnTo>
                  <a:pt x="100985" y="617680"/>
                </a:lnTo>
                <a:lnTo>
                  <a:pt x="124091" y="602099"/>
                </a:lnTo>
                <a:lnTo>
                  <a:pt x="139667" y="578990"/>
                </a:lnTo>
                <a:lnTo>
                  <a:pt x="145377" y="550705"/>
                </a:lnTo>
                <a:lnTo>
                  <a:pt x="145377" y="251646"/>
                </a:lnTo>
                <a:lnTo>
                  <a:pt x="755086" y="251646"/>
                </a:lnTo>
                <a:lnTo>
                  <a:pt x="755086" y="204349"/>
                </a:lnTo>
                <a:lnTo>
                  <a:pt x="754846" y="201072"/>
                </a:lnTo>
                <a:lnTo>
                  <a:pt x="754416" y="197836"/>
                </a:lnTo>
                <a:lnTo>
                  <a:pt x="754416" y="187701"/>
                </a:lnTo>
                <a:lnTo>
                  <a:pt x="733211" y="118288"/>
                </a:lnTo>
                <a:lnTo>
                  <a:pt x="701055" y="68513"/>
                </a:lnTo>
                <a:lnTo>
                  <a:pt x="662863" y="35115"/>
                </a:lnTo>
                <a:lnTo>
                  <a:pt x="623551" y="14832"/>
                </a:lnTo>
                <a:lnTo>
                  <a:pt x="561227" y="572"/>
                </a:lnTo>
                <a:lnTo>
                  <a:pt x="547554" y="52"/>
                </a:lnTo>
                <a:lnTo>
                  <a:pt x="547082" y="0"/>
                </a:lnTo>
                <a:close/>
              </a:path>
              <a:path w="755650" h="624204">
                <a:moveTo>
                  <a:pt x="755086" y="251646"/>
                </a:moveTo>
                <a:lnTo>
                  <a:pt x="609688" y="251646"/>
                </a:lnTo>
                <a:lnTo>
                  <a:pt x="609690" y="550705"/>
                </a:lnTo>
                <a:lnTo>
                  <a:pt x="615408" y="578999"/>
                </a:lnTo>
                <a:lnTo>
                  <a:pt x="630991" y="602104"/>
                </a:lnTo>
                <a:lnTo>
                  <a:pt x="654100" y="617682"/>
                </a:lnTo>
                <a:lnTo>
                  <a:pt x="682387" y="623394"/>
                </a:lnTo>
                <a:lnTo>
                  <a:pt x="710683" y="617680"/>
                </a:lnTo>
                <a:lnTo>
                  <a:pt x="733791" y="602099"/>
                </a:lnTo>
                <a:lnTo>
                  <a:pt x="749373" y="578990"/>
                </a:lnTo>
                <a:lnTo>
                  <a:pt x="755084" y="550705"/>
                </a:lnTo>
                <a:lnTo>
                  <a:pt x="755086" y="251646"/>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6367708" y="2049406"/>
            <a:ext cx="146132" cy="146132"/>
          </a:xfrm>
          <a:custGeom>
            <a:avLst/>
            <a:gdLst/>
            <a:ahLst/>
            <a:cxnLst/>
            <a:rect l="l" t="t" r="r" b="b"/>
            <a:pathLst>
              <a:path w="321309" h="321310">
                <a:moveTo>
                  <a:pt x="160539" y="0"/>
                </a:moveTo>
                <a:lnTo>
                  <a:pt x="109795" y="8185"/>
                </a:lnTo>
                <a:lnTo>
                  <a:pt x="65725" y="30977"/>
                </a:lnTo>
                <a:lnTo>
                  <a:pt x="30973" y="65732"/>
                </a:lnTo>
                <a:lnTo>
                  <a:pt x="8184" y="109804"/>
                </a:lnTo>
                <a:lnTo>
                  <a:pt x="0" y="160550"/>
                </a:lnTo>
                <a:lnTo>
                  <a:pt x="8184" y="211290"/>
                </a:lnTo>
                <a:lnTo>
                  <a:pt x="30973" y="255359"/>
                </a:lnTo>
                <a:lnTo>
                  <a:pt x="65725" y="290112"/>
                </a:lnTo>
                <a:lnTo>
                  <a:pt x="109795" y="312904"/>
                </a:lnTo>
                <a:lnTo>
                  <a:pt x="160539" y="321089"/>
                </a:lnTo>
                <a:lnTo>
                  <a:pt x="211285" y="312904"/>
                </a:lnTo>
                <a:lnTo>
                  <a:pt x="255357" y="290112"/>
                </a:lnTo>
                <a:lnTo>
                  <a:pt x="290112" y="255359"/>
                </a:lnTo>
                <a:lnTo>
                  <a:pt x="312904" y="211290"/>
                </a:lnTo>
                <a:lnTo>
                  <a:pt x="321089" y="160550"/>
                </a:lnTo>
                <a:lnTo>
                  <a:pt x="312904" y="109804"/>
                </a:lnTo>
                <a:lnTo>
                  <a:pt x="290112" y="65732"/>
                </a:lnTo>
                <a:lnTo>
                  <a:pt x="255357" y="30977"/>
                </a:lnTo>
                <a:lnTo>
                  <a:pt x="211285" y="8185"/>
                </a:lnTo>
                <a:lnTo>
                  <a:pt x="16053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6279256" y="2205933"/>
            <a:ext cx="323454" cy="267428"/>
          </a:xfrm>
          <a:custGeom>
            <a:avLst/>
            <a:gdLst/>
            <a:ahLst/>
            <a:cxnLst/>
            <a:rect l="l" t="t" r="r" b="b"/>
            <a:pathLst>
              <a:path w="711200" h="588010">
                <a:moveTo>
                  <a:pt x="549375" y="236998"/>
                </a:moveTo>
                <a:lnTo>
                  <a:pt x="159408" y="236998"/>
                </a:lnTo>
                <a:lnTo>
                  <a:pt x="159408" y="587741"/>
                </a:lnTo>
                <a:lnTo>
                  <a:pt x="549375" y="587741"/>
                </a:lnTo>
                <a:lnTo>
                  <a:pt x="549375" y="236998"/>
                </a:lnTo>
                <a:close/>
              </a:path>
              <a:path w="711200" h="588010">
                <a:moveTo>
                  <a:pt x="515240" y="0"/>
                </a:moveTo>
                <a:lnTo>
                  <a:pt x="194842" y="0"/>
                </a:lnTo>
                <a:lnTo>
                  <a:pt x="194004" y="62"/>
                </a:lnTo>
                <a:lnTo>
                  <a:pt x="180669" y="643"/>
                </a:lnTo>
                <a:lnTo>
                  <a:pt x="121707" y="14580"/>
                </a:lnTo>
                <a:lnTo>
                  <a:pt x="85037" y="33880"/>
                </a:lnTo>
                <a:lnTo>
                  <a:pt x="49548" y="65364"/>
                </a:lnTo>
                <a:lnTo>
                  <a:pt x="19720" y="112003"/>
                </a:lnTo>
                <a:lnTo>
                  <a:pt x="31" y="176769"/>
                </a:lnTo>
                <a:lnTo>
                  <a:pt x="0" y="518654"/>
                </a:lnTo>
                <a:lnTo>
                  <a:pt x="5379" y="545296"/>
                </a:lnTo>
                <a:lnTo>
                  <a:pt x="20050" y="567053"/>
                </a:lnTo>
                <a:lnTo>
                  <a:pt x="41810" y="581723"/>
                </a:lnTo>
                <a:lnTo>
                  <a:pt x="68458" y="587102"/>
                </a:lnTo>
                <a:lnTo>
                  <a:pt x="95106" y="581722"/>
                </a:lnTo>
                <a:lnTo>
                  <a:pt x="116867" y="567052"/>
                </a:lnTo>
                <a:lnTo>
                  <a:pt x="131538" y="545291"/>
                </a:lnTo>
                <a:lnTo>
                  <a:pt x="136917" y="518654"/>
                </a:lnTo>
                <a:lnTo>
                  <a:pt x="136917" y="236998"/>
                </a:lnTo>
                <a:lnTo>
                  <a:pt x="711140" y="236998"/>
                </a:lnTo>
                <a:lnTo>
                  <a:pt x="711140" y="192454"/>
                </a:lnTo>
                <a:lnTo>
                  <a:pt x="710910" y="189365"/>
                </a:lnTo>
                <a:lnTo>
                  <a:pt x="710512" y="186318"/>
                </a:lnTo>
                <a:lnTo>
                  <a:pt x="710512" y="176769"/>
                </a:lnTo>
                <a:lnTo>
                  <a:pt x="690539" y="111398"/>
                </a:lnTo>
                <a:lnTo>
                  <a:pt x="660254" y="64520"/>
                </a:lnTo>
                <a:lnTo>
                  <a:pt x="624285" y="33066"/>
                </a:lnTo>
                <a:lnTo>
                  <a:pt x="587262" y="13963"/>
                </a:lnTo>
                <a:lnTo>
                  <a:pt x="528566" y="532"/>
                </a:lnTo>
                <a:lnTo>
                  <a:pt x="515691" y="52"/>
                </a:lnTo>
                <a:lnTo>
                  <a:pt x="515240" y="0"/>
                </a:lnTo>
                <a:close/>
              </a:path>
              <a:path w="711200" h="588010">
                <a:moveTo>
                  <a:pt x="711140" y="236998"/>
                </a:moveTo>
                <a:lnTo>
                  <a:pt x="574212" y="236998"/>
                </a:lnTo>
                <a:lnTo>
                  <a:pt x="574214" y="518654"/>
                </a:lnTo>
                <a:lnTo>
                  <a:pt x="579595" y="545296"/>
                </a:lnTo>
                <a:lnTo>
                  <a:pt x="594265" y="567053"/>
                </a:lnTo>
                <a:lnTo>
                  <a:pt x="616024" y="581723"/>
                </a:lnTo>
                <a:lnTo>
                  <a:pt x="642671" y="587102"/>
                </a:lnTo>
                <a:lnTo>
                  <a:pt x="669325" y="581722"/>
                </a:lnTo>
                <a:lnTo>
                  <a:pt x="691088" y="567052"/>
                </a:lnTo>
                <a:lnTo>
                  <a:pt x="705760" y="545291"/>
                </a:lnTo>
                <a:lnTo>
                  <a:pt x="711138" y="518654"/>
                </a:lnTo>
                <a:lnTo>
                  <a:pt x="711140" y="23699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6419102" y="2265331"/>
            <a:ext cx="42164" cy="169814"/>
          </a:xfrm>
          <a:custGeom>
            <a:avLst/>
            <a:gdLst/>
            <a:ahLst/>
            <a:cxnLst/>
            <a:rect l="l" t="t" r="r" b="b"/>
            <a:pathLst>
              <a:path w="92709" h="373379">
                <a:moveTo>
                  <a:pt x="67955" y="0"/>
                </a:moveTo>
                <a:lnTo>
                  <a:pt x="24355" y="0"/>
                </a:lnTo>
                <a:lnTo>
                  <a:pt x="0" y="327435"/>
                </a:lnTo>
                <a:lnTo>
                  <a:pt x="46155" y="373150"/>
                </a:lnTo>
                <a:lnTo>
                  <a:pt x="92320" y="327424"/>
                </a:lnTo>
                <a:lnTo>
                  <a:pt x="67955"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6422849" y="2221783"/>
            <a:ext cx="34656" cy="34367"/>
          </a:xfrm>
          <a:custGeom>
            <a:avLst/>
            <a:gdLst/>
            <a:ahLst/>
            <a:cxnLst/>
            <a:rect l="l" t="t" r="r" b="b"/>
            <a:pathLst>
              <a:path w="76200" h="75564">
                <a:moveTo>
                  <a:pt x="37831" y="0"/>
                </a:moveTo>
                <a:lnTo>
                  <a:pt x="0" y="28397"/>
                </a:lnTo>
                <a:lnTo>
                  <a:pt x="14743" y="75233"/>
                </a:lnTo>
                <a:lnTo>
                  <a:pt x="60919" y="75233"/>
                </a:lnTo>
                <a:lnTo>
                  <a:pt x="75662" y="28397"/>
                </a:lnTo>
                <a:lnTo>
                  <a:pt x="37831"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582520" y="2475825"/>
            <a:ext cx="1805647" cy="2865095"/>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582520" y="2475824"/>
            <a:ext cx="1805856" cy="2865170"/>
          </a:xfrm>
          <a:custGeom>
            <a:avLst/>
            <a:gdLst/>
            <a:ahLst/>
            <a:cxnLst/>
            <a:rect l="l" t="t" r="r" b="b"/>
            <a:pathLst>
              <a:path w="3970654" h="6299834">
                <a:moveTo>
                  <a:pt x="0" y="6299682"/>
                </a:moveTo>
                <a:lnTo>
                  <a:pt x="3970203" y="6299682"/>
                </a:lnTo>
                <a:lnTo>
                  <a:pt x="3970203" y="0"/>
                </a:lnTo>
                <a:lnTo>
                  <a:pt x="0" y="0"/>
                </a:lnTo>
                <a:lnTo>
                  <a:pt x="0" y="6299682"/>
                </a:lnTo>
                <a:close/>
              </a:path>
            </a:pathLst>
          </a:custGeom>
          <a:ln w="11360">
            <a:solidFill>
              <a:srgbClr val="000000"/>
            </a:solidFill>
          </a:ln>
        </p:spPr>
        <p:txBody>
          <a:bodyPr wrap="square" lIns="0" tIns="0" rIns="0" bIns="0" rtlCol="0"/>
          <a:lstStyle/>
          <a:p>
            <a:pPr defTabSz="415869"/>
            <a:endParaRPr sz="819">
              <a:solidFill>
                <a:prstClr val="black"/>
              </a:solidFill>
              <a:latin typeface="Calibri"/>
            </a:endParaRPr>
          </a:p>
        </p:txBody>
      </p:sp>
      <p:sp>
        <p:nvSpPr>
          <p:cNvPr id="26" name="object 26"/>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
        <p:nvSpPr>
          <p:cNvPr id="27" name="object 27"/>
          <p:cNvSpPr/>
          <p:nvPr/>
        </p:nvSpPr>
        <p:spPr>
          <a:xfrm>
            <a:off x="4253116" y="3609920"/>
            <a:ext cx="45053" cy="95303"/>
          </a:xfrm>
          <a:custGeom>
            <a:avLst/>
            <a:gdLst/>
            <a:ahLst/>
            <a:cxnLst/>
            <a:rect l="l" t="t" r="r" b="b"/>
            <a:pathLst>
              <a:path w="99059" h="209550">
                <a:moveTo>
                  <a:pt x="98551" y="0"/>
                </a:moveTo>
                <a:lnTo>
                  <a:pt x="0" y="104708"/>
                </a:lnTo>
                <a:lnTo>
                  <a:pt x="98551" y="209417"/>
                </a:lnTo>
                <a:lnTo>
                  <a:pt x="98551"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4297938" y="3657542"/>
            <a:ext cx="565756" cy="0"/>
          </a:xfrm>
          <a:custGeom>
            <a:avLst/>
            <a:gdLst/>
            <a:ahLst/>
            <a:cxnLst/>
            <a:rect l="l" t="t" r="r" b="b"/>
            <a:pathLst>
              <a:path w="1243965">
                <a:moveTo>
                  <a:pt x="0" y="0"/>
                </a:moveTo>
                <a:lnTo>
                  <a:pt x="1243459"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4253116" y="3934905"/>
            <a:ext cx="45053" cy="95303"/>
          </a:xfrm>
          <a:custGeom>
            <a:avLst/>
            <a:gdLst/>
            <a:ahLst/>
            <a:cxnLst/>
            <a:rect l="l" t="t" r="r" b="b"/>
            <a:pathLst>
              <a:path w="99059" h="209550">
                <a:moveTo>
                  <a:pt x="98551" y="0"/>
                </a:moveTo>
                <a:lnTo>
                  <a:pt x="0" y="104708"/>
                </a:lnTo>
                <a:lnTo>
                  <a:pt x="98551" y="209417"/>
                </a:lnTo>
                <a:lnTo>
                  <a:pt x="98551"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4297938" y="3982526"/>
            <a:ext cx="708422" cy="0"/>
          </a:xfrm>
          <a:custGeom>
            <a:avLst/>
            <a:gdLst/>
            <a:ahLst/>
            <a:cxnLst/>
            <a:rect l="l" t="t" r="r" b="b"/>
            <a:pathLst>
              <a:path w="1557654">
                <a:moveTo>
                  <a:pt x="0" y="0"/>
                </a:moveTo>
                <a:lnTo>
                  <a:pt x="1557586"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7377478" y="3314528"/>
            <a:ext cx="45053" cy="95303"/>
          </a:xfrm>
          <a:custGeom>
            <a:avLst/>
            <a:gdLst/>
            <a:ahLst/>
            <a:cxnLst/>
            <a:rect l="l" t="t" r="r" b="b"/>
            <a:pathLst>
              <a:path w="99059" h="209550">
                <a:moveTo>
                  <a:pt x="0" y="0"/>
                </a:moveTo>
                <a:lnTo>
                  <a:pt x="0" y="209417"/>
                </a:lnTo>
                <a:lnTo>
                  <a:pt x="98551" y="104708"/>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6270259" y="3362149"/>
            <a:ext cx="1107254" cy="0"/>
          </a:xfrm>
          <a:custGeom>
            <a:avLst/>
            <a:gdLst/>
            <a:ahLst/>
            <a:cxnLst/>
            <a:rect l="l" t="t" r="r" b="b"/>
            <a:pathLst>
              <a:path w="2434590">
                <a:moveTo>
                  <a:pt x="2434533" y="0"/>
                </a:moveTo>
                <a:lnTo>
                  <a:pt x="0"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4253116" y="3032522"/>
            <a:ext cx="45053" cy="95303"/>
          </a:xfrm>
          <a:custGeom>
            <a:avLst/>
            <a:gdLst/>
            <a:ahLst/>
            <a:cxnLst/>
            <a:rect l="l" t="t" r="r" b="b"/>
            <a:pathLst>
              <a:path w="99059" h="209550">
                <a:moveTo>
                  <a:pt x="98551" y="0"/>
                </a:moveTo>
                <a:lnTo>
                  <a:pt x="0" y="104708"/>
                </a:lnTo>
                <a:lnTo>
                  <a:pt x="98551" y="209417"/>
                </a:lnTo>
                <a:lnTo>
                  <a:pt x="98551"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4297937" y="3080143"/>
            <a:ext cx="578463" cy="0"/>
          </a:xfrm>
          <a:custGeom>
            <a:avLst/>
            <a:gdLst/>
            <a:ahLst/>
            <a:cxnLst/>
            <a:rect l="l" t="t" r="r" b="b"/>
            <a:pathLst>
              <a:path w="1271904">
                <a:moveTo>
                  <a:pt x="0" y="0"/>
                </a:moveTo>
                <a:lnTo>
                  <a:pt x="1271395"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7377478" y="4004584"/>
            <a:ext cx="45053" cy="95303"/>
          </a:xfrm>
          <a:custGeom>
            <a:avLst/>
            <a:gdLst/>
            <a:ahLst/>
            <a:cxnLst/>
            <a:rect l="l" t="t" r="r" b="b"/>
            <a:pathLst>
              <a:path w="99059" h="209550">
                <a:moveTo>
                  <a:pt x="0" y="0"/>
                </a:moveTo>
                <a:lnTo>
                  <a:pt x="0" y="209417"/>
                </a:lnTo>
                <a:lnTo>
                  <a:pt x="98551" y="104708"/>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6766025" y="4052206"/>
            <a:ext cx="583661" cy="0"/>
          </a:xfrm>
          <a:custGeom>
            <a:avLst/>
            <a:gdLst/>
            <a:ahLst/>
            <a:cxnLst/>
            <a:rect l="l" t="t" r="r" b="b"/>
            <a:pathLst>
              <a:path w="1283334">
                <a:moveTo>
                  <a:pt x="1283311" y="0"/>
                </a:moveTo>
                <a:lnTo>
                  <a:pt x="0"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6747739" y="3762720"/>
            <a:ext cx="2021" cy="260785"/>
          </a:xfrm>
          <a:custGeom>
            <a:avLst/>
            <a:gdLst/>
            <a:ahLst/>
            <a:cxnLst/>
            <a:rect l="l" t="t" r="r" b="b"/>
            <a:pathLst>
              <a:path w="4444" h="573404">
                <a:moveTo>
                  <a:pt x="0" y="572862"/>
                </a:moveTo>
                <a:lnTo>
                  <a:pt x="4418"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5702681" y="3743417"/>
            <a:ext cx="1018881" cy="0"/>
          </a:xfrm>
          <a:custGeom>
            <a:avLst/>
            <a:gdLst/>
            <a:ahLst/>
            <a:cxnLst/>
            <a:rect l="l" t="t" r="r" b="b"/>
            <a:pathLst>
              <a:path w="2240280">
                <a:moveTo>
                  <a:pt x="2239722" y="0"/>
                </a:moveTo>
                <a:lnTo>
                  <a:pt x="0"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7368225" y="4052206"/>
            <a:ext cx="9530" cy="0"/>
          </a:xfrm>
          <a:custGeom>
            <a:avLst/>
            <a:gdLst/>
            <a:ahLst/>
            <a:cxnLst/>
            <a:rect l="l" t="t" r="r" b="b"/>
            <a:pathLst>
              <a:path w="20955">
                <a:moveTo>
                  <a:pt x="20365" y="0"/>
                </a:moveTo>
                <a:lnTo>
                  <a:pt x="0" y="0"/>
                </a:lnTo>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6747520" y="4042558"/>
            <a:ext cx="9530" cy="9819"/>
          </a:xfrm>
          <a:custGeom>
            <a:avLst/>
            <a:gdLst/>
            <a:ahLst/>
            <a:cxnLst/>
            <a:rect l="l" t="t" r="r" b="b"/>
            <a:pathLst>
              <a:path w="20955" h="21590">
                <a:moveTo>
                  <a:pt x="20365" y="21214"/>
                </a:moveTo>
                <a:lnTo>
                  <a:pt x="0" y="21214"/>
                </a:lnTo>
                <a:lnTo>
                  <a:pt x="157" y="0"/>
                </a:lnTo>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6740377" y="3743417"/>
            <a:ext cx="9530" cy="9819"/>
          </a:xfrm>
          <a:custGeom>
            <a:avLst/>
            <a:gdLst/>
            <a:ahLst/>
            <a:cxnLst/>
            <a:rect l="l" t="t" r="r" b="b"/>
            <a:pathLst>
              <a:path w="20955" h="21589">
                <a:moveTo>
                  <a:pt x="20774" y="21214"/>
                </a:moveTo>
                <a:lnTo>
                  <a:pt x="20941" y="0"/>
                </a:lnTo>
                <a:lnTo>
                  <a:pt x="0" y="0"/>
                </a:lnTo>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5683671" y="3743417"/>
            <a:ext cx="9530" cy="0"/>
          </a:xfrm>
          <a:custGeom>
            <a:avLst/>
            <a:gdLst/>
            <a:ahLst/>
            <a:cxnLst/>
            <a:rect l="l" t="t" r="r" b="b"/>
            <a:pathLst>
              <a:path w="20954">
                <a:moveTo>
                  <a:pt x="20931" y="0"/>
                </a:moveTo>
                <a:lnTo>
                  <a:pt x="0" y="0"/>
                </a:lnTo>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7377478" y="3032522"/>
            <a:ext cx="45053" cy="95303"/>
          </a:xfrm>
          <a:custGeom>
            <a:avLst/>
            <a:gdLst/>
            <a:ahLst/>
            <a:cxnLst/>
            <a:rect l="l" t="t" r="r" b="b"/>
            <a:pathLst>
              <a:path w="99059" h="209550">
                <a:moveTo>
                  <a:pt x="0" y="0"/>
                </a:moveTo>
                <a:lnTo>
                  <a:pt x="0" y="209417"/>
                </a:lnTo>
                <a:lnTo>
                  <a:pt x="98551" y="104708"/>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5969848" y="3080143"/>
            <a:ext cx="1407893" cy="0"/>
          </a:xfrm>
          <a:custGeom>
            <a:avLst/>
            <a:gdLst/>
            <a:ahLst/>
            <a:cxnLst/>
            <a:rect l="l" t="t" r="r" b="b"/>
            <a:pathLst>
              <a:path w="3095625">
                <a:moveTo>
                  <a:pt x="3095068" y="0"/>
                </a:moveTo>
                <a:lnTo>
                  <a:pt x="0"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Tree>
    <p:extLst>
      <p:ext uri="{BB962C8B-B14F-4D97-AF65-F5344CB8AC3E}">
        <p14:creationId xmlns:p14="http://schemas.microsoft.com/office/powerpoint/2010/main" val="2546112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6005" y="1388644"/>
            <a:ext cx="8203888" cy="375747"/>
          </a:xfrm>
          <a:prstGeom prst="rect">
            <a:avLst/>
          </a:prstGeom>
        </p:spPr>
        <p:txBody>
          <a:bodyPr vert="horz" wrap="square" lIns="0" tIns="6353" rIns="0" bIns="0" rtlCol="0">
            <a:spAutoFit/>
          </a:bodyPr>
          <a:lstStyle/>
          <a:p>
            <a:pPr marL="5776" defTabSz="415869">
              <a:spcBef>
                <a:spcPts val="50"/>
              </a:spcBef>
            </a:pPr>
            <a:r>
              <a:rPr sz="2400" b="1" spc="80" dirty="0">
                <a:solidFill>
                  <a:srgbClr val="14296B"/>
                </a:solidFill>
                <a:latin typeface="Arial"/>
                <a:cs typeface="Arial"/>
              </a:rPr>
              <a:t>Difference </a:t>
            </a:r>
            <a:r>
              <a:rPr sz="2400" b="1" spc="95" dirty="0">
                <a:solidFill>
                  <a:srgbClr val="14296B"/>
                </a:solidFill>
                <a:latin typeface="Arial"/>
                <a:cs typeface="Arial"/>
              </a:rPr>
              <a:t>between </a:t>
            </a:r>
            <a:r>
              <a:rPr sz="2400" b="1" spc="71" dirty="0">
                <a:solidFill>
                  <a:srgbClr val="14296B"/>
                </a:solidFill>
                <a:latin typeface="Arial"/>
                <a:cs typeface="Arial"/>
              </a:rPr>
              <a:t>Personal </a:t>
            </a:r>
            <a:r>
              <a:rPr sz="2400" b="1" spc="57" dirty="0">
                <a:solidFill>
                  <a:srgbClr val="14296B"/>
                </a:solidFill>
                <a:latin typeface="Arial"/>
                <a:cs typeface="Arial"/>
              </a:rPr>
              <a:t>and </a:t>
            </a:r>
            <a:r>
              <a:rPr sz="2400" b="1" spc="52" dirty="0">
                <a:solidFill>
                  <a:srgbClr val="14296B"/>
                </a:solidFill>
                <a:latin typeface="Arial"/>
                <a:cs typeface="Arial"/>
              </a:rPr>
              <a:t>Business</a:t>
            </a:r>
            <a:r>
              <a:rPr sz="2400" b="1" spc="527" dirty="0">
                <a:solidFill>
                  <a:srgbClr val="14296B"/>
                </a:solidFill>
                <a:latin typeface="Arial"/>
                <a:cs typeface="Arial"/>
              </a:rPr>
              <a:t> </a:t>
            </a:r>
            <a:r>
              <a:rPr sz="2400" b="1" spc="82" dirty="0">
                <a:solidFill>
                  <a:srgbClr val="14296B"/>
                </a:solidFill>
                <a:latin typeface="Arial"/>
                <a:cs typeface="Arial"/>
              </a:rPr>
              <a:t>Account</a:t>
            </a:r>
            <a:endParaRPr sz="2400" dirty="0">
              <a:solidFill>
                <a:prstClr val="black"/>
              </a:solidFill>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787298" y="2179489"/>
            <a:ext cx="1616693" cy="366485"/>
          </a:xfrm>
          <a:custGeom>
            <a:avLst/>
            <a:gdLst/>
            <a:ahLst/>
            <a:cxnLst/>
            <a:rect l="l" t="t" r="r" b="b"/>
            <a:pathLst>
              <a:path w="3554729" h="805814">
                <a:moveTo>
                  <a:pt x="0" y="805284"/>
                </a:moveTo>
                <a:lnTo>
                  <a:pt x="3554561" y="805284"/>
                </a:lnTo>
                <a:lnTo>
                  <a:pt x="3554561" y="0"/>
                </a:lnTo>
                <a:lnTo>
                  <a:pt x="0" y="0"/>
                </a:lnTo>
                <a:lnTo>
                  <a:pt x="0" y="805284"/>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787298" y="2179489"/>
            <a:ext cx="301505" cy="366485"/>
          </a:xfrm>
          <a:custGeom>
            <a:avLst/>
            <a:gdLst/>
            <a:ahLst/>
            <a:cxnLst/>
            <a:rect l="l" t="t" r="r" b="b"/>
            <a:pathLst>
              <a:path w="662939" h="805814">
                <a:moveTo>
                  <a:pt x="0" y="0"/>
                </a:moveTo>
                <a:lnTo>
                  <a:pt x="0" y="805273"/>
                </a:lnTo>
                <a:lnTo>
                  <a:pt x="662848" y="402636"/>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4956593" y="2179489"/>
            <a:ext cx="1616693" cy="366485"/>
          </a:xfrm>
          <a:custGeom>
            <a:avLst/>
            <a:gdLst/>
            <a:ahLst/>
            <a:cxnLst/>
            <a:rect l="l" t="t" r="r" b="b"/>
            <a:pathLst>
              <a:path w="3554730" h="805814">
                <a:moveTo>
                  <a:pt x="0" y="805284"/>
                </a:moveTo>
                <a:lnTo>
                  <a:pt x="3554561" y="805284"/>
                </a:lnTo>
                <a:lnTo>
                  <a:pt x="3554561" y="0"/>
                </a:lnTo>
                <a:lnTo>
                  <a:pt x="0" y="0"/>
                </a:lnTo>
                <a:lnTo>
                  <a:pt x="0" y="805284"/>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4956593" y="2179489"/>
            <a:ext cx="301505" cy="366485"/>
          </a:xfrm>
          <a:custGeom>
            <a:avLst/>
            <a:gdLst/>
            <a:ahLst/>
            <a:cxnLst/>
            <a:rect l="l" t="t" r="r" b="b"/>
            <a:pathLst>
              <a:path w="662940" h="805814">
                <a:moveTo>
                  <a:pt x="0" y="0"/>
                </a:moveTo>
                <a:lnTo>
                  <a:pt x="0" y="805273"/>
                </a:lnTo>
                <a:lnTo>
                  <a:pt x="662848" y="402636"/>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9" name="object 9"/>
          <p:cNvSpPr txBox="1"/>
          <p:nvPr/>
        </p:nvSpPr>
        <p:spPr>
          <a:xfrm>
            <a:off x="787298" y="2241894"/>
            <a:ext cx="1616693" cy="238707"/>
          </a:xfrm>
          <a:prstGeom prst="rect">
            <a:avLst/>
          </a:prstGeom>
        </p:spPr>
        <p:txBody>
          <a:bodyPr vert="horz" wrap="square" lIns="0" tIns="7798" rIns="0" bIns="0" rtlCol="0">
            <a:spAutoFit/>
          </a:bodyPr>
          <a:lstStyle/>
          <a:p>
            <a:pPr marL="468142" defTabSz="415869">
              <a:spcBef>
                <a:spcPts val="62"/>
              </a:spcBef>
            </a:pPr>
            <a:r>
              <a:rPr sz="1500" b="1" spc="68" dirty="0">
                <a:solidFill>
                  <a:srgbClr val="14296B"/>
                </a:solidFill>
                <a:latin typeface="Arial"/>
                <a:cs typeface="Arial"/>
              </a:rPr>
              <a:t>Personal</a:t>
            </a:r>
            <a:endParaRPr sz="1500" dirty="0">
              <a:solidFill>
                <a:prstClr val="black"/>
              </a:solidFill>
              <a:latin typeface="Arial"/>
              <a:cs typeface="Arial"/>
            </a:endParaRPr>
          </a:p>
        </p:txBody>
      </p:sp>
      <p:sp>
        <p:nvSpPr>
          <p:cNvPr id="10" name="object 10"/>
          <p:cNvSpPr txBox="1"/>
          <p:nvPr/>
        </p:nvSpPr>
        <p:spPr>
          <a:xfrm>
            <a:off x="4956593" y="2241894"/>
            <a:ext cx="1616693" cy="238707"/>
          </a:xfrm>
          <a:prstGeom prst="rect">
            <a:avLst/>
          </a:prstGeom>
        </p:spPr>
        <p:txBody>
          <a:bodyPr vert="horz" wrap="square" lIns="0" tIns="7798" rIns="0" bIns="0" rtlCol="0">
            <a:spAutoFit/>
          </a:bodyPr>
          <a:lstStyle/>
          <a:p>
            <a:pPr marL="466697" defTabSz="415869">
              <a:spcBef>
                <a:spcPts val="62"/>
              </a:spcBef>
            </a:pPr>
            <a:r>
              <a:rPr sz="1500" b="1" spc="52" dirty="0">
                <a:solidFill>
                  <a:srgbClr val="14296B"/>
                </a:solidFill>
                <a:latin typeface="Arial"/>
                <a:cs typeface="Arial"/>
              </a:rPr>
              <a:t>Business</a:t>
            </a:r>
            <a:endParaRPr sz="1500" dirty="0">
              <a:solidFill>
                <a:prstClr val="black"/>
              </a:solidFill>
              <a:latin typeface="Arial"/>
              <a:cs typeface="Arial"/>
            </a:endParaRPr>
          </a:p>
        </p:txBody>
      </p:sp>
      <p:sp>
        <p:nvSpPr>
          <p:cNvPr id="11" name="object 11"/>
          <p:cNvSpPr/>
          <p:nvPr/>
        </p:nvSpPr>
        <p:spPr>
          <a:xfrm>
            <a:off x="786503" y="2717519"/>
            <a:ext cx="3814161" cy="757229"/>
          </a:xfrm>
          <a:custGeom>
            <a:avLst/>
            <a:gdLst/>
            <a:ahLst/>
            <a:cxnLst/>
            <a:rect l="l" t="t" r="r" b="b"/>
            <a:pathLst>
              <a:path w="8386445" h="1664970">
                <a:moveTo>
                  <a:pt x="0" y="1664870"/>
                </a:moveTo>
                <a:lnTo>
                  <a:pt x="8386247" y="1664870"/>
                </a:lnTo>
                <a:lnTo>
                  <a:pt x="8386247" y="0"/>
                </a:lnTo>
                <a:lnTo>
                  <a:pt x="0" y="0"/>
                </a:lnTo>
                <a:lnTo>
                  <a:pt x="0" y="166487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4955783" y="2717519"/>
            <a:ext cx="3833222" cy="757229"/>
          </a:xfrm>
          <a:custGeom>
            <a:avLst/>
            <a:gdLst/>
            <a:ahLst/>
            <a:cxnLst/>
            <a:rect l="l" t="t" r="r" b="b"/>
            <a:pathLst>
              <a:path w="8428355" h="1664970">
                <a:moveTo>
                  <a:pt x="0" y="1664870"/>
                </a:moveTo>
                <a:lnTo>
                  <a:pt x="8428130" y="1664870"/>
                </a:lnTo>
                <a:lnTo>
                  <a:pt x="8428130" y="0"/>
                </a:lnTo>
                <a:lnTo>
                  <a:pt x="0" y="0"/>
                </a:lnTo>
                <a:lnTo>
                  <a:pt x="0" y="166487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786503" y="3646485"/>
            <a:ext cx="3814161" cy="757229"/>
          </a:xfrm>
          <a:custGeom>
            <a:avLst/>
            <a:gdLst/>
            <a:ahLst/>
            <a:cxnLst/>
            <a:rect l="l" t="t" r="r" b="b"/>
            <a:pathLst>
              <a:path w="8386445" h="1664970">
                <a:moveTo>
                  <a:pt x="0" y="1664870"/>
                </a:moveTo>
                <a:lnTo>
                  <a:pt x="8386247" y="1664870"/>
                </a:lnTo>
                <a:lnTo>
                  <a:pt x="8386247" y="0"/>
                </a:lnTo>
                <a:lnTo>
                  <a:pt x="0" y="0"/>
                </a:lnTo>
                <a:lnTo>
                  <a:pt x="0" y="166487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4955783" y="3646485"/>
            <a:ext cx="3833222" cy="757229"/>
          </a:xfrm>
          <a:custGeom>
            <a:avLst/>
            <a:gdLst/>
            <a:ahLst/>
            <a:cxnLst/>
            <a:rect l="l" t="t" r="r" b="b"/>
            <a:pathLst>
              <a:path w="8428355" h="1664970">
                <a:moveTo>
                  <a:pt x="0" y="1664870"/>
                </a:moveTo>
                <a:lnTo>
                  <a:pt x="8428130" y="1664870"/>
                </a:lnTo>
                <a:lnTo>
                  <a:pt x="8428130" y="0"/>
                </a:lnTo>
                <a:lnTo>
                  <a:pt x="0" y="0"/>
                </a:lnTo>
                <a:lnTo>
                  <a:pt x="0" y="166487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786503" y="4575454"/>
            <a:ext cx="3814161" cy="757229"/>
          </a:xfrm>
          <a:custGeom>
            <a:avLst/>
            <a:gdLst/>
            <a:ahLst/>
            <a:cxnLst/>
            <a:rect l="l" t="t" r="r" b="b"/>
            <a:pathLst>
              <a:path w="8386445" h="1664970">
                <a:moveTo>
                  <a:pt x="0" y="1664870"/>
                </a:moveTo>
                <a:lnTo>
                  <a:pt x="8386247" y="1664870"/>
                </a:lnTo>
                <a:lnTo>
                  <a:pt x="8386247" y="0"/>
                </a:lnTo>
                <a:lnTo>
                  <a:pt x="0" y="0"/>
                </a:lnTo>
                <a:lnTo>
                  <a:pt x="0" y="166487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4955783" y="4575454"/>
            <a:ext cx="3833222" cy="757229"/>
          </a:xfrm>
          <a:custGeom>
            <a:avLst/>
            <a:gdLst/>
            <a:ahLst/>
            <a:cxnLst/>
            <a:rect l="l" t="t" r="r" b="b"/>
            <a:pathLst>
              <a:path w="8428355" h="1664970">
                <a:moveTo>
                  <a:pt x="0" y="1664870"/>
                </a:moveTo>
                <a:lnTo>
                  <a:pt x="8428130" y="1664870"/>
                </a:lnTo>
                <a:lnTo>
                  <a:pt x="8428130" y="0"/>
                </a:lnTo>
                <a:lnTo>
                  <a:pt x="0" y="0"/>
                </a:lnTo>
                <a:lnTo>
                  <a:pt x="0" y="166487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7" name="object 17"/>
          <p:cNvSpPr txBox="1"/>
          <p:nvPr/>
        </p:nvSpPr>
        <p:spPr>
          <a:xfrm>
            <a:off x="1954971" y="2924200"/>
            <a:ext cx="2075883" cy="420747"/>
          </a:xfrm>
          <a:prstGeom prst="rect">
            <a:avLst/>
          </a:prstGeom>
        </p:spPr>
        <p:txBody>
          <a:bodyPr vert="horz" wrap="square" lIns="0" tIns="5198" rIns="0" bIns="0" rtlCol="0">
            <a:spAutoFit/>
          </a:bodyPr>
          <a:lstStyle/>
          <a:p>
            <a:pPr marL="5776" defTabSz="415869">
              <a:spcBef>
                <a:spcPts val="41"/>
              </a:spcBef>
            </a:pPr>
            <a:r>
              <a:rPr sz="1350" spc="46" dirty="0">
                <a:solidFill>
                  <a:srgbClr val="14296B"/>
                </a:solidFill>
                <a:latin typeface="Arial"/>
                <a:cs typeface="Arial"/>
              </a:rPr>
              <a:t>Posting </a:t>
            </a:r>
            <a:r>
              <a:rPr sz="1350" spc="39" dirty="0">
                <a:solidFill>
                  <a:srgbClr val="14296B"/>
                </a:solidFill>
                <a:latin typeface="Arial"/>
                <a:cs typeface="Arial"/>
              </a:rPr>
              <a:t>of </a:t>
            </a:r>
            <a:r>
              <a:rPr sz="1350" spc="41" dirty="0">
                <a:solidFill>
                  <a:srgbClr val="14296B"/>
                </a:solidFill>
                <a:latin typeface="Arial"/>
                <a:cs typeface="Arial"/>
              </a:rPr>
              <a:t>personal </a:t>
            </a:r>
            <a:r>
              <a:rPr sz="1350" spc="39" dirty="0">
                <a:solidFill>
                  <a:srgbClr val="14296B"/>
                </a:solidFill>
                <a:latin typeface="Arial"/>
                <a:cs typeface="Arial"/>
              </a:rPr>
              <a:t>related</a:t>
            </a:r>
            <a:r>
              <a:rPr sz="1350" spc="251" dirty="0">
                <a:solidFill>
                  <a:srgbClr val="14296B"/>
                </a:solidFill>
                <a:latin typeface="Arial"/>
                <a:cs typeface="Arial"/>
              </a:rPr>
              <a:t> </a:t>
            </a:r>
            <a:r>
              <a:rPr sz="1350" spc="48" dirty="0">
                <a:solidFill>
                  <a:srgbClr val="14296B"/>
                </a:solidFill>
                <a:latin typeface="Arial"/>
                <a:cs typeface="Arial"/>
              </a:rPr>
              <a:t>media</a:t>
            </a:r>
            <a:endParaRPr sz="1350" dirty="0">
              <a:solidFill>
                <a:prstClr val="black"/>
              </a:solidFill>
              <a:latin typeface="Arial"/>
              <a:cs typeface="Arial"/>
            </a:endParaRPr>
          </a:p>
        </p:txBody>
      </p:sp>
      <p:sp>
        <p:nvSpPr>
          <p:cNvPr id="18" name="object 18"/>
          <p:cNvSpPr txBox="1"/>
          <p:nvPr/>
        </p:nvSpPr>
        <p:spPr>
          <a:xfrm>
            <a:off x="6124239" y="2877238"/>
            <a:ext cx="2803412" cy="569506"/>
          </a:xfrm>
          <a:prstGeom prst="rect">
            <a:avLst/>
          </a:prstGeom>
        </p:spPr>
        <p:txBody>
          <a:bodyPr vert="horz" wrap="square" lIns="0" tIns="5198" rIns="0" bIns="0" rtlCol="0">
            <a:spAutoFit/>
          </a:bodyPr>
          <a:lstStyle/>
          <a:p>
            <a:pPr marL="5776" defTabSz="415869">
              <a:lnSpc>
                <a:spcPts val="1112"/>
              </a:lnSpc>
              <a:spcBef>
                <a:spcPts val="41"/>
              </a:spcBef>
            </a:pPr>
            <a:r>
              <a:rPr sz="1350" spc="44" dirty="0">
                <a:solidFill>
                  <a:srgbClr val="14296B"/>
                </a:solidFill>
                <a:latin typeface="Arial"/>
                <a:cs typeface="Arial"/>
              </a:rPr>
              <a:t>Showcase </a:t>
            </a:r>
            <a:r>
              <a:rPr sz="1350" spc="39" dirty="0">
                <a:solidFill>
                  <a:srgbClr val="14296B"/>
                </a:solidFill>
                <a:latin typeface="Arial"/>
                <a:cs typeface="Arial"/>
              </a:rPr>
              <a:t>your </a:t>
            </a:r>
            <a:r>
              <a:rPr sz="1350" spc="59" dirty="0">
                <a:solidFill>
                  <a:srgbClr val="14296B"/>
                </a:solidFill>
                <a:latin typeface="Arial"/>
                <a:cs typeface="Arial"/>
              </a:rPr>
              <a:t>product </a:t>
            </a:r>
            <a:r>
              <a:rPr sz="1350" spc="34" dirty="0">
                <a:solidFill>
                  <a:srgbClr val="14296B"/>
                </a:solidFill>
                <a:latin typeface="Arial"/>
                <a:cs typeface="Arial"/>
              </a:rPr>
              <a:t>and</a:t>
            </a:r>
            <a:r>
              <a:rPr sz="1350" spc="232" dirty="0">
                <a:solidFill>
                  <a:srgbClr val="14296B"/>
                </a:solidFill>
                <a:latin typeface="Arial"/>
                <a:cs typeface="Arial"/>
              </a:rPr>
              <a:t> </a:t>
            </a:r>
            <a:r>
              <a:rPr sz="1350" spc="46" dirty="0" err="1">
                <a:solidFill>
                  <a:srgbClr val="14296B"/>
                </a:solidFill>
                <a:latin typeface="Arial"/>
                <a:cs typeface="Arial"/>
              </a:rPr>
              <a:t>services,include</a:t>
            </a:r>
            <a:r>
              <a:rPr sz="1350" spc="46" dirty="0">
                <a:solidFill>
                  <a:srgbClr val="14296B"/>
                </a:solidFill>
                <a:latin typeface="Arial"/>
                <a:cs typeface="Arial"/>
              </a:rPr>
              <a:t> </a:t>
            </a:r>
            <a:r>
              <a:rPr sz="1350" spc="-2" dirty="0">
                <a:solidFill>
                  <a:srgbClr val="14296B"/>
                </a:solidFill>
                <a:latin typeface="Arial"/>
                <a:cs typeface="Arial"/>
              </a:rPr>
              <a:t>CTA: </a:t>
            </a:r>
            <a:r>
              <a:rPr sz="1350" spc="41" dirty="0">
                <a:solidFill>
                  <a:srgbClr val="14296B"/>
                </a:solidFill>
                <a:latin typeface="Arial"/>
                <a:cs typeface="Arial"/>
              </a:rPr>
              <a:t>address </a:t>
            </a:r>
            <a:endParaRPr lang="en-US" sz="1350" spc="41" dirty="0">
              <a:solidFill>
                <a:srgbClr val="14296B"/>
              </a:solidFill>
              <a:latin typeface="Arial"/>
              <a:cs typeface="Arial"/>
            </a:endParaRPr>
          </a:p>
          <a:p>
            <a:pPr marL="5776" defTabSz="415869">
              <a:lnSpc>
                <a:spcPts val="1112"/>
              </a:lnSpc>
              <a:spcBef>
                <a:spcPts val="41"/>
              </a:spcBef>
            </a:pPr>
            <a:r>
              <a:rPr sz="1350" spc="34" dirty="0">
                <a:solidFill>
                  <a:srgbClr val="14296B"/>
                </a:solidFill>
                <a:latin typeface="Arial"/>
                <a:cs typeface="Arial"/>
              </a:rPr>
              <a:t>and </a:t>
            </a:r>
            <a:r>
              <a:rPr sz="1350" spc="59" dirty="0">
                <a:solidFill>
                  <a:srgbClr val="14296B"/>
                </a:solidFill>
                <a:latin typeface="Arial"/>
                <a:cs typeface="Arial"/>
              </a:rPr>
              <a:t>contact </a:t>
            </a:r>
            <a:r>
              <a:rPr sz="1350" spc="44" dirty="0">
                <a:solidFill>
                  <a:srgbClr val="14296B"/>
                </a:solidFill>
                <a:latin typeface="Arial"/>
                <a:cs typeface="Arial"/>
              </a:rPr>
              <a:t>info </a:t>
            </a:r>
            <a:r>
              <a:rPr sz="1350" spc="73" dirty="0">
                <a:solidFill>
                  <a:srgbClr val="14296B"/>
                </a:solidFill>
                <a:latin typeface="Arial"/>
                <a:cs typeface="Arial"/>
              </a:rPr>
              <a:t>to  </a:t>
            </a:r>
            <a:r>
              <a:rPr sz="1350" spc="34" dirty="0">
                <a:solidFill>
                  <a:srgbClr val="14296B"/>
                </a:solidFill>
                <a:latin typeface="Arial"/>
                <a:cs typeface="Arial"/>
              </a:rPr>
              <a:t>enable </a:t>
            </a:r>
            <a:r>
              <a:rPr sz="1350" spc="23" dirty="0">
                <a:solidFill>
                  <a:srgbClr val="14296B"/>
                </a:solidFill>
                <a:latin typeface="Arial"/>
                <a:cs typeface="Arial"/>
              </a:rPr>
              <a:t>easy</a:t>
            </a:r>
            <a:r>
              <a:rPr sz="1350" spc="152" dirty="0">
                <a:solidFill>
                  <a:srgbClr val="14296B"/>
                </a:solidFill>
                <a:latin typeface="Arial"/>
                <a:cs typeface="Arial"/>
              </a:rPr>
              <a:t> </a:t>
            </a:r>
            <a:r>
              <a:rPr sz="1350" spc="48" dirty="0">
                <a:solidFill>
                  <a:srgbClr val="14296B"/>
                </a:solidFill>
                <a:latin typeface="Arial"/>
                <a:cs typeface="Arial"/>
              </a:rPr>
              <a:t>engagement</a:t>
            </a:r>
            <a:endParaRPr sz="1350" dirty="0">
              <a:solidFill>
                <a:prstClr val="black"/>
              </a:solidFill>
              <a:latin typeface="Arial"/>
              <a:cs typeface="Arial"/>
            </a:endParaRPr>
          </a:p>
        </p:txBody>
      </p:sp>
      <p:sp>
        <p:nvSpPr>
          <p:cNvPr id="19" name="object 19"/>
          <p:cNvSpPr txBox="1"/>
          <p:nvPr/>
        </p:nvSpPr>
        <p:spPr>
          <a:xfrm>
            <a:off x="1954971" y="3911475"/>
            <a:ext cx="2545838" cy="305166"/>
          </a:xfrm>
          <a:prstGeom prst="rect">
            <a:avLst/>
          </a:prstGeom>
        </p:spPr>
        <p:txBody>
          <a:bodyPr vert="horz" wrap="square" lIns="0" tIns="22815" rIns="0" bIns="0" rtlCol="0">
            <a:spAutoFit/>
          </a:bodyPr>
          <a:lstStyle/>
          <a:p>
            <a:pPr marL="5776" marR="2311" defTabSz="415869">
              <a:lnSpc>
                <a:spcPts val="1051"/>
              </a:lnSpc>
              <a:spcBef>
                <a:spcPts val="180"/>
              </a:spcBef>
            </a:pPr>
            <a:r>
              <a:rPr sz="1350" spc="44" dirty="0">
                <a:solidFill>
                  <a:srgbClr val="14296B"/>
                </a:solidFill>
                <a:latin typeface="Arial"/>
                <a:cs typeface="Arial"/>
              </a:rPr>
              <a:t>Cannot </a:t>
            </a:r>
            <a:r>
              <a:rPr sz="1350" spc="37" dirty="0">
                <a:solidFill>
                  <a:srgbClr val="14296B"/>
                </a:solidFill>
                <a:latin typeface="Arial"/>
                <a:cs typeface="Arial"/>
              </a:rPr>
              <a:t>create </a:t>
            </a:r>
            <a:r>
              <a:rPr sz="1350" spc="46" dirty="0">
                <a:solidFill>
                  <a:srgbClr val="14296B"/>
                </a:solidFill>
                <a:latin typeface="Arial"/>
                <a:cs typeface="Arial"/>
              </a:rPr>
              <a:t>advertisement </a:t>
            </a:r>
            <a:r>
              <a:rPr sz="1350" spc="-39" dirty="0">
                <a:solidFill>
                  <a:srgbClr val="14296B"/>
                </a:solidFill>
                <a:latin typeface="Arial"/>
                <a:cs typeface="Arial"/>
              </a:rPr>
              <a:t>&amp;  </a:t>
            </a:r>
            <a:r>
              <a:rPr sz="1350" spc="57" dirty="0">
                <a:solidFill>
                  <a:srgbClr val="14296B"/>
                </a:solidFill>
                <a:latin typeface="Arial"/>
                <a:cs typeface="Arial"/>
              </a:rPr>
              <a:t>promotions</a:t>
            </a:r>
            <a:endParaRPr sz="1350" dirty="0">
              <a:solidFill>
                <a:prstClr val="black"/>
              </a:solidFill>
              <a:latin typeface="Arial"/>
              <a:cs typeface="Arial"/>
            </a:endParaRPr>
          </a:p>
        </p:txBody>
      </p:sp>
      <p:sp>
        <p:nvSpPr>
          <p:cNvPr id="20" name="object 20"/>
          <p:cNvSpPr txBox="1"/>
          <p:nvPr/>
        </p:nvSpPr>
        <p:spPr>
          <a:xfrm>
            <a:off x="6124238" y="3826453"/>
            <a:ext cx="2105052" cy="446231"/>
          </a:xfrm>
          <a:prstGeom prst="rect">
            <a:avLst/>
          </a:prstGeom>
        </p:spPr>
        <p:txBody>
          <a:bodyPr vert="horz" wrap="square" lIns="0" tIns="22815" rIns="0" bIns="0" rtlCol="0">
            <a:spAutoFit/>
          </a:bodyPr>
          <a:lstStyle/>
          <a:p>
            <a:pPr marL="5776" marR="2311" defTabSz="415869">
              <a:lnSpc>
                <a:spcPts val="1051"/>
              </a:lnSpc>
              <a:spcBef>
                <a:spcPts val="180"/>
              </a:spcBef>
            </a:pPr>
            <a:r>
              <a:rPr sz="1350" spc="46" dirty="0">
                <a:solidFill>
                  <a:srgbClr val="14296B"/>
                </a:solidFill>
                <a:latin typeface="Arial"/>
                <a:cs typeface="Arial"/>
              </a:rPr>
              <a:t>Ability </a:t>
            </a:r>
            <a:r>
              <a:rPr sz="1350" spc="48" dirty="0">
                <a:solidFill>
                  <a:srgbClr val="14296B"/>
                </a:solidFill>
                <a:latin typeface="Arial"/>
                <a:cs typeface="Arial"/>
              </a:rPr>
              <a:t>to </a:t>
            </a:r>
            <a:r>
              <a:rPr sz="1350" spc="50" dirty="0">
                <a:solidFill>
                  <a:srgbClr val="14296B"/>
                </a:solidFill>
                <a:latin typeface="Arial"/>
                <a:cs typeface="Arial"/>
              </a:rPr>
              <a:t>promote </a:t>
            </a:r>
            <a:r>
              <a:rPr sz="1350" spc="57" dirty="0">
                <a:solidFill>
                  <a:srgbClr val="14296B"/>
                </a:solidFill>
                <a:latin typeface="Arial"/>
                <a:cs typeface="Arial"/>
              </a:rPr>
              <a:t>post </a:t>
            </a:r>
            <a:r>
              <a:rPr sz="1350" spc="34" dirty="0">
                <a:solidFill>
                  <a:srgbClr val="14296B"/>
                </a:solidFill>
                <a:latin typeface="Arial"/>
                <a:cs typeface="Arial"/>
              </a:rPr>
              <a:t>and </a:t>
            </a:r>
            <a:r>
              <a:rPr sz="1350" spc="46" dirty="0">
                <a:solidFill>
                  <a:srgbClr val="14296B"/>
                </a:solidFill>
                <a:latin typeface="Arial"/>
                <a:cs typeface="Arial"/>
              </a:rPr>
              <a:t>create  paid</a:t>
            </a:r>
            <a:r>
              <a:rPr sz="1350" spc="93" dirty="0">
                <a:solidFill>
                  <a:srgbClr val="14296B"/>
                </a:solidFill>
                <a:latin typeface="Arial"/>
                <a:cs typeface="Arial"/>
              </a:rPr>
              <a:t> </a:t>
            </a:r>
            <a:r>
              <a:rPr sz="1350" spc="50" dirty="0">
                <a:solidFill>
                  <a:srgbClr val="14296B"/>
                </a:solidFill>
                <a:latin typeface="Arial"/>
                <a:cs typeface="Arial"/>
              </a:rPr>
              <a:t>advertisement</a:t>
            </a:r>
            <a:endParaRPr sz="1350" dirty="0">
              <a:solidFill>
                <a:prstClr val="black"/>
              </a:solidFill>
              <a:latin typeface="Arial"/>
              <a:cs typeface="Arial"/>
            </a:endParaRPr>
          </a:p>
        </p:txBody>
      </p:sp>
      <p:sp>
        <p:nvSpPr>
          <p:cNvPr id="21" name="object 21"/>
          <p:cNvSpPr txBox="1"/>
          <p:nvPr/>
        </p:nvSpPr>
        <p:spPr>
          <a:xfrm>
            <a:off x="1954971" y="4873404"/>
            <a:ext cx="2328635" cy="212998"/>
          </a:xfrm>
          <a:prstGeom prst="rect">
            <a:avLst/>
          </a:prstGeom>
        </p:spPr>
        <p:txBody>
          <a:bodyPr vert="horz" wrap="square" lIns="0" tIns="5198" rIns="0" bIns="0" rtlCol="0">
            <a:spAutoFit/>
          </a:bodyPr>
          <a:lstStyle/>
          <a:p>
            <a:pPr marL="5776" defTabSz="415869">
              <a:spcBef>
                <a:spcPts val="41"/>
              </a:spcBef>
            </a:pPr>
            <a:r>
              <a:rPr sz="1350" spc="27" dirty="0">
                <a:solidFill>
                  <a:srgbClr val="14296B"/>
                </a:solidFill>
                <a:latin typeface="Arial"/>
                <a:cs typeface="Arial"/>
              </a:rPr>
              <a:t>Does </a:t>
            </a:r>
            <a:r>
              <a:rPr sz="1350" spc="48" dirty="0">
                <a:solidFill>
                  <a:srgbClr val="14296B"/>
                </a:solidFill>
                <a:latin typeface="Arial"/>
                <a:cs typeface="Arial"/>
              </a:rPr>
              <a:t>not </a:t>
            </a:r>
            <a:r>
              <a:rPr sz="1350" spc="23" dirty="0">
                <a:solidFill>
                  <a:srgbClr val="14296B"/>
                </a:solidFill>
                <a:latin typeface="Arial"/>
                <a:cs typeface="Arial"/>
              </a:rPr>
              <a:t>have </a:t>
            </a:r>
            <a:r>
              <a:rPr sz="1350" spc="41" dirty="0">
                <a:solidFill>
                  <a:srgbClr val="14296B"/>
                </a:solidFill>
                <a:latin typeface="Arial"/>
                <a:cs typeface="Arial"/>
              </a:rPr>
              <a:t>data</a:t>
            </a:r>
            <a:r>
              <a:rPr sz="1350" spc="273" dirty="0">
                <a:solidFill>
                  <a:srgbClr val="14296B"/>
                </a:solidFill>
                <a:latin typeface="Arial"/>
                <a:cs typeface="Arial"/>
              </a:rPr>
              <a:t> </a:t>
            </a:r>
            <a:r>
              <a:rPr sz="1350" spc="52" dirty="0">
                <a:solidFill>
                  <a:srgbClr val="14296B"/>
                </a:solidFill>
                <a:latin typeface="Arial"/>
                <a:cs typeface="Arial"/>
              </a:rPr>
              <a:t>insights</a:t>
            </a:r>
            <a:endParaRPr sz="1350" dirty="0">
              <a:solidFill>
                <a:prstClr val="black"/>
              </a:solidFill>
              <a:latin typeface="Arial"/>
              <a:cs typeface="Arial"/>
            </a:endParaRPr>
          </a:p>
        </p:txBody>
      </p:sp>
      <p:sp>
        <p:nvSpPr>
          <p:cNvPr id="22" name="object 22"/>
          <p:cNvSpPr txBox="1"/>
          <p:nvPr/>
        </p:nvSpPr>
        <p:spPr>
          <a:xfrm>
            <a:off x="6124239" y="4750782"/>
            <a:ext cx="2449877" cy="446231"/>
          </a:xfrm>
          <a:prstGeom prst="rect">
            <a:avLst/>
          </a:prstGeom>
        </p:spPr>
        <p:txBody>
          <a:bodyPr vert="horz" wrap="square" lIns="0" tIns="22815" rIns="0" bIns="0" rtlCol="0">
            <a:spAutoFit/>
          </a:bodyPr>
          <a:lstStyle/>
          <a:p>
            <a:pPr marL="5776" marR="2311" defTabSz="415869">
              <a:lnSpc>
                <a:spcPts val="1051"/>
              </a:lnSpc>
              <a:spcBef>
                <a:spcPts val="180"/>
              </a:spcBef>
            </a:pPr>
            <a:r>
              <a:rPr sz="1350" spc="44" dirty="0">
                <a:solidFill>
                  <a:srgbClr val="14296B"/>
                </a:solidFill>
                <a:latin typeface="Arial"/>
                <a:cs typeface="Arial"/>
              </a:rPr>
              <a:t>Access </a:t>
            </a:r>
            <a:r>
              <a:rPr sz="1350" spc="48" dirty="0">
                <a:solidFill>
                  <a:srgbClr val="14296B"/>
                </a:solidFill>
                <a:latin typeface="Arial"/>
                <a:cs typeface="Arial"/>
              </a:rPr>
              <a:t>to </a:t>
            </a:r>
            <a:r>
              <a:rPr sz="1350" spc="41" dirty="0">
                <a:solidFill>
                  <a:srgbClr val="14296B"/>
                </a:solidFill>
                <a:latin typeface="Arial"/>
                <a:cs typeface="Arial"/>
              </a:rPr>
              <a:t>Instagram </a:t>
            </a:r>
            <a:r>
              <a:rPr sz="1350" spc="44" dirty="0">
                <a:solidFill>
                  <a:srgbClr val="14296B"/>
                </a:solidFill>
                <a:latin typeface="Arial"/>
                <a:cs typeface="Arial"/>
              </a:rPr>
              <a:t>Insights </a:t>
            </a:r>
            <a:r>
              <a:rPr sz="1350" spc="48" dirty="0">
                <a:solidFill>
                  <a:srgbClr val="14296B"/>
                </a:solidFill>
                <a:latin typeface="Arial"/>
                <a:cs typeface="Arial"/>
              </a:rPr>
              <a:t>to </a:t>
            </a:r>
            <a:r>
              <a:rPr sz="1350" spc="34" dirty="0">
                <a:solidFill>
                  <a:srgbClr val="14296B"/>
                </a:solidFill>
                <a:latin typeface="Arial"/>
                <a:cs typeface="Arial"/>
              </a:rPr>
              <a:t>analyze</a:t>
            </a:r>
            <a:r>
              <a:rPr lang="en-US" sz="1350" spc="34" dirty="0">
                <a:solidFill>
                  <a:srgbClr val="14296B"/>
                </a:solidFill>
                <a:latin typeface="Arial"/>
                <a:cs typeface="Arial"/>
              </a:rPr>
              <a:t> the </a:t>
            </a:r>
            <a:r>
              <a:rPr lang="en-US" sz="1350" spc="46" dirty="0">
                <a:solidFill>
                  <a:srgbClr val="14296B"/>
                </a:solidFill>
                <a:latin typeface="Arial"/>
                <a:cs typeface="Arial"/>
              </a:rPr>
              <a:t>efficiency </a:t>
            </a:r>
            <a:r>
              <a:rPr lang="en-US" sz="1350" spc="39" dirty="0">
                <a:solidFill>
                  <a:srgbClr val="14296B"/>
                </a:solidFill>
                <a:latin typeface="Arial"/>
                <a:cs typeface="Arial"/>
              </a:rPr>
              <a:t>of your</a:t>
            </a:r>
            <a:r>
              <a:rPr lang="en-US" sz="1350" spc="260" dirty="0">
                <a:solidFill>
                  <a:srgbClr val="14296B"/>
                </a:solidFill>
                <a:latin typeface="Arial"/>
                <a:cs typeface="Arial"/>
              </a:rPr>
              <a:t> </a:t>
            </a:r>
            <a:r>
              <a:rPr lang="en-US" sz="1350" spc="62" dirty="0">
                <a:solidFill>
                  <a:srgbClr val="14296B"/>
                </a:solidFill>
                <a:latin typeface="Arial"/>
                <a:cs typeface="Arial"/>
              </a:rPr>
              <a:t>account</a:t>
            </a:r>
            <a:endParaRPr sz="1350" dirty="0">
              <a:solidFill>
                <a:prstClr val="black"/>
              </a:solidFill>
              <a:latin typeface="Arial"/>
              <a:cs typeface="Arial"/>
            </a:endParaRPr>
          </a:p>
        </p:txBody>
      </p:sp>
      <p:sp>
        <p:nvSpPr>
          <p:cNvPr id="23" name="object 23"/>
          <p:cNvSpPr/>
          <p:nvPr/>
        </p:nvSpPr>
        <p:spPr>
          <a:xfrm>
            <a:off x="1307374" y="2930688"/>
            <a:ext cx="477095" cy="397964"/>
          </a:xfrm>
          <a:custGeom>
            <a:avLst/>
            <a:gdLst/>
            <a:ahLst/>
            <a:cxnLst/>
            <a:rect l="l" t="t" r="r" b="b"/>
            <a:pathLst>
              <a:path w="1049020" h="875029">
                <a:moveTo>
                  <a:pt x="1041811" y="0"/>
                </a:moveTo>
                <a:lnTo>
                  <a:pt x="4533" y="0"/>
                </a:lnTo>
                <a:lnTo>
                  <a:pt x="0" y="4376"/>
                </a:lnTo>
                <a:lnTo>
                  <a:pt x="0" y="868025"/>
                </a:lnTo>
                <a:lnTo>
                  <a:pt x="4533" y="874601"/>
                </a:lnTo>
                <a:lnTo>
                  <a:pt x="1041811" y="874601"/>
                </a:lnTo>
                <a:lnTo>
                  <a:pt x="1048575" y="868025"/>
                </a:lnTo>
                <a:lnTo>
                  <a:pt x="1048575" y="4376"/>
                </a:lnTo>
                <a:lnTo>
                  <a:pt x="1041811"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1229436" y="2863885"/>
            <a:ext cx="477962" cy="397964"/>
          </a:xfrm>
          <a:custGeom>
            <a:avLst/>
            <a:gdLst/>
            <a:ahLst/>
            <a:cxnLst/>
            <a:rect l="l" t="t" r="r" b="b"/>
            <a:pathLst>
              <a:path w="1050925" h="875029">
                <a:moveTo>
                  <a:pt x="1044062" y="0"/>
                </a:moveTo>
                <a:lnTo>
                  <a:pt x="6764" y="0"/>
                </a:lnTo>
                <a:lnTo>
                  <a:pt x="0" y="6607"/>
                </a:lnTo>
                <a:lnTo>
                  <a:pt x="0" y="870256"/>
                </a:lnTo>
                <a:lnTo>
                  <a:pt x="6764" y="874633"/>
                </a:lnTo>
                <a:lnTo>
                  <a:pt x="146519" y="874633"/>
                </a:lnTo>
                <a:lnTo>
                  <a:pt x="146519" y="806666"/>
                </a:lnTo>
                <a:lnTo>
                  <a:pt x="81191" y="806666"/>
                </a:lnTo>
                <a:lnTo>
                  <a:pt x="76615" y="804478"/>
                </a:lnTo>
                <a:lnTo>
                  <a:pt x="76615" y="72353"/>
                </a:lnTo>
                <a:lnTo>
                  <a:pt x="81191" y="67976"/>
                </a:lnTo>
                <a:lnTo>
                  <a:pt x="1050826" y="67976"/>
                </a:lnTo>
                <a:lnTo>
                  <a:pt x="1050826" y="6607"/>
                </a:lnTo>
                <a:lnTo>
                  <a:pt x="1044062" y="0"/>
                </a:lnTo>
                <a:close/>
              </a:path>
              <a:path w="1050925" h="875029">
                <a:moveTo>
                  <a:pt x="1050826" y="67976"/>
                </a:moveTo>
                <a:lnTo>
                  <a:pt x="969645" y="67976"/>
                </a:lnTo>
                <a:lnTo>
                  <a:pt x="974148" y="72353"/>
                </a:lnTo>
                <a:lnTo>
                  <a:pt x="974148" y="124938"/>
                </a:lnTo>
                <a:lnTo>
                  <a:pt x="1050826" y="124938"/>
                </a:lnTo>
                <a:lnTo>
                  <a:pt x="1050826" y="6797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1499861" y="2982461"/>
            <a:ext cx="109806" cy="109802"/>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1433357" y="3100154"/>
            <a:ext cx="243457" cy="201003"/>
          </a:xfrm>
          <a:custGeom>
            <a:avLst/>
            <a:gdLst/>
            <a:ahLst/>
            <a:cxnLst/>
            <a:rect l="l" t="t" r="r" b="b"/>
            <a:pathLst>
              <a:path w="535304" h="441960">
                <a:moveTo>
                  <a:pt x="413076" y="178203"/>
                </a:moveTo>
                <a:lnTo>
                  <a:pt x="119860" y="178203"/>
                </a:lnTo>
                <a:lnTo>
                  <a:pt x="119860" y="441923"/>
                </a:lnTo>
                <a:lnTo>
                  <a:pt x="413076" y="441923"/>
                </a:lnTo>
                <a:lnTo>
                  <a:pt x="413076" y="178203"/>
                </a:lnTo>
                <a:close/>
              </a:path>
              <a:path w="535304" h="441960">
                <a:moveTo>
                  <a:pt x="145691" y="41"/>
                </a:moveTo>
                <a:lnTo>
                  <a:pt x="145231" y="41"/>
                </a:lnTo>
                <a:lnTo>
                  <a:pt x="127150" y="1487"/>
                </a:lnTo>
                <a:lnTo>
                  <a:pt x="57039" y="30466"/>
                </a:lnTo>
                <a:lnTo>
                  <a:pt x="22518" y="69606"/>
                </a:lnTo>
                <a:lnTo>
                  <a:pt x="20" y="132917"/>
                </a:lnTo>
                <a:lnTo>
                  <a:pt x="0" y="389977"/>
                </a:lnTo>
                <a:lnTo>
                  <a:pt x="4045" y="410012"/>
                </a:lnTo>
                <a:lnTo>
                  <a:pt x="15076" y="426370"/>
                </a:lnTo>
                <a:lnTo>
                  <a:pt x="31438" y="437398"/>
                </a:lnTo>
                <a:lnTo>
                  <a:pt x="51474" y="441442"/>
                </a:lnTo>
                <a:lnTo>
                  <a:pt x="71513" y="437396"/>
                </a:lnTo>
                <a:lnTo>
                  <a:pt x="87876" y="426365"/>
                </a:lnTo>
                <a:lnTo>
                  <a:pt x="98906" y="410003"/>
                </a:lnTo>
                <a:lnTo>
                  <a:pt x="102949" y="389977"/>
                </a:lnTo>
                <a:lnTo>
                  <a:pt x="102949" y="178203"/>
                </a:lnTo>
                <a:lnTo>
                  <a:pt x="534706" y="178203"/>
                </a:lnTo>
                <a:lnTo>
                  <a:pt x="534706" y="144707"/>
                </a:lnTo>
                <a:lnTo>
                  <a:pt x="534538" y="142383"/>
                </a:lnTo>
                <a:lnTo>
                  <a:pt x="534235" y="140100"/>
                </a:lnTo>
                <a:lnTo>
                  <a:pt x="534235" y="132917"/>
                </a:lnTo>
                <a:lnTo>
                  <a:pt x="511727" y="69594"/>
                </a:lnTo>
                <a:lnTo>
                  <a:pt x="477194" y="30452"/>
                </a:lnTo>
                <a:lnTo>
                  <a:pt x="439393" y="9685"/>
                </a:lnTo>
                <a:lnTo>
                  <a:pt x="389155" y="52"/>
                </a:lnTo>
                <a:lnTo>
                  <a:pt x="145691" y="41"/>
                </a:lnTo>
                <a:close/>
              </a:path>
              <a:path w="535304" h="441960">
                <a:moveTo>
                  <a:pt x="534706" y="178203"/>
                </a:moveTo>
                <a:lnTo>
                  <a:pt x="431746" y="178203"/>
                </a:lnTo>
                <a:lnTo>
                  <a:pt x="431748" y="389977"/>
                </a:lnTo>
                <a:lnTo>
                  <a:pt x="435797" y="410012"/>
                </a:lnTo>
                <a:lnTo>
                  <a:pt x="446830" y="426370"/>
                </a:lnTo>
                <a:lnTo>
                  <a:pt x="463192" y="437398"/>
                </a:lnTo>
                <a:lnTo>
                  <a:pt x="483220" y="441442"/>
                </a:lnTo>
                <a:lnTo>
                  <a:pt x="503267" y="437396"/>
                </a:lnTo>
                <a:lnTo>
                  <a:pt x="519629" y="426365"/>
                </a:lnTo>
                <a:lnTo>
                  <a:pt x="530661" y="410003"/>
                </a:lnTo>
                <a:lnTo>
                  <a:pt x="534704" y="389977"/>
                </a:lnTo>
                <a:lnTo>
                  <a:pt x="534706" y="178203"/>
                </a:lnTo>
                <a:close/>
              </a:path>
              <a:path w="535304" h="441960">
                <a:moveTo>
                  <a:pt x="387066" y="0"/>
                </a:moveTo>
                <a:lnTo>
                  <a:pt x="146822" y="0"/>
                </a:lnTo>
                <a:lnTo>
                  <a:pt x="145869" y="52"/>
                </a:lnTo>
                <a:lnTo>
                  <a:pt x="388323" y="52"/>
                </a:lnTo>
                <a:lnTo>
                  <a:pt x="387066" y="0"/>
                </a:lnTo>
                <a:close/>
              </a:path>
              <a:path w="535304" h="441960">
                <a:moveTo>
                  <a:pt x="389024" y="41"/>
                </a:moveTo>
                <a:lnTo>
                  <a:pt x="388323" y="52"/>
                </a:lnTo>
                <a:lnTo>
                  <a:pt x="389155" y="52"/>
                </a:lnTo>
                <a:lnTo>
                  <a:pt x="389024" y="41"/>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1444024" y="3861838"/>
            <a:ext cx="149020" cy="137180"/>
          </a:xfrm>
          <a:custGeom>
            <a:avLst/>
            <a:gdLst/>
            <a:ahLst/>
            <a:cxnLst/>
            <a:rect l="l" t="t" r="r" b="b"/>
            <a:pathLst>
              <a:path w="327660" h="301625">
                <a:moveTo>
                  <a:pt x="0" y="0"/>
                </a:moveTo>
                <a:lnTo>
                  <a:pt x="0" y="301111"/>
                </a:lnTo>
                <a:lnTo>
                  <a:pt x="327455" y="301111"/>
                </a:lnTo>
                <a:lnTo>
                  <a:pt x="327455" y="206046"/>
                </a:lnTo>
                <a:lnTo>
                  <a:pt x="188716" y="115232"/>
                </a:lnTo>
                <a:lnTo>
                  <a:pt x="0"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1637063" y="3941339"/>
            <a:ext cx="75088" cy="55738"/>
          </a:xfrm>
          <a:custGeom>
            <a:avLst/>
            <a:gdLst/>
            <a:ahLst/>
            <a:cxnLst/>
            <a:rect l="l" t="t" r="r" b="b"/>
            <a:pathLst>
              <a:path w="165100" h="122554">
                <a:moveTo>
                  <a:pt x="164905" y="0"/>
                </a:moveTo>
                <a:lnTo>
                  <a:pt x="11643" y="0"/>
                </a:lnTo>
                <a:lnTo>
                  <a:pt x="0" y="122341"/>
                </a:lnTo>
                <a:lnTo>
                  <a:pt x="164905" y="122341"/>
                </a:lnTo>
                <a:lnTo>
                  <a:pt x="164905"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1149188" y="3839926"/>
            <a:ext cx="85773" cy="328942"/>
          </a:xfrm>
          <a:custGeom>
            <a:avLst/>
            <a:gdLst/>
            <a:ahLst/>
            <a:cxnLst/>
            <a:rect l="l" t="t" r="r" b="b"/>
            <a:pathLst>
              <a:path w="188594" h="723265">
                <a:moveTo>
                  <a:pt x="171633" y="0"/>
                </a:moveTo>
                <a:lnTo>
                  <a:pt x="130295" y="28735"/>
                </a:lnTo>
                <a:lnTo>
                  <a:pt x="76408" y="95419"/>
                </a:lnTo>
                <a:lnTo>
                  <a:pt x="48182" y="144042"/>
                </a:lnTo>
                <a:lnTo>
                  <a:pt x="23727" y="202658"/>
                </a:lnTo>
                <a:lnTo>
                  <a:pt x="6509" y="271122"/>
                </a:lnTo>
                <a:lnTo>
                  <a:pt x="0" y="349291"/>
                </a:lnTo>
                <a:lnTo>
                  <a:pt x="5148" y="419727"/>
                </a:lnTo>
                <a:lnTo>
                  <a:pt x="18985" y="483941"/>
                </a:lnTo>
                <a:lnTo>
                  <a:pt x="39094" y="541445"/>
                </a:lnTo>
                <a:lnTo>
                  <a:pt x="63062" y="591749"/>
                </a:lnTo>
                <a:lnTo>
                  <a:pt x="88473" y="634365"/>
                </a:lnTo>
                <a:lnTo>
                  <a:pt x="112914" y="668804"/>
                </a:lnTo>
                <a:lnTo>
                  <a:pt x="149226" y="711196"/>
                </a:lnTo>
                <a:lnTo>
                  <a:pt x="164518" y="723259"/>
                </a:lnTo>
                <a:lnTo>
                  <a:pt x="174183" y="723259"/>
                </a:lnTo>
                <a:lnTo>
                  <a:pt x="179251" y="721196"/>
                </a:lnTo>
                <a:lnTo>
                  <a:pt x="182978" y="717092"/>
                </a:lnTo>
                <a:lnTo>
                  <a:pt x="186888" y="710619"/>
                </a:lnTo>
                <a:lnTo>
                  <a:pt x="188003" y="703373"/>
                </a:lnTo>
                <a:lnTo>
                  <a:pt x="186352" y="696228"/>
                </a:lnTo>
                <a:lnTo>
                  <a:pt x="181963" y="690056"/>
                </a:lnTo>
                <a:lnTo>
                  <a:pt x="175355" y="683349"/>
                </a:lnTo>
                <a:lnTo>
                  <a:pt x="158834" y="664784"/>
                </a:lnTo>
                <a:lnTo>
                  <a:pt x="109360" y="595288"/>
                </a:lnTo>
                <a:lnTo>
                  <a:pt x="83061" y="545961"/>
                </a:lnTo>
                <a:lnTo>
                  <a:pt x="60157" y="487984"/>
                </a:lnTo>
                <a:lnTo>
                  <a:pt x="43975" y="422161"/>
                </a:lnTo>
                <a:lnTo>
                  <a:pt x="37841" y="349291"/>
                </a:lnTo>
                <a:lnTo>
                  <a:pt x="43896" y="277997"/>
                </a:lnTo>
                <a:lnTo>
                  <a:pt x="59873" y="215315"/>
                </a:lnTo>
                <a:lnTo>
                  <a:pt x="82497" y="161496"/>
                </a:lnTo>
                <a:lnTo>
                  <a:pt x="108490" y="116794"/>
                </a:lnTo>
                <a:lnTo>
                  <a:pt x="134573" y="81461"/>
                </a:lnTo>
                <a:lnTo>
                  <a:pt x="173901" y="39907"/>
                </a:lnTo>
                <a:lnTo>
                  <a:pt x="180591" y="34191"/>
                </a:lnTo>
                <a:lnTo>
                  <a:pt x="185539" y="28477"/>
                </a:lnTo>
                <a:lnTo>
                  <a:pt x="187856" y="21524"/>
                </a:lnTo>
                <a:lnTo>
                  <a:pt x="187430" y="14198"/>
                </a:lnTo>
                <a:lnTo>
                  <a:pt x="184151" y="7364"/>
                </a:lnTo>
                <a:lnTo>
                  <a:pt x="178504" y="2344"/>
                </a:lnTo>
                <a:lnTo>
                  <a:pt x="17163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1217497" y="3888108"/>
            <a:ext cx="62381" cy="228439"/>
          </a:xfrm>
          <a:custGeom>
            <a:avLst/>
            <a:gdLst/>
            <a:ahLst/>
            <a:cxnLst/>
            <a:rect l="l" t="t" r="r" b="b"/>
            <a:pathLst>
              <a:path w="137160" h="502284">
                <a:moveTo>
                  <a:pt x="120860" y="0"/>
                </a:moveTo>
                <a:lnTo>
                  <a:pt x="77149" y="31238"/>
                </a:lnTo>
                <a:lnTo>
                  <a:pt x="51748" y="64246"/>
                </a:lnTo>
                <a:lnTo>
                  <a:pt x="26711" y="110387"/>
                </a:lnTo>
                <a:lnTo>
                  <a:pt x="7605" y="169982"/>
                </a:lnTo>
                <a:lnTo>
                  <a:pt x="0" y="243352"/>
                </a:lnTo>
                <a:lnTo>
                  <a:pt x="7508" y="317324"/>
                </a:lnTo>
                <a:lnTo>
                  <a:pt x="26369" y="379271"/>
                </a:lnTo>
                <a:lnTo>
                  <a:pt x="51087" y="428709"/>
                </a:lnTo>
                <a:lnTo>
                  <a:pt x="76164" y="465157"/>
                </a:lnTo>
                <a:lnTo>
                  <a:pt x="105410" y="497156"/>
                </a:lnTo>
                <a:lnTo>
                  <a:pt x="113389" y="501857"/>
                </a:lnTo>
                <a:lnTo>
                  <a:pt x="123085" y="501857"/>
                </a:lnTo>
                <a:lnTo>
                  <a:pt x="128362" y="499596"/>
                </a:lnTo>
                <a:lnTo>
                  <a:pt x="132111" y="495219"/>
                </a:lnTo>
                <a:lnTo>
                  <a:pt x="135795" y="488599"/>
                </a:lnTo>
                <a:lnTo>
                  <a:pt x="136662" y="481309"/>
                </a:lnTo>
                <a:lnTo>
                  <a:pt x="134766" y="474226"/>
                </a:lnTo>
                <a:lnTo>
                  <a:pt x="130163" y="468225"/>
                </a:lnTo>
                <a:lnTo>
                  <a:pt x="120206" y="458184"/>
                </a:lnTo>
                <a:lnTo>
                  <a:pt x="97260" y="429703"/>
                </a:lnTo>
                <a:lnTo>
                  <a:pt x="70060" y="383756"/>
                </a:lnTo>
                <a:lnTo>
                  <a:pt x="47336" y="321314"/>
                </a:lnTo>
                <a:lnTo>
                  <a:pt x="37820" y="243352"/>
                </a:lnTo>
                <a:lnTo>
                  <a:pt x="46903" y="168103"/>
                </a:lnTo>
                <a:lnTo>
                  <a:pt x="68707" y="110127"/>
                </a:lnTo>
                <a:lnTo>
                  <a:pt x="95071" y="68883"/>
                </a:lnTo>
                <a:lnTo>
                  <a:pt x="117831" y="43830"/>
                </a:lnTo>
                <a:lnTo>
                  <a:pt x="128823" y="34426"/>
                </a:lnTo>
                <a:lnTo>
                  <a:pt x="133923" y="28866"/>
                </a:lnTo>
                <a:lnTo>
                  <a:pt x="136440" y="21991"/>
                </a:lnTo>
                <a:lnTo>
                  <a:pt x="136232" y="14659"/>
                </a:lnTo>
                <a:lnTo>
                  <a:pt x="133158" y="7726"/>
                </a:lnTo>
                <a:lnTo>
                  <a:pt x="127657" y="2548"/>
                </a:lnTo>
                <a:lnTo>
                  <a:pt x="1208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1280981" y="3940569"/>
            <a:ext cx="43898" cy="122450"/>
          </a:xfrm>
          <a:custGeom>
            <a:avLst/>
            <a:gdLst/>
            <a:ahLst/>
            <a:cxnLst/>
            <a:rect l="l" t="t" r="r" b="b"/>
            <a:pathLst>
              <a:path w="96519" h="269240">
                <a:moveTo>
                  <a:pt x="79347" y="0"/>
                </a:moveTo>
                <a:lnTo>
                  <a:pt x="33105" y="38692"/>
                </a:lnTo>
                <a:lnTo>
                  <a:pt x="11380" y="77027"/>
                </a:lnTo>
                <a:lnTo>
                  <a:pt x="0" y="126767"/>
                </a:lnTo>
                <a:lnTo>
                  <a:pt x="2722" y="162131"/>
                </a:lnTo>
                <a:lnTo>
                  <a:pt x="34766" y="230767"/>
                </a:lnTo>
                <a:lnTo>
                  <a:pt x="63987" y="263799"/>
                </a:lnTo>
                <a:lnTo>
                  <a:pt x="72343" y="269097"/>
                </a:lnTo>
                <a:lnTo>
                  <a:pt x="82039" y="269097"/>
                </a:lnTo>
                <a:lnTo>
                  <a:pt x="86992" y="267097"/>
                </a:lnTo>
                <a:lnTo>
                  <a:pt x="90719" y="263171"/>
                </a:lnTo>
                <a:lnTo>
                  <a:pt x="94733" y="256748"/>
                </a:lnTo>
                <a:lnTo>
                  <a:pt x="95964" y="249514"/>
                </a:lnTo>
                <a:lnTo>
                  <a:pt x="94428" y="242347"/>
                </a:lnTo>
                <a:lnTo>
                  <a:pt x="90143" y="236125"/>
                </a:lnTo>
                <a:lnTo>
                  <a:pt x="66363" y="209555"/>
                </a:lnTo>
                <a:lnTo>
                  <a:pt x="49679" y="182775"/>
                </a:lnTo>
                <a:lnTo>
                  <a:pt x="40132" y="155878"/>
                </a:lnTo>
                <a:lnTo>
                  <a:pt x="37768" y="128955"/>
                </a:lnTo>
                <a:lnTo>
                  <a:pt x="46739" y="90797"/>
                </a:lnTo>
                <a:lnTo>
                  <a:pt x="64024" y="60872"/>
                </a:lnTo>
                <a:lnTo>
                  <a:pt x="80932" y="41256"/>
                </a:lnTo>
                <a:lnTo>
                  <a:pt x="88772" y="34026"/>
                </a:lnTo>
                <a:lnTo>
                  <a:pt x="93619" y="28262"/>
                </a:lnTo>
                <a:lnTo>
                  <a:pt x="95838" y="21297"/>
                </a:lnTo>
                <a:lnTo>
                  <a:pt x="95323" y="13993"/>
                </a:lnTo>
                <a:lnTo>
                  <a:pt x="91965" y="7210"/>
                </a:lnTo>
                <a:lnTo>
                  <a:pt x="86249" y="2264"/>
                </a:lnTo>
                <a:lnTo>
                  <a:pt x="79347"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1344561" y="3811055"/>
            <a:ext cx="75377" cy="375727"/>
          </a:xfrm>
          <a:custGeom>
            <a:avLst/>
            <a:gdLst/>
            <a:ahLst/>
            <a:cxnLst/>
            <a:rect l="l" t="t" r="r" b="b"/>
            <a:pathLst>
              <a:path w="165735" h="826134">
                <a:moveTo>
                  <a:pt x="165419" y="0"/>
                </a:moveTo>
                <a:lnTo>
                  <a:pt x="117881" y="0"/>
                </a:lnTo>
                <a:lnTo>
                  <a:pt x="117881" y="303781"/>
                </a:lnTo>
                <a:lnTo>
                  <a:pt x="99462" y="305556"/>
                </a:lnTo>
                <a:lnTo>
                  <a:pt x="58940" y="317597"/>
                </a:lnTo>
                <a:lnTo>
                  <a:pt x="18418" y="349978"/>
                </a:lnTo>
                <a:lnTo>
                  <a:pt x="0" y="412772"/>
                </a:lnTo>
                <a:lnTo>
                  <a:pt x="1841" y="475703"/>
                </a:lnTo>
                <a:lnTo>
                  <a:pt x="14735" y="509383"/>
                </a:lnTo>
                <a:lnTo>
                  <a:pt x="49731" y="525247"/>
                </a:lnTo>
                <a:lnTo>
                  <a:pt x="117881" y="534727"/>
                </a:lnTo>
                <a:lnTo>
                  <a:pt x="117881" y="825556"/>
                </a:lnTo>
                <a:lnTo>
                  <a:pt x="165419" y="825556"/>
                </a:lnTo>
                <a:lnTo>
                  <a:pt x="16541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1429028" y="3811055"/>
            <a:ext cx="179055" cy="375727"/>
          </a:xfrm>
          <a:custGeom>
            <a:avLst/>
            <a:gdLst/>
            <a:ahLst/>
            <a:cxnLst/>
            <a:rect l="l" t="t" r="r" b="b"/>
            <a:pathLst>
              <a:path w="393700" h="826134">
                <a:moveTo>
                  <a:pt x="0" y="0"/>
                </a:moveTo>
                <a:lnTo>
                  <a:pt x="0" y="825556"/>
                </a:lnTo>
                <a:lnTo>
                  <a:pt x="68952" y="737108"/>
                </a:lnTo>
                <a:lnTo>
                  <a:pt x="32135" y="737108"/>
                </a:lnTo>
                <a:lnTo>
                  <a:pt x="32135" y="115221"/>
                </a:lnTo>
                <a:lnTo>
                  <a:pt x="50581" y="115221"/>
                </a:lnTo>
                <a:lnTo>
                  <a:pt x="0" y="0"/>
                </a:lnTo>
                <a:close/>
              </a:path>
              <a:path w="393700" h="826134">
                <a:moveTo>
                  <a:pt x="50581" y="115221"/>
                </a:moveTo>
                <a:lnTo>
                  <a:pt x="32135" y="115221"/>
                </a:lnTo>
                <a:lnTo>
                  <a:pt x="82254" y="167664"/>
                </a:lnTo>
                <a:lnTo>
                  <a:pt x="136025" y="210603"/>
                </a:lnTo>
                <a:lnTo>
                  <a:pt x="189516" y="244622"/>
                </a:lnTo>
                <a:lnTo>
                  <a:pt x="238801" y="270307"/>
                </a:lnTo>
                <a:lnTo>
                  <a:pt x="279948" y="288244"/>
                </a:lnTo>
                <a:lnTo>
                  <a:pt x="322115" y="303215"/>
                </a:lnTo>
                <a:lnTo>
                  <a:pt x="361256" y="306933"/>
                </a:lnTo>
                <a:lnTo>
                  <a:pt x="361256" y="535638"/>
                </a:lnTo>
                <a:lnTo>
                  <a:pt x="315100" y="535638"/>
                </a:lnTo>
                <a:lnTo>
                  <a:pt x="313582" y="535742"/>
                </a:lnTo>
                <a:lnTo>
                  <a:pt x="272880" y="546156"/>
                </a:lnTo>
                <a:lnTo>
                  <a:pt x="230518" y="565807"/>
                </a:lnTo>
                <a:lnTo>
                  <a:pt x="185088" y="594861"/>
                </a:lnTo>
                <a:lnTo>
                  <a:pt x="136693" y="633254"/>
                </a:lnTo>
                <a:lnTo>
                  <a:pt x="85431" y="680921"/>
                </a:lnTo>
                <a:lnTo>
                  <a:pt x="57205" y="709867"/>
                </a:lnTo>
                <a:lnTo>
                  <a:pt x="32135" y="737108"/>
                </a:lnTo>
                <a:lnTo>
                  <a:pt x="68952" y="737108"/>
                </a:lnTo>
                <a:lnTo>
                  <a:pt x="107489" y="687675"/>
                </a:lnTo>
                <a:lnTo>
                  <a:pt x="176300" y="614904"/>
                </a:lnTo>
                <a:lnTo>
                  <a:pt x="236116" y="583112"/>
                </a:lnTo>
                <a:lnTo>
                  <a:pt x="316618" y="568171"/>
                </a:lnTo>
                <a:lnTo>
                  <a:pt x="393391" y="568171"/>
                </a:lnTo>
                <a:lnTo>
                  <a:pt x="393391" y="276808"/>
                </a:lnTo>
                <a:lnTo>
                  <a:pt x="331026" y="271960"/>
                </a:lnTo>
                <a:lnTo>
                  <a:pt x="185510" y="226729"/>
                </a:lnTo>
                <a:lnTo>
                  <a:pt x="102523" y="183322"/>
                </a:lnTo>
                <a:lnTo>
                  <a:pt x="51030" y="116245"/>
                </a:lnTo>
                <a:lnTo>
                  <a:pt x="50581" y="115221"/>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1576951" y="4091008"/>
            <a:ext cx="135158" cy="176745"/>
          </a:xfrm>
          <a:custGeom>
            <a:avLst/>
            <a:gdLst/>
            <a:ahLst/>
            <a:cxnLst/>
            <a:rect l="l" t="t" r="r" b="b"/>
            <a:pathLst>
              <a:path w="297179" h="388620">
                <a:moveTo>
                  <a:pt x="297078" y="0"/>
                </a:moveTo>
                <a:lnTo>
                  <a:pt x="120235" y="0"/>
                </a:lnTo>
                <a:lnTo>
                  <a:pt x="21390" y="311739"/>
                </a:lnTo>
                <a:lnTo>
                  <a:pt x="3565" y="341011"/>
                </a:lnTo>
                <a:lnTo>
                  <a:pt x="44206" y="382962"/>
                </a:lnTo>
                <a:lnTo>
                  <a:pt x="69263" y="388187"/>
                </a:lnTo>
                <a:lnTo>
                  <a:pt x="89962" y="382861"/>
                </a:lnTo>
                <a:lnTo>
                  <a:pt x="102647" y="371145"/>
                </a:lnTo>
                <a:lnTo>
                  <a:pt x="109014" y="359429"/>
                </a:lnTo>
                <a:lnTo>
                  <a:pt x="110251" y="355654"/>
                </a:lnTo>
                <a:lnTo>
                  <a:pt x="66729" y="355654"/>
                </a:lnTo>
                <a:lnTo>
                  <a:pt x="62310" y="355120"/>
                </a:lnTo>
                <a:lnTo>
                  <a:pt x="48677" y="349884"/>
                </a:lnTo>
                <a:lnTo>
                  <a:pt x="44971" y="346889"/>
                </a:lnTo>
                <a:lnTo>
                  <a:pt x="43253" y="341811"/>
                </a:lnTo>
                <a:lnTo>
                  <a:pt x="45683" y="333843"/>
                </a:lnTo>
                <a:lnTo>
                  <a:pt x="48290" y="329550"/>
                </a:lnTo>
                <a:lnTo>
                  <a:pt x="49871" y="327110"/>
                </a:lnTo>
                <a:lnTo>
                  <a:pt x="51096" y="324461"/>
                </a:lnTo>
                <a:lnTo>
                  <a:pt x="143680" y="32533"/>
                </a:lnTo>
                <a:lnTo>
                  <a:pt x="279960" y="32533"/>
                </a:lnTo>
                <a:lnTo>
                  <a:pt x="297078" y="0"/>
                </a:lnTo>
                <a:close/>
              </a:path>
              <a:path w="297179" h="388620">
                <a:moveTo>
                  <a:pt x="279960" y="32533"/>
                </a:moveTo>
                <a:lnTo>
                  <a:pt x="243541" y="32533"/>
                </a:lnTo>
                <a:lnTo>
                  <a:pt x="80816" y="341811"/>
                </a:lnTo>
                <a:lnTo>
                  <a:pt x="80080" y="343361"/>
                </a:lnTo>
                <a:lnTo>
                  <a:pt x="79493" y="346481"/>
                </a:lnTo>
                <a:lnTo>
                  <a:pt x="77671" y="352565"/>
                </a:lnTo>
                <a:lnTo>
                  <a:pt x="74237" y="355654"/>
                </a:lnTo>
                <a:lnTo>
                  <a:pt x="110251" y="355654"/>
                </a:lnTo>
                <a:lnTo>
                  <a:pt x="110759" y="354104"/>
                </a:lnTo>
                <a:lnTo>
                  <a:pt x="279960" y="32533"/>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1742322" y="3941338"/>
            <a:ext cx="37255" cy="121007"/>
          </a:xfrm>
          <a:custGeom>
            <a:avLst/>
            <a:gdLst/>
            <a:ahLst/>
            <a:cxnLst/>
            <a:rect l="l" t="t" r="r" b="b"/>
            <a:pathLst>
              <a:path w="81914" h="266065">
                <a:moveTo>
                  <a:pt x="0" y="0"/>
                </a:moveTo>
                <a:lnTo>
                  <a:pt x="0" y="265583"/>
                </a:lnTo>
                <a:lnTo>
                  <a:pt x="12774" y="259181"/>
                </a:lnTo>
                <a:lnTo>
                  <a:pt x="40878" y="237444"/>
                </a:lnTo>
                <a:lnTo>
                  <a:pt x="68982" y="196579"/>
                </a:lnTo>
                <a:lnTo>
                  <a:pt x="81756" y="132791"/>
                </a:lnTo>
                <a:lnTo>
                  <a:pt x="80479" y="73331"/>
                </a:lnTo>
                <a:lnTo>
                  <a:pt x="71537" y="39679"/>
                </a:lnTo>
                <a:lnTo>
                  <a:pt x="47265" y="19385"/>
                </a:lnTo>
                <a:lnTo>
                  <a:pt x="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1627324" y="4071215"/>
            <a:ext cx="100502" cy="0"/>
          </a:xfrm>
          <a:custGeom>
            <a:avLst/>
            <a:gdLst/>
            <a:ahLst/>
            <a:cxnLst/>
            <a:rect l="l" t="t" r="r" b="b"/>
            <a:pathLst>
              <a:path w="220979">
                <a:moveTo>
                  <a:pt x="0" y="0"/>
                </a:moveTo>
                <a:lnTo>
                  <a:pt x="220527" y="0"/>
                </a:lnTo>
              </a:path>
            </a:pathLst>
          </a:custGeom>
          <a:ln w="33020">
            <a:solidFill>
              <a:srgbClr val="14296B"/>
            </a:solidFill>
          </a:ln>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1634634" y="3945877"/>
            <a:ext cx="0" cy="117830"/>
          </a:xfrm>
          <a:custGeom>
            <a:avLst/>
            <a:gdLst/>
            <a:ahLst/>
            <a:cxnLst/>
            <a:rect l="l" t="t" r="r" b="b"/>
            <a:pathLst>
              <a:path h="259079">
                <a:moveTo>
                  <a:pt x="0" y="0"/>
                </a:moveTo>
                <a:lnTo>
                  <a:pt x="0" y="259079"/>
                </a:lnTo>
              </a:path>
            </a:pathLst>
          </a:custGeom>
          <a:ln w="32145">
            <a:solidFill>
              <a:srgbClr val="14296B"/>
            </a:solidFill>
          </a:ln>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1627324" y="3938368"/>
            <a:ext cx="100502" cy="0"/>
          </a:xfrm>
          <a:custGeom>
            <a:avLst/>
            <a:gdLst/>
            <a:ahLst/>
            <a:cxnLst/>
            <a:rect l="l" t="t" r="r" b="b"/>
            <a:pathLst>
              <a:path w="220979">
                <a:moveTo>
                  <a:pt x="0" y="0"/>
                </a:moveTo>
                <a:lnTo>
                  <a:pt x="220527" y="0"/>
                </a:lnTo>
              </a:path>
            </a:pathLst>
          </a:custGeom>
          <a:ln w="33019">
            <a:solidFill>
              <a:srgbClr val="14296B"/>
            </a:solidFill>
          </a:ln>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1720313" y="3945634"/>
            <a:ext cx="0" cy="118407"/>
          </a:xfrm>
          <a:custGeom>
            <a:avLst/>
            <a:gdLst/>
            <a:ahLst/>
            <a:cxnLst/>
            <a:rect l="l" t="t" r="r" b="b"/>
            <a:pathLst>
              <a:path h="260350">
                <a:moveTo>
                  <a:pt x="0" y="0"/>
                </a:moveTo>
                <a:lnTo>
                  <a:pt x="0" y="260170"/>
                </a:lnTo>
              </a:path>
            </a:pathLst>
          </a:custGeom>
          <a:ln w="32135">
            <a:solidFill>
              <a:srgbClr val="14296B"/>
            </a:solidFill>
          </a:ln>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1289630" y="5146157"/>
            <a:ext cx="490091" cy="0"/>
          </a:xfrm>
          <a:custGeom>
            <a:avLst/>
            <a:gdLst/>
            <a:ahLst/>
            <a:cxnLst/>
            <a:rect l="l" t="t" r="r" b="b"/>
            <a:pathLst>
              <a:path w="1077595">
                <a:moveTo>
                  <a:pt x="0" y="0"/>
                </a:moveTo>
                <a:lnTo>
                  <a:pt x="1077119" y="0"/>
                </a:lnTo>
              </a:path>
            </a:pathLst>
          </a:custGeom>
          <a:ln w="37527">
            <a:solidFill>
              <a:srgbClr val="14296B"/>
            </a:solidFill>
          </a:ln>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1308869" y="4938117"/>
            <a:ext cx="39277" cy="177034"/>
          </a:xfrm>
          <a:custGeom>
            <a:avLst/>
            <a:gdLst/>
            <a:ahLst/>
            <a:cxnLst/>
            <a:rect l="l" t="t" r="r" b="b"/>
            <a:pathLst>
              <a:path w="86360" h="389254">
                <a:moveTo>
                  <a:pt x="0" y="388773"/>
                </a:moveTo>
                <a:lnTo>
                  <a:pt x="85924" y="388773"/>
                </a:lnTo>
                <a:lnTo>
                  <a:pt x="85924" y="0"/>
                </a:lnTo>
                <a:lnTo>
                  <a:pt x="0" y="0"/>
                </a:lnTo>
                <a:lnTo>
                  <a:pt x="0" y="388773"/>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1347947" y="4938117"/>
            <a:ext cx="39277" cy="177034"/>
          </a:xfrm>
          <a:custGeom>
            <a:avLst/>
            <a:gdLst/>
            <a:ahLst/>
            <a:cxnLst/>
            <a:rect l="l" t="t" r="r" b="b"/>
            <a:pathLst>
              <a:path w="86360" h="389254">
                <a:moveTo>
                  <a:pt x="85903" y="388773"/>
                </a:moveTo>
                <a:lnTo>
                  <a:pt x="0" y="388773"/>
                </a:lnTo>
                <a:lnTo>
                  <a:pt x="0" y="0"/>
                </a:lnTo>
                <a:lnTo>
                  <a:pt x="85903" y="0"/>
                </a:lnTo>
                <a:lnTo>
                  <a:pt x="85903" y="388773"/>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1432004" y="4872228"/>
            <a:ext cx="39277" cy="242879"/>
          </a:xfrm>
          <a:custGeom>
            <a:avLst/>
            <a:gdLst/>
            <a:ahLst/>
            <a:cxnLst/>
            <a:rect l="l" t="t" r="r" b="b"/>
            <a:pathLst>
              <a:path w="86360" h="534034">
                <a:moveTo>
                  <a:pt x="0" y="533648"/>
                </a:moveTo>
                <a:lnTo>
                  <a:pt x="85924" y="533648"/>
                </a:lnTo>
                <a:lnTo>
                  <a:pt x="85924" y="0"/>
                </a:lnTo>
                <a:lnTo>
                  <a:pt x="0" y="0"/>
                </a:lnTo>
                <a:lnTo>
                  <a:pt x="0" y="53364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1471083" y="4872228"/>
            <a:ext cx="39277" cy="242879"/>
          </a:xfrm>
          <a:custGeom>
            <a:avLst/>
            <a:gdLst/>
            <a:ahLst/>
            <a:cxnLst/>
            <a:rect l="l" t="t" r="r" b="b"/>
            <a:pathLst>
              <a:path w="86360" h="534034">
                <a:moveTo>
                  <a:pt x="85913" y="533648"/>
                </a:moveTo>
                <a:lnTo>
                  <a:pt x="0" y="533648"/>
                </a:lnTo>
                <a:lnTo>
                  <a:pt x="0" y="0"/>
                </a:lnTo>
                <a:lnTo>
                  <a:pt x="85913" y="0"/>
                </a:lnTo>
                <a:lnTo>
                  <a:pt x="85913" y="533648"/>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1555149" y="4896106"/>
            <a:ext cx="39277" cy="218909"/>
          </a:xfrm>
          <a:custGeom>
            <a:avLst/>
            <a:gdLst/>
            <a:ahLst/>
            <a:cxnLst/>
            <a:rect l="l" t="t" r="r" b="b"/>
            <a:pathLst>
              <a:path w="86360" h="481329">
                <a:moveTo>
                  <a:pt x="0" y="481147"/>
                </a:moveTo>
                <a:lnTo>
                  <a:pt x="85913" y="481147"/>
                </a:lnTo>
                <a:lnTo>
                  <a:pt x="85913" y="0"/>
                </a:lnTo>
                <a:lnTo>
                  <a:pt x="0" y="0"/>
                </a:lnTo>
                <a:lnTo>
                  <a:pt x="0" y="48114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1594222" y="4896106"/>
            <a:ext cx="39277" cy="218909"/>
          </a:xfrm>
          <a:custGeom>
            <a:avLst/>
            <a:gdLst/>
            <a:ahLst/>
            <a:cxnLst/>
            <a:rect l="l" t="t" r="r" b="b"/>
            <a:pathLst>
              <a:path w="86360" h="481329">
                <a:moveTo>
                  <a:pt x="85913" y="481147"/>
                </a:moveTo>
                <a:lnTo>
                  <a:pt x="0" y="481147"/>
                </a:lnTo>
                <a:lnTo>
                  <a:pt x="0" y="0"/>
                </a:lnTo>
                <a:lnTo>
                  <a:pt x="85913" y="0"/>
                </a:lnTo>
                <a:lnTo>
                  <a:pt x="85913" y="481147"/>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7" name="object 47"/>
          <p:cNvSpPr/>
          <p:nvPr/>
        </p:nvSpPr>
        <p:spPr>
          <a:xfrm>
            <a:off x="1678280" y="4811971"/>
            <a:ext cx="39277" cy="303239"/>
          </a:xfrm>
          <a:custGeom>
            <a:avLst/>
            <a:gdLst/>
            <a:ahLst/>
            <a:cxnLst/>
            <a:rect l="l" t="t" r="r" b="b"/>
            <a:pathLst>
              <a:path w="86360" h="666750">
                <a:moveTo>
                  <a:pt x="0" y="666136"/>
                </a:moveTo>
                <a:lnTo>
                  <a:pt x="85913" y="666136"/>
                </a:lnTo>
                <a:lnTo>
                  <a:pt x="85913" y="0"/>
                </a:lnTo>
                <a:lnTo>
                  <a:pt x="0" y="0"/>
                </a:lnTo>
                <a:lnTo>
                  <a:pt x="0" y="666136"/>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8" name="object 48"/>
          <p:cNvSpPr/>
          <p:nvPr/>
        </p:nvSpPr>
        <p:spPr>
          <a:xfrm>
            <a:off x="1717353" y="4811971"/>
            <a:ext cx="39277" cy="303239"/>
          </a:xfrm>
          <a:custGeom>
            <a:avLst/>
            <a:gdLst/>
            <a:ahLst/>
            <a:cxnLst/>
            <a:rect l="l" t="t" r="r" b="b"/>
            <a:pathLst>
              <a:path w="86360" h="666750">
                <a:moveTo>
                  <a:pt x="85913" y="666136"/>
                </a:moveTo>
                <a:lnTo>
                  <a:pt x="0" y="666136"/>
                </a:lnTo>
                <a:lnTo>
                  <a:pt x="0" y="0"/>
                </a:lnTo>
                <a:lnTo>
                  <a:pt x="85913" y="0"/>
                </a:lnTo>
                <a:lnTo>
                  <a:pt x="85913" y="66613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9" name="object 49"/>
          <p:cNvSpPr/>
          <p:nvPr/>
        </p:nvSpPr>
        <p:spPr>
          <a:xfrm>
            <a:off x="1347790" y="4736496"/>
            <a:ext cx="367640" cy="147865"/>
          </a:xfrm>
          <a:custGeom>
            <a:avLst/>
            <a:gdLst/>
            <a:ahLst/>
            <a:cxnLst/>
            <a:rect l="l" t="t" r="r" b="b"/>
            <a:pathLst>
              <a:path w="808354" h="325120">
                <a:moveTo>
                  <a:pt x="807786" y="0"/>
                </a:moveTo>
                <a:lnTo>
                  <a:pt x="540308" y="220401"/>
                </a:lnTo>
                <a:lnTo>
                  <a:pt x="272818" y="164173"/>
                </a:lnTo>
                <a:lnTo>
                  <a:pt x="0" y="324880"/>
                </a:lnTo>
              </a:path>
            </a:pathLst>
          </a:custGeom>
          <a:ln w="16397">
            <a:solidFill>
              <a:srgbClr val="14296B"/>
            </a:solidFill>
          </a:ln>
        </p:spPr>
        <p:txBody>
          <a:bodyPr wrap="square" lIns="0" tIns="0" rIns="0" bIns="0" rtlCol="0"/>
          <a:lstStyle/>
          <a:p>
            <a:pPr defTabSz="415869"/>
            <a:endParaRPr sz="819">
              <a:solidFill>
                <a:prstClr val="black"/>
              </a:solidFill>
              <a:latin typeface="Calibri"/>
            </a:endParaRPr>
          </a:p>
        </p:txBody>
      </p:sp>
      <p:sp>
        <p:nvSpPr>
          <p:cNvPr id="50" name="object 50"/>
          <p:cNvSpPr/>
          <p:nvPr/>
        </p:nvSpPr>
        <p:spPr>
          <a:xfrm>
            <a:off x="1683136" y="4728977"/>
            <a:ext cx="42743" cy="44186"/>
          </a:xfrm>
          <a:custGeom>
            <a:avLst/>
            <a:gdLst/>
            <a:ahLst/>
            <a:cxnLst/>
            <a:rect l="l" t="t" r="r" b="b"/>
            <a:pathLst>
              <a:path w="93979" h="97154">
                <a:moveTo>
                  <a:pt x="0" y="4575"/>
                </a:moveTo>
                <a:lnTo>
                  <a:pt x="93442" y="0"/>
                </a:lnTo>
                <a:lnTo>
                  <a:pt x="58396" y="97033"/>
                </a:lnTo>
              </a:path>
            </a:pathLst>
          </a:custGeom>
          <a:ln w="16397">
            <a:solidFill>
              <a:srgbClr val="14296B"/>
            </a:solidFill>
          </a:ln>
        </p:spPr>
        <p:txBody>
          <a:bodyPr wrap="square" lIns="0" tIns="0" rIns="0" bIns="0" rtlCol="0"/>
          <a:lstStyle/>
          <a:p>
            <a:pPr defTabSz="415869"/>
            <a:endParaRPr sz="819">
              <a:solidFill>
                <a:prstClr val="black"/>
              </a:solidFill>
              <a:latin typeface="Calibri"/>
            </a:endParaRPr>
          </a:p>
        </p:txBody>
      </p:sp>
      <p:sp>
        <p:nvSpPr>
          <p:cNvPr id="51" name="object 51"/>
          <p:cNvSpPr/>
          <p:nvPr/>
        </p:nvSpPr>
        <p:spPr>
          <a:xfrm>
            <a:off x="5532772" y="2850716"/>
            <a:ext cx="397098" cy="442151"/>
          </a:xfrm>
          <a:custGeom>
            <a:avLst/>
            <a:gdLst/>
            <a:ahLst/>
            <a:cxnLst/>
            <a:rect l="l" t="t" r="r" b="b"/>
            <a:pathLst>
              <a:path w="873125" h="972185">
                <a:moveTo>
                  <a:pt x="719841" y="808341"/>
                </a:moveTo>
                <a:lnTo>
                  <a:pt x="556454" y="808341"/>
                </a:lnTo>
                <a:lnTo>
                  <a:pt x="556454" y="971729"/>
                </a:lnTo>
                <a:lnTo>
                  <a:pt x="719841" y="808341"/>
                </a:lnTo>
                <a:close/>
              </a:path>
              <a:path w="873125" h="972185">
                <a:moveTo>
                  <a:pt x="230254" y="0"/>
                </a:moveTo>
                <a:lnTo>
                  <a:pt x="209720" y="3425"/>
                </a:lnTo>
                <a:lnTo>
                  <a:pt x="173895" y="10963"/>
                </a:lnTo>
                <a:lnTo>
                  <a:pt x="124729" y="21926"/>
                </a:lnTo>
                <a:lnTo>
                  <a:pt x="123661" y="81086"/>
                </a:lnTo>
                <a:lnTo>
                  <a:pt x="105536" y="252180"/>
                </a:lnTo>
                <a:lnTo>
                  <a:pt x="0" y="542014"/>
                </a:lnTo>
                <a:lnTo>
                  <a:pt x="105536" y="559187"/>
                </a:lnTo>
                <a:lnTo>
                  <a:pt x="124729" y="664723"/>
                </a:lnTo>
                <a:lnTo>
                  <a:pt x="143911" y="760667"/>
                </a:lnTo>
                <a:lnTo>
                  <a:pt x="249447" y="808635"/>
                </a:lnTo>
                <a:lnTo>
                  <a:pt x="518078" y="808635"/>
                </a:lnTo>
                <a:lnTo>
                  <a:pt x="719841" y="808341"/>
                </a:lnTo>
                <a:lnTo>
                  <a:pt x="729140" y="799043"/>
                </a:lnTo>
                <a:lnTo>
                  <a:pt x="816833" y="789452"/>
                </a:lnTo>
                <a:lnTo>
                  <a:pt x="852815" y="769808"/>
                </a:lnTo>
                <a:lnTo>
                  <a:pt x="873051" y="741474"/>
                </a:lnTo>
                <a:lnTo>
                  <a:pt x="863460" y="69903"/>
                </a:lnTo>
                <a:lnTo>
                  <a:pt x="816833" y="2743"/>
                </a:lnTo>
                <a:lnTo>
                  <a:pt x="23025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2" name="object 52"/>
          <p:cNvSpPr/>
          <p:nvPr/>
        </p:nvSpPr>
        <p:spPr>
          <a:xfrm>
            <a:off x="5523697" y="2839177"/>
            <a:ext cx="415292" cy="468143"/>
          </a:xfrm>
          <a:custGeom>
            <a:avLst/>
            <a:gdLst/>
            <a:ahLst/>
            <a:cxnLst/>
            <a:rect l="l" t="t" r="r" b="b"/>
            <a:pathLst>
              <a:path w="913130" h="1029335">
                <a:moveTo>
                  <a:pt x="524177" y="795136"/>
                </a:moveTo>
                <a:lnTo>
                  <a:pt x="478284" y="795242"/>
                </a:lnTo>
                <a:lnTo>
                  <a:pt x="478284" y="834718"/>
                </a:lnTo>
                <a:lnTo>
                  <a:pt x="557528" y="834718"/>
                </a:lnTo>
                <a:lnTo>
                  <a:pt x="557411" y="930934"/>
                </a:lnTo>
                <a:lnTo>
                  <a:pt x="558062" y="999079"/>
                </a:lnTo>
                <a:lnTo>
                  <a:pt x="565844" y="1021764"/>
                </a:lnTo>
                <a:lnTo>
                  <a:pt x="569192" y="1029308"/>
                </a:lnTo>
                <a:lnTo>
                  <a:pt x="576813" y="1026498"/>
                </a:lnTo>
                <a:lnTo>
                  <a:pt x="584612" y="1023873"/>
                </a:lnTo>
                <a:lnTo>
                  <a:pt x="591926" y="1020743"/>
                </a:lnTo>
                <a:lnTo>
                  <a:pt x="598092" y="1016419"/>
                </a:lnTo>
                <a:lnTo>
                  <a:pt x="638504" y="977450"/>
                </a:lnTo>
                <a:lnTo>
                  <a:pt x="655542" y="960829"/>
                </a:lnTo>
                <a:lnTo>
                  <a:pt x="602971" y="960829"/>
                </a:lnTo>
                <a:lnTo>
                  <a:pt x="594375" y="957290"/>
                </a:lnTo>
                <a:lnTo>
                  <a:pt x="594486" y="831775"/>
                </a:lnTo>
                <a:lnTo>
                  <a:pt x="594553" y="823022"/>
                </a:lnTo>
                <a:lnTo>
                  <a:pt x="593252" y="811287"/>
                </a:lnTo>
                <a:lnTo>
                  <a:pt x="588857" y="802673"/>
                </a:lnTo>
                <a:lnTo>
                  <a:pt x="581124" y="797320"/>
                </a:lnTo>
                <a:lnTo>
                  <a:pt x="569810" y="795368"/>
                </a:lnTo>
                <a:lnTo>
                  <a:pt x="524177" y="795136"/>
                </a:lnTo>
                <a:close/>
              </a:path>
              <a:path w="913130" h="1029335">
                <a:moveTo>
                  <a:pt x="890740" y="39894"/>
                </a:moveTo>
                <a:lnTo>
                  <a:pt x="615181" y="39894"/>
                </a:lnTo>
                <a:lnTo>
                  <a:pt x="810975" y="40019"/>
                </a:lnTo>
                <a:lnTo>
                  <a:pt x="839383" y="43662"/>
                </a:lnTo>
                <a:lnTo>
                  <a:pt x="870216" y="74499"/>
                </a:lnTo>
                <a:lnTo>
                  <a:pt x="873937" y="162537"/>
                </a:lnTo>
                <a:lnTo>
                  <a:pt x="874064" y="721313"/>
                </a:lnTo>
                <a:lnTo>
                  <a:pt x="873903" y="729242"/>
                </a:lnTo>
                <a:lnTo>
                  <a:pt x="856738" y="780956"/>
                </a:lnTo>
                <a:lnTo>
                  <a:pt x="790816" y="794251"/>
                </a:lnTo>
                <a:lnTo>
                  <a:pt x="764667" y="804094"/>
                </a:lnTo>
                <a:lnTo>
                  <a:pt x="741830" y="820312"/>
                </a:lnTo>
                <a:lnTo>
                  <a:pt x="720675" y="840812"/>
                </a:lnTo>
                <a:lnTo>
                  <a:pt x="691521" y="871078"/>
                </a:lnTo>
                <a:lnTo>
                  <a:pt x="602971" y="960829"/>
                </a:lnTo>
                <a:lnTo>
                  <a:pt x="655542" y="960829"/>
                </a:lnTo>
                <a:lnTo>
                  <a:pt x="678692" y="938246"/>
                </a:lnTo>
                <a:lnTo>
                  <a:pt x="718652" y="898810"/>
                </a:lnTo>
                <a:lnTo>
                  <a:pt x="758380" y="859146"/>
                </a:lnTo>
                <a:lnTo>
                  <a:pt x="770648" y="848250"/>
                </a:lnTo>
                <a:lnTo>
                  <a:pt x="783701" y="840084"/>
                </a:lnTo>
                <a:lnTo>
                  <a:pt x="798337" y="834824"/>
                </a:lnTo>
                <a:lnTo>
                  <a:pt x="815352" y="832644"/>
                </a:lnTo>
                <a:lnTo>
                  <a:pt x="853290" y="824063"/>
                </a:lnTo>
                <a:lnTo>
                  <a:pt x="905112" y="773370"/>
                </a:lnTo>
                <a:lnTo>
                  <a:pt x="912894" y="657634"/>
                </a:lnTo>
                <a:lnTo>
                  <a:pt x="913016" y="510567"/>
                </a:lnTo>
                <a:lnTo>
                  <a:pt x="912903" y="192337"/>
                </a:lnTo>
                <a:lnTo>
                  <a:pt x="912742" y="93107"/>
                </a:lnTo>
                <a:lnTo>
                  <a:pt x="904583" y="59327"/>
                </a:lnTo>
                <a:lnTo>
                  <a:pt x="890740" y="39894"/>
                </a:lnTo>
                <a:close/>
              </a:path>
              <a:path w="913130" h="1029335">
                <a:moveTo>
                  <a:pt x="157427" y="594149"/>
                </a:moveTo>
                <a:lnTo>
                  <a:pt x="120002" y="594149"/>
                </a:lnTo>
                <a:lnTo>
                  <a:pt x="119960" y="713391"/>
                </a:lnTo>
                <a:lnTo>
                  <a:pt x="127222" y="769453"/>
                </a:lnTo>
                <a:lnTo>
                  <a:pt x="171958" y="821730"/>
                </a:lnTo>
                <a:lnTo>
                  <a:pt x="240260" y="833365"/>
                </a:lnTo>
                <a:lnTo>
                  <a:pt x="278246" y="833483"/>
                </a:lnTo>
                <a:lnTo>
                  <a:pt x="354591" y="832592"/>
                </a:lnTo>
                <a:lnTo>
                  <a:pt x="354591" y="794212"/>
                </a:lnTo>
                <a:lnTo>
                  <a:pt x="288332" y="794212"/>
                </a:lnTo>
                <a:lnTo>
                  <a:pt x="223517" y="793996"/>
                </a:lnTo>
                <a:lnTo>
                  <a:pt x="175310" y="778865"/>
                </a:lnTo>
                <a:lnTo>
                  <a:pt x="160095" y="731024"/>
                </a:lnTo>
                <a:lnTo>
                  <a:pt x="159400" y="694328"/>
                </a:lnTo>
                <a:lnTo>
                  <a:pt x="158611" y="657634"/>
                </a:lnTo>
                <a:lnTo>
                  <a:pt x="157857" y="620940"/>
                </a:lnTo>
                <a:lnTo>
                  <a:pt x="157427" y="594149"/>
                </a:lnTo>
                <a:close/>
              </a:path>
              <a:path w="913130" h="1029335">
                <a:moveTo>
                  <a:pt x="354591" y="794091"/>
                </a:moveTo>
                <a:lnTo>
                  <a:pt x="288332" y="794212"/>
                </a:lnTo>
                <a:lnTo>
                  <a:pt x="354591" y="794212"/>
                </a:lnTo>
                <a:close/>
              </a:path>
              <a:path w="913130" h="1029335">
                <a:moveTo>
                  <a:pt x="819813" y="0"/>
                </a:moveTo>
                <a:lnTo>
                  <a:pt x="220941" y="1130"/>
                </a:lnTo>
                <a:lnTo>
                  <a:pt x="168023" y="15096"/>
                </a:lnTo>
                <a:lnTo>
                  <a:pt x="132860" y="54804"/>
                </a:lnTo>
                <a:lnTo>
                  <a:pt x="120513" y="99732"/>
                </a:lnTo>
                <a:lnTo>
                  <a:pt x="120661" y="114949"/>
                </a:lnTo>
                <a:lnTo>
                  <a:pt x="123047" y="162537"/>
                </a:lnTo>
                <a:lnTo>
                  <a:pt x="121275" y="209148"/>
                </a:lnTo>
                <a:lnTo>
                  <a:pt x="115455" y="254843"/>
                </a:lnTo>
                <a:lnTo>
                  <a:pt x="105696" y="299684"/>
                </a:lnTo>
                <a:lnTo>
                  <a:pt x="92107" y="343732"/>
                </a:lnTo>
                <a:lnTo>
                  <a:pt x="74798" y="387048"/>
                </a:lnTo>
                <a:lnTo>
                  <a:pt x="40943" y="456014"/>
                </a:lnTo>
                <a:lnTo>
                  <a:pt x="29414" y="483092"/>
                </a:lnTo>
                <a:lnTo>
                  <a:pt x="18673" y="510567"/>
                </a:lnTo>
                <a:lnTo>
                  <a:pt x="8099" y="538077"/>
                </a:lnTo>
                <a:lnTo>
                  <a:pt x="0" y="565448"/>
                </a:lnTo>
                <a:lnTo>
                  <a:pt x="2552" y="582475"/>
                </a:lnTo>
                <a:lnTo>
                  <a:pt x="17070" y="591306"/>
                </a:lnTo>
                <a:lnTo>
                  <a:pt x="44863" y="594086"/>
                </a:lnTo>
                <a:lnTo>
                  <a:pt x="81784" y="594243"/>
                </a:lnTo>
                <a:lnTo>
                  <a:pt x="157427" y="594149"/>
                </a:lnTo>
                <a:lnTo>
                  <a:pt x="141917" y="558462"/>
                </a:lnTo>
                <a:lnTo>
                  <a:pt x="87173" y="557696"/>
                </a:lnTo>
                <a:lnTo>
                  <a:pt x="40255" y="557459"/>
                </a:lnTo>
                <a:lnTo>
                  <a:pt x="57191" y="516648"/>
                </a:lnTo>
                <a:lnTo>
                  <a:pt x="73040" y="477888"/>
                </a:lnTo>
                <a:lnTo>
                  <a:pt x="88841" y="440837"/>
                </a:lnTo>
                <a:lnTo>
                  <a:pt x="105636" y="405149"/>
                </a:lnTo>
                <a:lnTo>
                  <a:pt x="127126" y="358254"/>
                </a:lnTo>
                <a:lnTo>
                  <a:pt x="144187" y="310557"/>
                </a:lnTo>
                <a:lnTo>
                  <a:pt x="155908" y="261764"/>
                </a:lnTo>
                <a:lnTo>
                  <a:pt x="161381" y="211583"/>
                </a:lnTo>
                <a:lnTo>
                  <a:pt x="159697" y="159722"/>
                </a:lnTo>
                <a:lnTo>
                  <a:pt x="158938" y="146148"/>
                </a:lnTo>
                <a:lnTo>
                  <a:pt x="159130" y="132475"/>
                </a:lnTo>
                <a:lnTo>
                  <a:pt x="159713" y="118758"/>
                </a:lnTo>
                <a:lnTo>
                  <a:pt x="160126" y="105054"/>
                </a:lnTo>
                <a:lnTo>
                  <a:pt x="163801" y="75095"/>
                </a:lnTo>
                <a:lnTo>
                  <a:pt x="174852" y="54945"/>
                </a:lnTo>
                <a:lnTo>
                  <a:pt x="194399" y="43597"/>
                </a:lnTo>
                <a:lnTo>
                  <a:pt x="223601" y="40019"/>
                </a:lnTo>
                <a:lnTo>
                  <a:pt x="890740" y="39894"/>
                </a:lnTo>
                <a:lnTo>
                  <a:pt x="883303" y="29453"/>
                </a:lnTo>
                <a:lnTo>
                  <a:pt x="853510" y="8129"/>
                </a:lnTo>
                <a:lnTo>
                  <a:pt x="819813" y="0"/>
                </a:lnTo>
                <a:close/>
              </a:path>
              <a:path w="913130" h="1029335">
                <a:moveTo>
                  <a:pt x="129237" y="557218"/>
                </a:moveTo>
                <a:lnTo>
                  <a:pt x="108513" y="557658"/>
                </a:lnTo>
                <a:lnTo>
                  <a:pt x="87173" y="557696"/>
                </a:lnTo>
                <a:lnTo>
                  <a:pt x="134107" y="557696"/>
                </a:lnTo>
                <a:lnTo>
                  <a:pt x="129237" y="557218"/>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3" name="object 53"/>
          <p:cNvSpPr/>
          <p:nvPr/>
        </p:nvSpPr>
        <p:spPr>
          <a:xfrm>
            <a:off x="5361558" y="2911711"/>
            <a:ext cx="415581" cy="468143"/>
          </a:xfrm>
          <a:custGeom>
            <a:avLst/>
            <a:gdLst/>
            <a:ahLst/>
            <a:cxnLst/>
            <a:rect l="l" t="t" r="r" b="b"/>
            <a:pathLst>
              <a:path w="913765" h="1029335">
                <a:moveTo>
                  <a:pt x="411625" y="0"/>
                </a:moveTo>
                <a:lnTo>
                  <a:pt x="102153" y="1045"/>
                </a:lnTo>
                <a:lnTo>
                  <a:pt x="60755" y="8789"/>
                </a:lnTo>
                <a:lnTo>
                  <a:pt x="28472" y="30078"/>
                </a:lnTo>
                <a:lnTo>
                  <a:pt x="7494" y="62656"/>
                </a:lnTo>
                <a:lnTo>
                  <a:pt x="10" y="104267"/>
                </a:lnTo>
                <a:lnTo>
                  <a:pt x="0" y="726342"/>
                </a:lnTo>
                <a:lnTo>
                  <a:pt x="7012" y="768107"/>
                </a:lnTo>
                <a:lnTo>
                  <a:pt x="27068" y="800422"/>
                </a:lnTo>
                <a:lnTo>
                  <a:pt x="58717" y="822307"/>
                </a:lnTo>
                <a:lnTo>
                  <a:pt x="100510" y="832779"/>
                </a:lnTo>
                <a:lnTo>
                  <a:pt x="113648" y="835324"/>
                </a:lnTo>
                <a:lnTo>
                  <a:pt x="126797" y="840207"/>
                </a:lnTo>
                <a:lnTo>
                  <a:pt x="139097" y="846995"/>
                </a:lnTo>
                <a:lnTo>
                  <a:pt x="149691" y="855260"/>
                </a:lnTo>
                <a:lnTo>
                  <a:pt x="190247" y="894076"/>
                </a:lnTo>
                <a:lnTo>
                  <a:pt x="270182" y="972964"/>
                </a:lnTo>
                <a:lnTo>
                  <a:pt x="310367" y="1012187"/>
                </a:lnTo>
                <a:lnTo>
                  <a:pt x="317519" y="1017513"/>
                </a:lnTo>
                <a:lnTo>
                  <a:pt x="325792" y="1021674"/>
                </a:lnTo>
                <a:lnTo>
                  <a:pt x="334538" y="1025339"/>
                </a:lnTo>
                <a:lnTo>
                  <a:pt x="343109" y="1029181"/>
                </a:lnTo>
                <a:lnTo>
                  <a:pt x="346636" y="1020286"/>
                </a:lnTo>
                <a:lnTo>
                  <a:pt x="350414" y="1011394"/>
                </a:lnTo>
                <a:lnTo>
                  <a:pt x="353480" y="1002482"/>
                </a:lnTo>
                <a:lnTo>
                  <a:pt x="354868" y="993528"/>
                </a:lnTo>
                <a:lnTo>
                  <a:pt x="355391" y="961120"/>
                </a:lnTo>
                <a:lnTo>
                  <a:pt x="307383" y="961120"/>
                </a:lnTo>
                <a:lnTo>
                  <a:pt x="244264" y="896261"/>
                </a:lnTo>
                <a:lnTo>
                  <a:pt x="212874" y="863672"/>
                </a:lnTo>
                <a:lnTo>
                  <a:pt x="181900" y="830695"/>
                </a:lnTo>
                <a:lnTo>
                  <a:pt x="164564" y="814416"/>
                </a:lnTo>
                <a:lnTo>
                  <a:pt x="145797" y="802568"/>
                </a:lnTo>
                <a:lnTo>
                  <a:pt x="124622" y="795553"/>
                </a:lnTo>
                <a:lnTo>
                  <a:pt x="100059" y="793775"/>
                </a:lnTo>
                <a:lnTo>
                  <a:pt x="73297" y="790295"/>
                </a:lnTo>
                <a:lnTo>
                  <a:pt x="54266" y="778116"/>
                </a:lnTo>
                <a:lnTo>
                  <a:pt x="42894" y="758020"/>
                </a:lnTo>
                <a:lnTo>
                  <a:pt x="39108" y="730792"/>
                </a:lnTo>
                <a:lnTo>
                  <a:pt x="39150" y="100089"/>
                </a:lnTo>
                <a:lnTo>
                  <a:pt x="52876" y="55605"/>
                </a:lnTo>
                <a:lnTo>
                  <a:pt x="96091" y="40122"/>
                </a:lnTo>
                <a:lnTo>
                  <a:pt x="435190" y="37311"/>
                </a:lnTo>
                <a:lnTo>
                  <a:pt x="435190" y="8"/>
                </a:lnTo>
                <a:lnTo>
                  <a:pt x="411625" y="0"/>
                </a:lnTo>
                <a:close/>
              </a:path>
              <a:path w="913765" h="1029335">
                <a:moveTo>
                  <a:pt x="630073" y="794037"/>
                </a:moveTo>
                <a:lnTo>
                  <a:pt x="375695" y="795461"/>
                </a:lnTo>
                <a:lnTo>
                  <a:pt x="325162" y="802960"/>
                </a:lnTo>
                <a:lnTo>
                  <a:pt x="317100" y="853323"/>
                </a:lnTo>
                <a:lnTo>
                  <a:pt x="316892" y="914649"/>
                </a:lnTo>
                <a:lnTo>
                  <a:pt x="317006" y="957424"/>
                </a:lnTo>
                <a:lnTo>
                  <a:pt x="307383" y="961120"/>
                </a:lnTo>
                <a:lnTo>
                  <a:pt x="355391" y="961120"/>
                </a:lnTo>
                <a:lnTo>
                  <a:pt x="355503" y="954161"/>
                </a:lnTo>
                <a:lnTo>
                  <a:pt x="355587" y="928673"/>
                </a:lnTo>
                <a:lnTo>
                  <a:pt x="355472" y="853323"/>
                </a:lnTo>
                <a:lnTo>
                  <a:pt x="355423" y="834695"/>
                </a:lnTo>
                <a:lnTo>
                  <a:pt x="377783" y="833184"/>
                </a:lnTo>
                <a:lnTo>
                  <a:pt x="384187" y="832999"/>
                </a:lnTo>
                <a:lnTo>
                  <a:pt x="689434" y="831596"/>
                </a:lnTo>
                <a:lnTo>
                  <a:pt x="730609" y="823756"/>
                </a:lnTo>
                <a:lnTo>
                  <a:pt x="763385" y="802306"/>
                </a:lnTo>
                <a:lnTo>
                  <a:pt x="768681" y="794382"/>
                </a:lnTo>
                <a:lnTo>
                  <a:pt x="680942" y="794382"/>
                </a:lnTo>
                <a:lnTo>
                  <a:pt x="630073" y="794037"/>
                </a:lnTo>
                <a:close/>
              </a:path>
              <a:path w="913765" h="1029335">
                <a:moveTo>
                  <a:pt x="790845" y="516328"/>
                </a:moveTo>
                <a:lnTo>
                  <a:pt x="757051" y="534935"/>
                </a:lnTo>
                <a:lnTo>
                  <a:pt x="754669" y="594185"/>
                </a:lnTo>
                <a:lnTo>
                  <a:pt x="753509" y="636675"/>
                </a:lnTo>
                <a:lnTo>
                  <a:pt x="752764" y="679133"/>
                </a:lnTo>
                <a:lnTo>
                  <a:pt x="753631" y="721515"/>
                </a:lnTo>
                <a:lnTo>
                  <a:pt x="749865" y="754665"/>
                </a:lnTo>
                <a:lnTo>
                  <a:pt x="735639" y="777421"/>
                </a:lnTo>
                <a:lnTo>
                  <a:pt x="712237" y="790440"/>
                </a:lnTo>
                <a:lnTo>
                  <a:pt x="680942" y="794382"/>
                </a:lnTo>
                <a:lnTo>
                  <a:pt x="768681" y="794382"/>
                </a:lnTo>
                <a:lnTo>
                  <a:pt x="785056" y="769881"/>
                </a:lnTo>
                <a:lnTo>
                  <a:pt x="792918" y="729117"/>
                </a:lnTo>
                <a:lnTo>
                  <a:pt x="792939" y="554515"/>
                </a:lnTo>
                <a:lnTo>
                  <a:pt x="863531" y="554515"/>
                </a:lnTo>
                <a:lnTo>
                  <a:pt x="871052" y="554473"/>
                </a:lnTo>
                <a:lnTo>
                  <a:pt x="896062" y="551705"/>
                </a:lnTo>
                <a:lnTo>
                  <a:pt x="909952" y="543136"/>
                </a:lnTo>
                <a:lnTo>
                  <a:pt x="913384" y="527495"/>
                </a:lnTo>
                <a:lnTo>
                  <a:pt x="910501" y="516631"/>
                </a:lnTo>
                <a:lnTo>
                  <a:pt x="828853" y="516631"/>
                </a:lnTo>
                <a:lnTo>
                  <a:pt x="809563" y="516614"/>
                </a:lnTo>
                <a:lnTo>
                  <a:pt x="790845" y="516328"/>
                </a:lnTo>
                <a:close/>
              </a:path>
              <a:path w="913765" h="1029335">
                <a:moveTo>
                  <a:pt x="863531" y="554515"/>
                </a:moveTo>
                <a:lnTo>
                  <a:pt x="792939" y="554515"/>
                </a:lnTo>
                <a:lnTo>
                  <a:pt x="833440" y="554580"/>
                </a:lnTo>
                <a:lnTo>
                  <a:pt x="863531" y="554515"/>
                </a:lnTo>
                <a:close/>
              </a:path>
              <a:path w="913765" h="1029335">
                <a:moveTo>
                  <a:pt x="771551" y="38664"/>
                </a:moveTo>
                <a:lnTo>
                  <a:pt x="629639" y="38664"/>
                </a:lnTo>
                <a:lnTo>
                  <a:pt x="664370" y="38738"/>
                </a:lnTo>
                <a:lnTo>
                  <a:pt x="698858" y="39672"/>
                </a:lnTo>
                <a:lnTo>
                  <a:pt x="738990" y="55835"/>
                </a:lnTo>
                <a:lnTo>
                  <a:pt x="752783" y="97042"/>
                </a:lnTo>
                <a:lnTo>
                  <a:pt x="753440" y="118652"/>
                </a:lnTo>
                <a:lnTo>
                  <a:pt x="754219" y="140275"/>
                </a:lnTo>
                <a:lnTo>
                  <a:pt x="754504" y="161864"/>
                </a:lnTo>
                <a:lnTo>
                  <a:pt x="753683" y="183374"/>
                </a:lnTo>
                <a:lnTo>
                  <a:pt x="753731" y="211675"/>
                </a:lnTo>
                <a:lnTo>
                  <a:pt x="757770" y="238916"/>
                </a:lnTo>
                <a:lnTo>
                  <a:pt x="765260" y="265425"/>
                </a:lnTo>
                <a:lnTo>
                  <a:pt x="775662" y="291528"/>
                </a:lnTo>
                <a:lnTo>
                  <a:pt x="795398" y="336157"/>
                </a:lnTo>
                <a:lnTo>
                  <a:pt x="814746" y="380961"/>
                </a:lnTo>
                <a:lnTo>
                  <a:pt x="853052" y="470748"/>
                </a:lnTo>
                <a:lnTo>
                  <a:pt x="857296" y="480946"/>
                </a:lnTo>
                <a:lnTo>
                  <a:pt x="861586" y="491678"/>
                </a:lnTo>
                <a:lnTo>
                  <a:pt x="866244" y="503511"/>
                </a:lnTo>
                <a:lnTo>
                  <a:pt x="871376" y="516464"/>
                </a:lnTo>
                <a:lnTo>
                  <a:pt x="828853" y="516631"/>
                </a:lnTo>
                <a:lnTo>
                  <a:pt x="910501" y="516631"/>
                </a:lnTo>
                <a:lnTo>
                  <a:pt x="894095" y="469991"/>
                </a:lnTo>
                <a:lnTo>
                  <a:pt x="866648" y="403597"/>
                </a:lnTo>
                <a:lnTo>
                  <a:pt x="851021" y="371390"/>
                </a:lnTo>
                <a:lnTo>
                  <a:pt x="830333" y="327553"/>
                </a:lnTo>
                <a:lnTo>
                  <a:pt x="813788" y="282998"/>
                </a:lnTo>
                <a:lnTo>
                  <a:pt x="801548" y="237608"/>
                </a:lnTo>
                <a:lnTo>
                  <a:pt x="793774" y="191266"/>
                </a:lnTo>
                <a:lnTo>
                  <a:pt x="790627" y="143853"/>
                </a:lnTo>
                <a:lnTo>
                  <a:pt x="792269" y="95252"/>
                </a:lnTo>
                <a:lnTo>
                  <a:pt x="786922" y="63869"/>
                </a:lnTo>
                <a:lnTo>
                  <a:pt x="771551" y="38664"/>
                </a:lnTo>
                <a:close/>
              </a:path>
              <a:path w="913765" h="1029335">
                <a:moveTo>
                  <a:pt x="635985" y="190"/>
                </a:moveTo>
                <a:lnTo>
                  <a:pt x="558684" y="1045"/>
                </a:lnTo>
                <a:lnTo>
                  <a:pt x="558684" y="39180"/>
                </a:lnTo>
                <a:lnTo>
                  <a:pt x="771551" y="38664"/>
                </a:lnTo>
                <a:lnTo>
                  <a:pt x="768884" y="34293"/>
                </a:lnTo>
                <a:lnTo>
                  <a:pt x="742747" y="11851"/>
                </a:lnTo>
                <a:lnTo>
                  <a:pt x="713098" y="1872"/>
                </a:lnTo>
                <a:lnTo>
                  <a:pt x="674591" y="316"/>
                </a:lnTo>
                <a:lnTo>
                  <a:pt x="635985" y="190"/>
                </a:lnTo>
                <a:close/>
              </a:path>
              <a:path w="913765" h="1029335">
                <a:moveTo>
                  <a:pt x="435190" y="37311"/>
                </a:moveTo>
                <a:lnTo>
                  <a:pt x="409597" y="37311"/>
                </a:lnTo>
                <a:lnTo>
                  <a:pt x="435190" y="37337"/>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4" name="object 54"/>
          <p:cNvSpPr/>
          <p:nvPr/>
        </p:nvSpPr>
        <p:spPr>
          <a:xfrm>
            <a:off x="5759351" y="2956262"/>
            <a:ext cx="125050" cy="0"/>
          </a:xfrm>
          <a:custGeom>
            <a:avLst/>
            <a:gdLst/>
            <a:ahLst/>
            <a:cxnLst/>
            <a:rect l="l" t="t" r="r" b="b"/>
            <a:pathLst>
              <a:path w="274954">
                <a:moveTo>
                  <a:pt x="0" y="0"/>
                </a:moveTo>
                <a:lnTo>
                  <a:pt x="274326" y="0"/>
                </a:lnTo>
              </a:path>
            </a:pathLst>
          </a:custGeom>
          <a:ln w="34773">
            <a:solidFill>
              <a:srgbClr val="14296B"/>
            </a:solidFill>
          </a:ln>
        </p:spPr>
        <p:txBody>
          <a:bodyPr wrap="square" lIns="0" tIns="0" rIns="0" bIns="0" rtlCol="0"/>
          <a:lstStyle/>
          <a:p>
            <a:pPr defTabSz="415869"/>
            <a:endParaRPr sz="819">
              <a:solidFill>
                <a:prstClr val="black"/>
              </a:solidFill>
              <a:latin typeface="Calibri"/>
            </a:endParaRPr>
          </a:p>
        </p:txBody>
      </p:sp>
      <p:sp>
        <p:nvSpPr>
          <p:cNvPr id="55" name="object 55"/>
          <p:cNvSpPr/>
          <p:nvPr/>
        </p:nvSpPr>
        <p:spPr>
          <a:xfrm>
            <a:off x="5759603" y="2920308"/>
            <a:ext cx="124761" cy="0"/>
          </a:xfrm>
          <a:custGeom>
            <a:avLst/>
            <a:gdLst/>
            <a:ahLst/>
            <a:cxnLst/>
            <a:rect l="l" t="t" r="r" b="b"/>
            <a:pathLst>
              <a:path w="274320">
                <a:moveTo>
                  <a:pt x="0" y="0"/>
                </a:moveTo>
                <a:lnTo>
                  <a:pt x="274305" y="0"/>
                </a:lnTo>
              </a:path>
            </a:pathLst>
          </a:custGeom>
          <a:ln w="33622">
            <a:solidFill>
              <a:srgbClr val="14296B"/>
            </a:solidFill>
          </a:ln>
        </p:spPr>
        <p:txBody>
          <a:bodyPr wrap="square" lIns="0" tIns="0" rIns="0" bIns="0" rtlCol="0"/>
          <a:lstStyle/>
          <a:p>
            <a:pPr defTabSz="415869"/>
            <a:endParaRPr sz="819">
              <a:solidFill>
                <a:prstClr val="black"/>
              </a:solidFill>
              <a:latin typeface="Calibri"/>
            </a:endParaRPr>
          </a:p>
        </p:txBody>
      </p:sp>
      <p:sp>
        <p:nvSpPr>
          <p:cNvPr id="56" name="object 56"/>
          <p:cNvSpPr/>
          <p:nvPr/>
        </p:nvSpPr>
        <p:spPr>
          <a:xfrm>
            <a:off x="5416332" y="2974125"/>
            <a:ext cx="106567" cy="0"/>
          </a:xfrm>
          <a:custGeom>
            <a:avLst/>
            <a:gdLst/>
            <a:ahLst/>
            <a:cxnLst/>
            <a:rect l="l" t="t" r="r" b="b"/>
            <a:pathLst>
              <a:path w="234315">
                <a:moveTo>
                  <a:pt x="0" y="0"/>
                </a:moveTo>
                <a:lnTo>
                  <a:pt x="233950" y="0"/>
                </a:lnTo>
              </a:path>
            </a:pathLst>
          </a:custGeom>
          <a:ln w="36344">
            <a:solidFill>
              <a:srgbClr val="14296B"/>
            </a:solidFill>
          </a:ln>
        </p:spPr>
        <p:txBody>
          <a:bodyPr wrap="square" lIns="0" tIns="0" rIns="0" bIns="0" rtlCol="0"/>
          <a:lstStyle/>
          <a:p>
            <a:pPr defTabSz="415869"/>
            <a:endParaRPr sz="819">
              <a:solidFill>
                <a:prstClr val="black"/>
              </a:solidFill>
              <a:latin typeface="Calibri"/>
            </a:endParaRPr>
          </a:p>
        </p:txBody>
      </p:sp>
      <p:sp>
        <p:nvSpPr>
          <p:cNvPr id="57" name="object 57"/>
          <p:cNvSpPr/>
          <p:nvPr/>
        </p:nvSpPr>
        <p:spPr>
          <a:xfrm>
            <a:off x="5416204" y="3010670"/>
            <a:ext cx="106567" cy="0"/>
          </a:xfrm>
          <a:custGeom>
            <a:avLst/>
            <a:gdLst/>
            <a:ahLst/>
            <a:cxnLst/>
            <a:rect l="l" t="t" r="r" b="b"/>
            <a:pathLst>
              <a:path w="234315">
                <a:moveTo>
                  <a:pt x="0" y="0"/>
                </a:moveTo>
                <a:lnTo>
                  <a:pt x="234307" y="0"/>
                </a:lnTo>
              </a:path>
            </a:pathLst>
          </a:custGeom>
          <a:ln w="36679">
            <a:solidFill>
              <a:srgbClr val="14296B"/>
            </a:solidFill>
          </a:ln>
        </p:spPr>
        <p:txBody>
          <a:bodyPr wrap="square" lIns="0" tIns="0" rIns="0" bIns="0" rtlCol="0"/>
          <a:lstStyle/>
          <a:p>
            <a:pPr defTabSz="415869"/>
            <a:endParaRPr sz="819">
              <a:solidFill>
                <a:prstClr val="black"/>
              </a:solidFill>
              <a:latin typeface="Calibri"/>
            </a:endParaRPr>
          </a:p>
        </p:txBody>
      </p:sp>
      <p:sp>
        <p:nvSpPr>
          <p:cNvPr id="58" name="object 58"/>
          <p:cNvSpPr/>
          <p:nvPr/>
        </p:nvSpPr>
        <p:spPr>
          <a:xfrm>
            <a:off x="5759602" y="2992533"/>
            <a:ext cx="88373" cy="0"/>
          </a:xfrm>
          <a:custGeom>
            <a:avLst/>
            <a:gdLst/>
            <a:ahLst/>
            <a:cxnLst/>
            <a:rect l="l" t="t" r="r" b="b"/>
            <a:pathLst>
              <a:path w="194309">
                <a:moveTo>
                  <a:pt x="0" y="0"/>
                </a:moveTo>
                <a:lnTo>
                  <a:pt x="194203" y="0"/>
                </a:lnTo>
              </a:path>
            </a:pathLst>
          </a:custGeom>
          <a:ln w="36187">
            <a:solidFill>
              <a:srgbClr val="14296B"/>
            </a:solidFill>
          </a:ln>
        </p:spPr>
        <p:txBody>
          <a:bodyPr wrap="square" lIns="0" tIns="0" rIns="0" bIns="0" rtlCol="0"/>
          <a:lstStyle/>
          <a:p>
            <a:pPr defTabSz="415869"/>
            <a:endParaRPr sz="819">
              <a:solidFill>
                <a:prstClr val="black"/>
              </a:solidFill>
              <a:latin typeface="Calibri"/>
            </a:endParaRPr>
          </a:p>
        </p:txBody>
      </p:sp>
      <p:sp>
        <p:nvSpPr>
          <p:cNvPr id="59" name="object 59"/>
          <p:cNvSpPr/>
          <p:nvPr/>
        </p:nvSpPr>
        <p:spPr>
          <a:xfrm>
            <a:off x="5415999" y="3046880"/>
            <a:ext cx="70178" cy="0"/>
          </a:xfrm>
          <a:custGeom>
            <a:avLst/>
            <a:gdLst/>
            <a:ahLst/>
            <a:cxnLst/>
            <a:rect l="l" t="t" r="r" b="b"/>
            <a:pathLst>
              <a:path w="154304">
                <a:moveTo>
                  <a:pt x="0" y="0"/>
                </a:moveTo>
                <a:lnTo>
                  <a:pt x="154309" y="0"/>
                </a:lnTo>
              </a:path>
            </a:pathLst>
          </a:custGeom>
          <a:ln w="35328">
            <a:solidFill>
              <a:srgbClr val="14296B"/>
            </a:solidFill>
          </a:ln>
        </p:spPr>
        <p:txBody>
          <a:bodyPr wrap="square" lIns="0" tIns="0" rIns="0" bIns="0" rtlCol="0"/>
          <a:lstStyle/>
          <a:p>
            <a:pPr defTabSz="415869"/>
            <a:endParaRPr sz="819">
              <a:solidFill>
                <a:prstClr val="black"/>
              </a:solidFill>
              <a:latin typeface="Calibri"/>
            </a:endParaRPr>
          </a:p>
        </p:txBody>
      </p:sp>
      <p:sp>
        <p:nvSpPr>
          <p:cNvPr id="60" name="object 60"/>
          <p:cNvSpPr/>
          <p:nvPr/>
        </p:nvSpPr>
        <p:spPr>
          <a:xfrm>
            <a:off x="5623860" y="3974718"/>
            <a:ext cx="341071" cy="340782"/>
          </a:xfrm>
          <a:custGeom>
            <a:avLst/>
            <a:gdLst/>
            <a:ahLst/>
            <a:cxnLst/>
            <a:rect l="l" t="t" r="r" b="b"/>
            <a:pathLst>
              <a:path w="749934" h="749300">
                <a:moveTo>
                  <a:pt x="249870" y="0"/>
                </a:moveTo>
                <a:lnTo>
                  <a:pt x="215883" y="20645"/>
                </a:lnTo>
                <a:lnTo>
                  <a:pt x="3407" y="484369"/>
                </a:lnTo>
                <a:lnTo>
                  <a:pt x="0" y="498632"/>
                </a:lnTo>
                <a:lnTo>
                  <a:pt x="2232" y="512479"/>
                </a:lnTo>
                <a:lnTo>
                  <a:pt x="9565" y="524436"/>
                </a:lnTo>
                <a:lnTo>
                  <a:pt x="21459" y="533027"/>
                </a:lnTo>
                <a:lnTo>
                  <a:pt x="485246" y="745534"/>
                </a:lnTo>
                <a:lnTo>
                  <a:pt x="499078" y="748730"/>
                </a:lnTo>
                <a:lnTo>
                  <a:pt x="512957" y="746493"/>
                </a:lnTo>
                <a:lnTo>
                  <a:pt x="525132" y="739248"/>
                </a:lnTo>
                <a:lnTo>
                  <a:pt x="533852" y="727419"/>
                </a:lnTo>
                <a:lnTo>
                  <a:pt x="746327" y="263695"/>
                </a:lnTo>
                <a:lnTo>
                  <a:pt x="749524" y="249526"/>
                </a:lnTo>
                <a:lnTo>
                  <a:pt x="746903" y="235921"/>
                </a:lnTo>
                <a:lnTo>
                  <a:pt x="739374" y="224295"/>
                </a:lnTo>
                <a:lnTo>
                  <a:pt x="727846" y="216063"/>
                </a:lnTo>
                <a:lnTo>
                  <a:pt x="264070" y="3556"/>
                </a:lnTo>
                <a:lnTo>
                  <a:pt x="24987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1" name="object 61"/>
          <p:cNvSpPr/>
          <p:nvPr/>
        </p:nvSpPr>
        <p:spPr>
          <a:xfrm>
            <a:off x="5902659" y="4066864"/>
            <a:ext cx="38699" cy="51406"/>
          </a:xfrm>
          <a:custGeom>
            <a:avLst/>
            <a:gdLst/>
            <a:ahLst/>
            <a:cxnLst/>
            <a:rect l="l" t="t" r="r" b="b"/>
            <a:pathLst>
              <a:path w="85090" h="113029">
                <a:moveTo>
                  <a:pt x="0" y="0"/>
                </a:moveTo>
                <a:lnTo>
                  <a:pt x="2816" y="81892"/>
                </a:lnTo>
                <a:lnTo>
                  <a:pt x="69495" y="112446"/>
                </a:lnTo>
                <a:lnTo>
                  <a:pt x="84761" y="79138"/>
                </a:lnTo>
                <a:lnTo>
                  <a:pt x="66647" y="30543"/>
                </a:lnTo>
                <a:lnTo>
                  <a:pt x="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62" name="object 62"/>
          <p:cNvSpPr/>
          <p:nvPr/>
        </p:nvSpPr>
        <p:spPr>
          <a:xfrm>
            <a:off x="5640573" y="4036534"/>
            <a:ext cx="286777" cy="262229"/>
          </a:xfrm>
          <a:custGeom>
            <a:avLst/>
            <a:gdLst/>
            <a:ahLst/>
            <a:cxnLst/>
            <a:rect l="l" t="t" r="r" b="b"/>
            <a:pathLst>
              <a:path w="630555" h="576579">
                <a:moveTo>
                  <a:pt x="166665" y="0"/>
                </a:moveTo>
                <a:lnTo>
                  <a:pt x="0" y="363727"/>
                </a:lnTo>
                <a:lnTo>
                  <a:pt x="463776" y="576233"/>
                </a:lnTo>
                <a:lnTo>
                  <a:pt x="630441" y="212506"/>
                </a:lnTo>
                <a:lnTo>
                  <a:pt x="166665"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63" name="object 63"/>
          <p:cNvSpPr/>
          <p:nvPr/>
        </p:nvSpPr>
        <p:spPr>
          <a:xfrm>
            <a:off x="5782234" y="4011695"/>
            <a:ext cx="31190" cy="51117"/>
          </a:xfrm>
          <a:custGeom>
            <a:avLst/>
            <a:gdLst/>
            <a:ahLst/>
            <a:cxnLst/>
            <a:rect l="l" t="t" r="r" b="b"/>
            <a:pathLst>
              <a:path w="68579" h="112395">
                <a:moveTo>
                  <a:pt x="0" y="0"/>
                </a:moveTo>
                <a:lnTo>
                  <a:pt x="2785" y="81882"/>
                </a:lnTo>
                <a:lnTo>
                  <a:pt x="68490" y="111986"/>
                </a:lnTo>
                <a:lnTo>
                  <a:pt x="66647" y="30543"/>
                </a:lnTo>
                <a:lnTo>
                  <a:pt x="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64" name="object 64"/>
          <p:cNvSpPr/>
          <p:nvPr/>
        </p:nvSpPr>
        <p:spPr>
          <a:xfrm>
            <a:off x="5842413" y="4039272"/>
            <a:ext cx="31768" cy="51406"/>
          </a:xfrm>
          <a:custGeom>
            <a:avLst/>
            <a:gdLst/>
            <a:ahLst/>
            <a:cxnLst/>
            <a:rect l="l" t="t" r="r" b="b"/>
            <a:pathLst>
              <a:path w="69850" h="113029">
                <a:moveTo>
                  <a:pt x="0" y="0"/>
                </a:moveTo>
                <a:lnTo>
                  <a:pt x="2816" y="81892"/>
                </a:lnTo>
                <a:lnTo>
                  <a:pt x="69505" y="112446"/>
                </a:lnTo>
                <a:lnTo>
                  <a:pt x="66678" y="30554"/>
                </a:lnTo>
                <a:lnTo>
                  <a:pt x="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65" name="object 65"/>
          <p:cNvSpPr/>
          <p:nvPr/>
        </p:nvSpPr>
        <p:spPr>
          <a:xfrm>
            <a:off x="5720082" y="4102234"/>
            <a:ext cx="116385" cy="97037"/>
          </a:xfrm>
          <a:custGeom>
            <a:avLst/>
            <a:gdLst/>
            <a:ahLst/>
            <a:cxnLst/>
            <a:rect l="l" t="t" r="r" b="b"/>
            <a:pathLst>
              <a:path w="255904" h="213359">
                <a:moveTo>
                  <a:pt x="96440" y="0"/>
                </a:moveTo>
                <a:lnTo>
                  <a:pt x="86617" y="4426"/>
                </a:lnTo>
                <a:lnTo>
                  <a:pt x="78772" y="15219"/>
                </a:lnTo>
                <a:lnTo>
                  <a:pt x="2847" y="180942"/>
                </a:lnTo>
                <a:lnTo>
                  <a:pt x="0" y="193471"/>
                </a:lnTo>
                <a:lnTo>
                  <a:pt x="3050" y="203814"/>
                </a:lnTo>
                <a:lnTo>
                  <a:pt x="11227" y="210731"/>
                </a:lnTo>
                <a:lnTo>
                  <a:pt x="23758" y="212983"/>
                </a:lnTo>
                <a:lnTo>
                  <a:pt x="235856" y="205789"/>
                </a:lnTo>
                <a:lnTo>
                  <a:pt x="248367" y="203279"/>
                </a:lnTo>
                <a:lnTo>
                  <a:pt x="255170" y="196704"/>
                </a:lnTo>
                <a:lnTo>
                  <a:pt x="255799" y="187073"/>
                </a:lnTo>
                <a:lnTo>
                  <a:pt x="249793" y="175392"/>
                </a:lnTo>
                <a:lnTo>
                  <a:pt x="116739" y="10036"/>
                </a:lnTo>
                <a:lnTo>
                  <a:pt x="106921" y="1887"/>
                </a:lnTo>
                <a:lnTo>
                  <a:pt x="9644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6" name="object 66"/>
          <p:cNvSpPr/>
          <p:nvPr/>
        </p:nvSpPr>
        <p:spPr>
          <a:xfrm>
            <a:off x="5293782" y="3882073"/>
            <a:ext cx="347136" cy="394787"/>
          </a:xfrm>
          <a:custGeom>
            <a:avLst/>
            <a:gdLst/>
            <a:ahLst/>
            <a:cxnLst/>
            <a:rect l="l" t="t" r="r" b="b"/>
            <a:pathLst>
              <a:path w="763270" h="868045">
                <a:moveTo>
                  <a:pt x="480226" y="0"/>
                </a:moveTo>
                <a:lnTo>
                  <a:pt x="0" y="205292"/>
                </a:lnTo>
                <a:lnTo>
                  <a:pt x="282933" y="867858"/>
                </a:lnTo>
                <a:lnTo>
                  <a:pt x="763160" y="662555"/>
                </a:lnTo>
                <a:lnTo>
                  <a:pt x="480226"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67" name="object 67"/>
          <p:cNvSpPr/>
          <p:nvPr/>
        </p:nvSpPr>
        <p:spPr>
          <a:xfrm>
            <a:off x="5293782" y="3882073"/>
            <a:ext cx="347136" cy="394787"/>
          </a:xfrm>
          <a:custGeom>
            <a:avLst/>
            <a:gdLst/>
            <a:ahLst/>
            <a:cxnLst/>
            <a:rect l="l" t="t" r="r" b="b"/>
            <a:pathLst>
              <a:path w="763270" h="868045">
                <a:moveTo>
                  <a:pt x="763160" y="662555"/>
                </a:moveTo>
                <a:lnTo>
                  <a:pt x="282933" y="867858"/>
                </a:lnTo>
                <a:lnTo>
                  <a:pt x="0" y="205292"/>
                </a:lnTo>
                <a:lnTo>
                  <a:pt x="480226" y="0"/>
                </a:lnTo>
                <a:lnTo>
                  <a:pt x="763160" y="662555"/>
                </a:lnTo>
                <a:close/>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68" name="object 68"/>
          <p:cNvSpPr/>
          <p:nvPr/>
        </p:nvSpPr>
        <p:spPr>
          <a:xfrm>
            <a:off x="5395660" y="4140306"/>
            <a:ext cx="97325" cy="47075"/>
          </a:xfrm>
          <a:custGeom>
            <a:avLst/>
            <a:gdLst/>
            <a:ahLst/>
            <a:cxnLst/>
            <a:rect l="l" t="t" r="r" b="b"/>
            <a:pathLst>
              <a:path w="213995" h="103504">
                <a:moveTo>
                  <a:pt x="207334" y="0"/>
                </a:moveTo>
                <a:lnTo>
                  <a:pt x="0" y="88583"/>
                </a:lnTo>
                <a:lnTo>
                  <a:pt x="6177" y="103033"/>
                </a:lnTo>
                <a:lnTo>
                  <a:pt x="213511" y="14439"/>
                </a:lnTo>
                <a:lnTo>
                  <a:pt x="20733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69" name="object 69"/>
          <p:cNvSpPr/>
          <p:nvPr/>
        </p:nvSpPr>
        <p:spPr>
          <a:xfrm>
            <a:off x="5400046" y="4150492"/>
            <a:ext cx="97325" cy="47075"/>
          </a:xfrm>
          <a:custGeom>
            <a:avLst/>
            <a:gdLst/>
            <a:ahLst/>
            <a:cxnLst/>
            <a:rect l="l" t="t" r="r" b="b"/>
            <a:pathLst>
              <a:path w="213995" h="103504">
                <a:moveTo>
                  <a:pt x="207334" y="0"/>
                </a:moveTo>
                <a:lnTo>
                  <a:pt x="0" y="88604"/>
                </a:lnTo>
                <a:lnTo>
                  <a:pt x="6167" y="103043"/>
                </a:lnTo>
                <a:lnTo>
                  <a:pt x="213501" y="14449"/>
                </a:lnTo>
                <a:lnTo>
                  <a:pt x="20733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70" name="object 70"/>
          <p:cNvSpPr/>
          <p:nvPr/>
        </p:nvSpPr>
        <p:spPr>
          <a:xfrm>
            <a:off x="5404375" y="4160678"/>
            <a:ext cx="97325" cy="47075"/>
          </a:xfrm>
          <a:custGeom>
            <a:avLst/>
            <a:gdLst/>
            <a:ahLst/>
            <a:cxnLst/>
            <a:rect l="l" t="t" r="r" b="b"/>
            <a:pathLst>
              <a:path w="213995" h="103504">
                <a:moveTo>
                  <a:pt x="207344" y="0"/>
                </a:moveTo>
                <a:lnTo>
                  <a:pt x="0" y="88594"/>
                </a:lnTo>
                <a:lnTo>
                  <a:pt x="6177" y="103023"/>
                </a:lnTo>
                <a:lnTo>
                  <a:pt x="213511" y="14449"/>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71" name="object 71"/>
          <p:cNvSpPr/>
          <p:nvPr/>
        </p:nvSpPr>
        <p:spPr>
          <a:xfrm>
            <a:off x="5408756" y="4170869"/>
            <a:ext cx="97325" cy="47075"/>
          </a:xfrm>
          <a:custGeom>
            <a:avLst/>
            <a:gdLst/>
            <a:ahLst/>
            <a:cxnLst/>
            <a:rect l="l" t="t" r="r" b="b"/>
            <a:pathLst>
              <a:path w="213995" h="103504">
                <a:moveTo>
                  <a:pt x="207344" y="0"/>
                </a:moveTo>
                <a:lnTo>
                  <a:pt x="0" y="88594"/>
                </a:lnTo>
                <a:lnTo>
                  <a:pt x="6177" y="103033"/>
                </a:lnTo>
                <a:lnTo>
                  <a:pt x="213511" y="14439"/>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72" name="object 72"/>
          <p:cNvSpPr/>
          <p:nvPr/>
        </p:nvSpPr>
        <p:spPr>
          <a:xfrm>
            <a:off x="5413090" y="4181056"/>
            <a:ext cx="97325" cy="47075"/>
          </a:xfrm>
          <a:custGeom>
            <a:avLst/>
            <a:gdLst/>
            <a:ahLst/>
            <a:cxnLst/>
            <a:rect l="l" t="t" r="r" b="b"/>
            <a:pathLst>
              <a:path w="213995" h="103504">
                <a:moveTo>
                  <a:pt x="207344" y="0"/>
                </a:moveTo>
                <a:lnTo>
                  <a:pt x="0" y="88583"/>
                </a:lnTo>
                <a:lnTo>
                  <a:pt x="6177" y="103033"/>
                </a:lnTo>
                <a:lnTo>
                  <a:pt x="213511" y="14439"/>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73" name="object 73"/>
          <p:cNvSpPr/>
          <p:nvPr/>
        </p:nvSpPr>
        <p:spPr>
          <a:xfrm>
            <a:off x="5417470" y="4191247"/>
            <a:ext cx="97325" cy="47075"/>
          </a:xfrm>
          <a:custGeom>
            <a:avLst/>
            <a:gdLst/>
            <a:ahLst/>
            <a:cxnLst/>
            <a:rect l="l" t="t" r="r" b="b"/>
            <a:pathLst>
              <a:path w="213995" h="103504">
                <a:moveTo>
                  <a:pt x="207344" y="0"/>
                </a:moveTo>
                <a:lnTo>
                  <a:pt x="0" y="88583"/>
                </a:lnTo>
                <a:lnTo>
                  <a:pt x="6177" y="103012"/>
                </a:lnTo>
                <a:lnTo>
                  <a:pt x="213511" y="14439"/>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74" name="object 74"/>
          <p:cNvSpPr/>
          <p:nvPr/>
        </p:nvSpPr>
        <p:spPr>
          <a:xfrm>
            <a:off x="5421809" y="4201433"/>
            <a:ext cx="97325" cy="47075"/>
          </a:xfrm>
          <a:custGeom>
            <a:avLst/>
            <a:gdLst/>
            <a:ahLst/>
            <a:cxnLst/>
            <a:rect l="l" t="t" r="r" b="b"/>
            <a:pathLst>
              <a:path w="213995" h="103504">
                <a:moveTo>
                  <a:pt x="207344" y="0"/>
                </a:moveTo>
                <a:lnTo>
                  <a:pt x="0" y="88583"/>
                </a:lnTo>
                <a:lnTo>
                  <a:pt x="6167" y="103012"/>
                </a:lnTo>
                <a:lnTo>
                  <a:pt x="213501" y="14439"/>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75" name="object 75"/>
          <p:cNvSpPr/>
          <p:nvPr/>
        </p:nvSpPr>
        <p:spPr>
          <a:xfrm>
            <a:off x="5426143" y="4211619"/>
            <a:ext cx="97325" cy="47075"/>
          </a:xfrm>
          <a:custGeom>
            <a:avLst/>
            <a:gdLst/>
            <a:ahLst/>
            <a:cxnLst/>
            <a:rect l="l" t="t" r="r" b="b"/>
            <a:pathLst>
              <a:path w="213995" h="103504">
                <a:moveTo>
                  <a:pt x="207334" y="0"/>
                </a:moveTo>
                <a:lnTo>
                  <a:pt x="0" y="88583"/>
                </a:lnTo>
                <a:lnTo>
                  <a:pt x="6156" y="103023"/>
                </a:lnTo>
                <a:lnTo>
                  <a:pt x="213501" y="14439"/>
                </a:lnTo>
                <a:lnTo>
                  <a:pt x="20733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76" name="object 76"/>
          <p:cNvSpPr/>
          <p:nvPr/>
        </p:nvSpPr>
        <p:spPr>
          <a:xfrm>
            <a:off x="5500237" y="4095637"/>
            <a:ext cx="97325" cy="47075"/>
          </a:xfrm>
          <a:custGeom>
            <a:avLst/>
            <a:gdLst/>
            <a:ahLst/>
            <a:cxnLst/>
            <a:rect l="l" t="t" r="r" b="b"/>
            <a:pathLst>
              <a:path w="213995" h="103504">
                <a:moveTo>
                  <a:pt x="207344" y="0"/>
                </a:moveTo>
                <a:lnTo>
                  <a:pt x="0" y="88583"/>
                </a:lnTo>
                <a:lnTo>
                  <a:pt x="6167" y="103033"/>
                </a:lnTo>
                <a:lnTo>
                  <a:pt x="213511" y="14428"/>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77" name="object 77"/>
          <p:cNvSpPr/>
          <p:nvPr/>
        </p:nvSpPr>
        <p:spPr>
          <a:xfrm>
            <a:off x="5504570" y="4105823"/>
            <a:ext cx="97325" cy="47075"/>
          </a:xfrm>
          <a:custGeom>
            <a:avLst/>
            <a:gdLst/>
            <a:ahLst/>
            <a:cxnLst/>
            <a:rect l="l" t="t" r="r" b="b"/>
            <a:pathLst>
              <a:path w="213995" h="103504">
                <a:moveTo>
                  <a:pt x="207334" y="0"/>
                </a:moveTo>
                <a:lnTo>
                  <a:pt x="0" y="88594"/>
                </a:lnTo>
                <a:lnTo>
                  <a:pt x="6167" y="103033"/>
                </a:lnTo>
                <a:lnTo>
                  <a:pt x="213511" y="14449"/>
                </a:lnTo>
                <a:lnTo>
                  <a:pt x="20733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78" name="object 78"/>
          <p:cNvSpPr/>
          <p:nvPr/>
        </p:nvSpPr>
        <p:spPr>
          <a:xfrm>
            <a:off x="5508952" y="4116013"/>
            <a:ext cx="97325" cy="47075"/>
          </a:xfrm>
          <a:custGeom>
            <a:avLst/>
            <a:gdLst/>
            <a:ahLst/>
            <a:cxnLst/>
            <a:rect l="l" t="t" r="r" b="b"/>
            <a:pathLst>
              <a:path w="213995" h="103504">
                <a:moveTo>
                  <a:pt x="207354" y="0"/>
                </a:moveTo>
                <a:lnTo>
                  <a:pt x="0" y="88573"/>
                </a:lnTo>
                <a:lnTo>
                  <a:pt x="6177" y="103012"/>
                </a:lnTo>
                <a:lnTo>
                  <a:pt x="213511" y="14428"/>
                </a:lnTo>
                <a:lnTo>
                  <a:pt x="20735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79" name="object 79"/>
          <p:cNvSpPr/>
          <p:nvPr/>
        </p:nvSpPr>
        <p:spPr>
          <a:xfrm>
            <a:off x="5513285" y="4126195"/>
            <a:ext cx="97325" cy="47075"/>
          </a:xfrm>
          <a:custGeom>
            <a:avLst/>
            <a:gdLst/>
            <a:ahLst/>
            <a:cxnLst/>
            <a:rect l="l" t="t" r="r" b="b"/>
            <a:pathLst>
              <a:path w="213995" h="103504">
                <a:moveTo>
                  <a:pt x="207344" y="0"/>
                </a:moveTo>
                <a:lnTo>
                  <a:pt x="0" y="88594"/>
                </a:lnTo>
                <a:lnTo>
                  <a:pt x="6177" y="103033"/>
                </a:lnTo>
                <a:lnTo>
                  <a:pt x="213511" y="14439"/>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80" name="object 80"/>
          <p:cNvSpPr/>
          <p:nvPr/>
        </p:nvSpPr>
        <p:spPr>
          <a:xfrm>
            <a:off x="5517667" y="4136386"/>
            <a:ext cx="97325" cy="47075"/>
          </a:xfrm>
          <a:custGeom>
            <a:avLst/>
            <a:gdLst/>
            <a:ahLst/>
            <a:cxnLst/>
            <a:rect l="l" t="t" r="r" b="b"/>
            <a:pathLst>
              <a:path w="213995" h="103504">
                <a:moveTo>
                  <a:pt x="207344" y="0"/>
                </a:moveTo>
                <a:lnTo>
                  <a:pt x="0" y="88583"/>
                </a:lnTo>
                <a:lnTo>
                  <a:pt x="6177" y="103012"/>
                </a:lnTo>
                <a:lnTo>
                  <a:pt x="213511" y="14428"/>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81" name="object 81"/>
          <p:cNvSpPr/>
          <p:nvPr/>
        </p:nvSpPr>
        <p:spPr>
          <a:xfrm>
            <a:off x="5521995" y="4146573"/>
            <a:ext cx="97325" cy="47075"/>
          </a:xfrm>
          <a:custGeom>
            <a:avLst/>
            <a:gdLst/>
            <a:ahLst/>
            <a:cxnLst/>
            <a:rect l="l" t="t" r="r" b="b"/>
            <a:pathLst>
              <a:path w="213995" h="103504">
                <a:moveTo>
                  <a:pt x="207344" y="0"/>
                </a:moveTo>
                <a:lnTo>
                  <a:pt x="0" y="88583"/>
                </a:lnTo>
                <a:lnTo>
                  <a:pt x="6167" y="103033"/>
                </a:lnTo>
                <a:lnTo>
                  <a:pt x="213522" y="14439"/>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82" name="object 82"/>
          <p:cNvSpPr/>
          <p:nvPr/>
        </p:nvSpPr>
        <p:spPr>
          <a:xfrm>
            <a:off x="5526329" y="4156759"/>
            <a:ext cx="97325" cy="47075"/>
          </a:xfrm>
          <a:custGeom>
            <a:avLst/>
            <a:gdLst/>
            <a:ahLst/>
            <a:cxnLst/>
            <a:rect l="l" t="t" r="r" b="b"/>
            <a:pathLst>
              <a:path w="213995" h="103504">
                <a:moveTo>
                  <a:pt x="207354" y="0"/>
                </a:moveTo>
                <a:lnTo>
                  <a:pt x="0" y="88594"/>
                </a:lnTo>
                <a:lnTo>
                  <a:pt x="6177" y="103033"/>
                </a:lnTo>
                <a:lnTo>
                  <a:pt x="213522" y="14439"/>
                </a:lnTo>
                <a:lnTo>
                  <a:pt x="20735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83" name="object 83"/>
          <p:cNvSpPr/>
          <p:nvPr/>
        </p:nvSpPr>
        <p:spPr>
          <a:xfrm>
            <a:off x="5530715" y="4166945"/>
            <a:ext cx="97325" cy="47075"/>
          </a:xfrm>
          <a:custGeom>
            <a:avLst/>
            <a:gdLst/>
            <a:ahLst/>
            <a:cxnLst/>
            <a:rect l="l" t="t" r="r" b="b"/>
            <a:pathLst>
              <a:path w="213995" h="103504">
                <a:moveTo>
                  <a:pt x="207344" y="0"/>
                </a:moveTo>
                <a:lnTo>
                  <a:pt x="0" y="88583"/>
                </a:lnTo>
                <a:lnTo>
                  <a:pt x="6167" y="103023"/>
                </a:lnTo>
                <a:lnTo>
                  <a:pt x="213511" y="14439"/>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84" name="object 84"/>
          <p:cNvSpPr/>
          <p:nvPr/>
        </p:nvSpPr>
        <p:spPr>
          <a:xfrm>
            <a:off x="5377469" y="4130492"/>
            <a:ext cx="23970" cy="22526"/>
          </a:xfrm>
          <a:custGeom>
            <a:avLst/>
            <a:gdLst/>
            <a:ahLst/>
            <a:cxnLst/>
            <a:rect l="l" t="t" r="r" b="b"/>
            <a:pathLst>
              <a:path w="52704" h="49529">
                <a:moveTo>
                  <a:pt x="38166" y="0"/>
                </a:moveTo>
                <a:lnTo>
                  <a:pt x="0" y="16303"/>
                </a:lnTo>
                <a:lnTo>
                  <a:pt x="14093" y="49307"/>
                </a:lnTo>
                <a:lnTo>
                  <a:pt x="52260" y="32993"/>
                </a:lnTo>
                <a:lnTo>
                  <a:pt x="38166"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85" name="object 85"/>
          <p:cNvSpPr/>
          <p:nvPr/>
        </p:nvSpPr>
        <p:spPr>
          <a:xfrm>
            <a:off x="5386759" y="4152331"/>
            <a:ext cx="23970" cy="22526"/>
          </a:xfrm>
          <a:custGeom>
            <a:avLst/>
            <a:gdLst/>
            <a:ahLst/>
            <a:cxnLst/>
            <a:rect l="l" t="t" r="r" b="b"/>
            <a:pathLst>
              <a:path w="52704" h="49529">
                <a:moveTo>
                  <a:pt x="38155" y="0"/>
                </a:moveTo>
                <a:lnTo>
                  <a:pt x="0" y="16313"/>
                </a:lnTo>
                <a:lnTo>
                  <a:pt x="14093" y="49317"/>
                </a:lnTo>
                <a:lnTo>
                  <a:pt x="52249" y="33014"/>
                </a:lnTo>
                <a:lnTo>
                  <a:pt x="38155"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86" name="object 86"/>
          <p:cNvSpPr/>
          <p:nvPr/>
        </p:nvSpPr>
        <p:spPr>
          <a:xfrm>
            <a:off x="5478998" y="4087094"/>
            <a:ext cx="23970" cy="22526"/>
          </a:xfrm>
          <a:custGeom>
            <a:avLst/>
            <a:gdLst/>
            <a:ahLst/>
            <a:cxnLst/>
            <a:rect l="l" t="t" r="r" b="b"/>
            <a:pathLst>
              <a:path w="52704" h="49529">
                <a:moveTo>
                  <a:pt x="38166" y="0"/>
                </a:moveTo>
                <a:lnTo>
                  <a:pt x="0" y="16313"/>
                </a:lnTo>
                <a:lnTo>
                  <a:pt x="14093" y="49317"/>
                </a:lnTo>
                <a:lnTo>
                  <a:pt x="52260" y="33004"/>
                </a:lnTo>
                <a:lnTo>
                  <a:pt x="38166"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87" name="object 87"/>
          <p:cNvSpPr/>
          <p:nvPr/>
        </p:nvSpPr>
        <p:spPr>
          <a:xfrm>
            <a:off x="5488327" y="4108938"/>
            <a:ext cx="23970" cy="22526"/>
          </a:xfrm>
          <a:custGeom>
            <a:avLst/>
            <a:gdLst/>
            <a:ahLst/>
            <a:cxnLst/>
            <a:rect l="l" t="t" r="r" b="b"/>
            <a:pathLst>
              <a:path w="52704" h="49529">
                <a:moveTo>
                  <a:pt x="38176" y="0"/>
                </a:moveTo>
                <a:lnTo>
                  <a:pt x="0" y="16303"/>
                </a:lnTo>
                <a:lnTo>
                  <a:pt x="14104" y="49296"/>
                </a:lnTo>
                <a:lnTo>
                  <a:pt x="52270" y="33004"/>
                </a:lnTo>
                <a:lnTo>
                  <a:pt x="38176"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88" name="object 88"/>
          <p:cNvSpPr/>
          <p:nvPr/>
        </p:nvSpPr>
        <p:spPr>
          <a:xfrm>
            <a:off x="5406180" y="4122454"/>
            <a:ext cx="23104" cy="15017"/>
          </a:xfrm>
          <a:custGeom>
            <a:avLst/>
            <a:gdLst/>
            <a:ahLst/>
            <a:cxnLst/>
            <a:rect l="l" t="t" r="r" b="b"/>
            <a:pathLst>
              <a:path w="50800" h="33020">
                <a:moveTo>
                  <a:pt x="44867" y="0"/>
                </a:moveTo>
                <a:lnTo>
                  <a:pt x="0" y="19172"/>
                </a:lnTo>
                <a:lnTo>
                  <a:pt x="5738" y="32595"/>
                </a:lnTo>
                <a:lnTo>
                  <a:pt x="50595" y="13423"/>
                </a:lnTo>
                <a:lnTo>
                  <a:pt x="44867"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89" name="object 89"/>
          <p:cNvSpPr/>
          <p:nvPr/>
        </p:nvSpPr>
        <p:spPr>
          <a:xfrm>
            <a:off x="5415809" y="4144973"/>
            <a:ext cx="22815" cy="14440"/>
          </a:xfrm>
          <a:custGeom>
            <a:avLst/>
            <a:gdLst/>
            <a:ahLst/>
            <a:cxnLst/>
            <a:rect l="l" t="t" r="r" b="b"/>
            <a:pathLst>
              <a:path w="50165" h="31750">
                <a:moveTo>
                  <a:pt x="44878" y="0"/>
                </a:moveTo>
                <a:lnTo>
                  <a:pt x="0" y="19172"/>
                </a:lnTo>
                <a:lnTo>
                  <a:pt x="5298" y="31548"/>
                </a:lnTo>
                <a:lnTo>
                  <a:pt x="50155" y="12376"/>
                </a:lnTo>
                <a:lnTo>
                  <a:pt x="44878"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90" name="object 90"/>
          <p:cNvSpPr/>
          <p:nvPr/>
        </p:nvSpPr>
        <p:spPr>
          <a:xfrm>
            <a:off x="5505656" y="4079946"/>
            <a:ext cx="23104" cy="15017"/>
          </a:xfrm>
          <a:custGeom>
            <a:avLst/>
            <a:gdLst/>
            <a:ahLst/>
            <a:cxnLst/>
            <a:rect l="l" t="t" r="r" b="b"/>
            <a:pathLst>
              <a:path w="50800" h="33020">
                <a:moveTo>
                  <a:pt x="44888" y="0"/>
                </a:moveTo>
                <a:lnTo>
                  <a:pt x="0" y="19182"/>
                </a:lnTo>
                <a:lnTo>
                  <a:pt x="5738" y="32585"/>
                </a:lnTo>
                <a:lnTo>
                  <a:pt x="50605" y="13413"/>
                </a:lnTo>
                <a:lnTo>
                  <a:pt x="44888"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91" name="object 91"/>
          <p:cNvSpPr/>
          <p:nvPr/>
        </p:nvSpPr>
        <p:spPr>
          <a:xfrm>
            <a:off x="5515289" y="4102461"/>
            <a:ext cx="22815" cy="14440"/>
          </a:xfrm>
          <a:custGeom>
            <a:avLst/>
            <a:gdLst/>
            <a:ahLst/>
            <a:cxnLst/>
            <a:rect l="l" t="t" r="r" b="b"/>
            <a:pathLst>
              <a:path w="50165" h="31750">
                <a:moveTo>
                  <a:pt x="44878" y="0"/>
                </a:moveTo>
                <a:lnTo>
                  <a:pt x="0" y="19172"/>
                </a:lnTo>
                <a:lnTo>
                  <a:pt x="5287" y="31548"/>
                </a:lnTo>
                <a:lnTo>
                  <a:pt x="50155" y="12387"/>
                </a:lnTo>
                <a:lnTo>
                  <a:pt x="44878"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92" name="object 92"/>
          <p:cNvSpPr/>
          <p:nvPr/>
        </p:nvSpPr>
        <p:spPr>
          <a:xfrm>
            <a:off x="5396821" y="3933177"/>
            <a:ext cx="143474" cy="96395"/>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93" name="object 93"/>
          <p:cNvSpPr/>
          <p:nvPr/>
        </p:nvSpPr>
        <p:spPr>
          <a:xfrm>
            <a:off x="5309455" y="3894769"/>
            <a:ext cx="206491" cy="107433"/>
          </a:xfrm>
          <a:custGeom>
            <a:avLst/>
            <a:gdLst/>
            <a:ahLst/>
            <a:cxnLst/>
            <a:rect l="l" t="t" r="r" b="b"/>
            <a:pathLst>
              <a:path w="454025" h="236220">
                <a:moveTo>
                  <a:pt x="431222" y="0"/>
                </a:moveTo>
                <a:lnTo>
                  <a:pt x="0" y="184256"/>
                </a:lnTo>
                <a:lnTo>
                  <a:pt x="22198" y="236212"/>
                </a:lnTo>
                <a:lnTo>
                  <a:pt x="453420" y="51956"/>
                </a:lnTo>
                <a:lnTo>
                  <a:pt x="431222"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94" name="object 94"/>
          <p:cNvSpPr/>
          <p:nvPr/>
        </p:nvSpPr>
        <p:spPr>
          <a:xfrm>
            <a:off x="5348586" y="3984893"/>
            <a:ext cx="203025" cy="92127"/>
          </a:xfrm>
          <a:custGeom>
            <a:avLst/>
            <a:gdLst/>
            <a:ahLst/>
            <a:cxnLst/>
            <a:rect l="l" t="t" r="r" b="b"/>
            <a:pathLst>
              <a:path w="446404" h="202565">
                <a:moveTo>
                  <a:pt x="439850" y="0"/>
                </a:moveTo>
                <a:lnTo>
                  <a:pt x="0" y="187931"/>
                </a:lnTo>
                <a:lnTo>
                  <a:pt x="6177" y="202370"/>
                </a:lnTo>
                <a:lnTo>
                  <a:pt x="446017" y="14439"/>
                </a:lnTo>
                <a:lnTo>
                  <a:pt x="439850"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95" name="object 95"/>
          <p:cNvSpPr/>
          <p:nvPr/>
        </p:nvSpPr>
        <p:spPr>
          <a:xfrm>
            <a:off x="5353115" y="3995537"/>
            <a:ext cx="203025" cy="92127"/>
          </a:xfrm>
          <a:custGeom>
            <a:avLst/>
            <a:gdLst/>
            <a:ahLst/>
            <a:cxnLst/>
            <a:rect l="l" t="t" r="r" b="b"/>
            <a:pathLst>
              <a:path w="446404" h="202565">
                <a:moveTo>
                  <a:pt x="439850" y="0"/>
                </a:moveTo>
                <a:lnTo>
                  <a:pt x="0" y="187931"/>
                </a:lnTo>
                <a:lnTo>
                  <a:pt x="6167" y="202381"/>
                </a:lnTo>
                <a:lnTo>
                  <a:pt x="446007" y="14439"/>
                </a:lnTo>
                <a:lnTo>
                  <a:pt x="439850"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96" name="object 96"/>
          <p:cNvSpPr/>
          <p:nvPr/>
        </p:nvSpPr>
        <p:spPr>
          <a:xfrm>
            <a:off x="5357681" y="4006180"/>
            <a:ext cx="203025" cy="92127"/>
          </a:xfrm>
          <a:custGeom>
            <a:avLst/>
            <a:gdLst/>
            <a:ahLst/>
            <a:cxnLst/>
            <a:rect l="l" t="t" r="r" b="b"/>
            <a:pathLst>
              <a:path w="446404" h="202565">
                <a:moveTo>
                  <a:pt x="439850" y="0"/>
                </a:moveTo>
                <a:lnTo>
                  <a:pt x="0" y="187931"/>
                </a:lnTo>
                <a:lnTo>
                  <a:pt x="6167" y="202370"/>
                </a:lnTo>
                <a:lnTo>
                  <a:pt x="446017" y="14439"/>
                </a:lnTo>
                <a:lnTo>
                  <a:pt x="439850"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97" name="object 97"/>
          <p:cNvSpPr/>
          <p:nvPr/>
        </p:nvSpPr>
        <p:spPr>
          <a:xfrm>
            <a:off x="5362206" y="4016823"/>
            <a:ext cx="203025" cy="92127"/>
          </a:xfrm>
          <a:custGeom>
            <a:avLst/>
            <a:gdLst/>
            <a:ahLst/>
            <a:cxnLst/>
            <a:rect l="l" t="t" r="r" b="b"/>
            <a:pathLst>
              <a:path w="446404" h="202565">
                <a:moveTo>
                  <a:pt x="439860" y="0"/>
                </a:moveTo>
                <a:lnTo>
                  <a:pt x="0" y="187931"/>
                </a:lnTo>
                <a:lnTo>
                  <a:pt x="6177" y="202370"/>
                </a:lnTo>
                <a:lnTo>
                  <a:pt x="446017" y="14439"/>
                </a:lnTo>
                <a:lnTo>
                  <a:pt x="439860"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98" name="object 98"/>
          <p:cNvSpPr/>
          <p:nvPr/>
        </p:nvSpPr>
        <p:spPr>
          <a:xfrm>
            <a:off x="5366782" y="4027466"/>
            <a:ext cx="203025" cy="92127"/>
          </a:xfrm>
          <a:custGeom>
            <a:avLst/>
            <a:gdLst/>
            <a:ahLst/>
            <a:cxnLst/>
            <a:rect l="l" t="t" r="r" b="b"/>
            <a:pathLst>
              <a:path w="446404" h="202565">
                <a:moveTo>
                  <a:pt x="439840" y="0"/>
                </a:moveTo>
                <a:lnTo>
                  <a:pt x="0" y="187931"/>
                </a:lnTo>
                <a:lnTo>
                  <a:pt x="6167" y="202370"/>
                </a:lnTo>
                <a:lnTo>
                  <a:pt x="446007" y="14439"/>
                </a:lnTo>
                <a:lnTo>
                  <a:pt x="439840"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99" name="object 99"/>
          <p:cNvSpPr/>
          <p:nvPr/>
        </p:nvSpPr>
        <p:spPr>
          <a:xfrm>
            <a:off x="5371301" y="4038110"/>
            <a:ext cx="203025" cy="92127"/>
          </a:xfrm>
          <a:custGeom>
            <a:avLst/>
            <a:gdLst/>
            <a:ahLst/>
            <a:cxnLst/>
            <a:rect l="l" t="t" r="r" b="b"/>
            <a:pathLst>
              <a:path w="446404" h="202565">
                <a:moveTo>
                  <a:pt x="439850" y="0"/>
                </a:moveTo>
                <a:lnTo>
                  <a:pt x="0" y="187931"/>
                </a:lnTo>
                <a:lnTo>
                  <a:pt x="6177" y="202381"/>
                </a:lnTo>
                <a:lnTo>
                  <a:pt x="446017" y="14439"/>
                </a:lnTo>
                <a:lnTo>
                  <a:pt x="439850"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100" name="object 100"/>
          <p:cNvSpPr/>
          <p:nvPr/>
        </p:nvSpPr>
        <p:spPr>
          <a:xfrm>
            <a:off x="5348232" y="3997509"/>
            <a:ext cx="47898" cy="58246"/>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101" name="object 101"/>
          <p:cNvSpPr/>
          <p:nvPr/>
        </p:nvSpPr>
        <p:spPr>
          <a:xfrm>
            <a:off x="5556007" y="4037625"/>
            <a:ext cx="127649" cy="126782"/>
          </a:xfrm>
          <a:custGeom>
            <a:avLst/>
            <a:gdLst/>
            <a:ahLst/>
            <a:cxnLst/>
            <a:rect l="l" t="t" r="r" b="b"/>
            <a:pathLst>
              <a:path w="280670" h="278765">
                <a:moveTo>
                  <a:pt x="122477" y="0"/>
                </a:moveTo>
                <a:lnTo>
                  <a:pt x="0" y="16104"/>
                </a:lnTo>
                <a:lnTo>
                  <a:pt x="235919" y="278640"/>
                </a:lnTo>
                <a:lnTo>
                  <a:pt x="275457" y="277164"/>
                </a:lnTo>
                <a:lnTo>
                  <a:pt x="280179" y="241427"/>
                </a:lnTo>
                <a:lnTo>
                  <a:pt x="122477"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02" name="object 102"/>
          <p:cNvSpPr/>
          <p:nvPr/>
        </p:nvSpPr>
        <p:spPr>
          <a:xfrm>
            <a:off x="5610867" y="3777949"/>
            <a:ext cx="189163" cy="275225"/>
          </a:xfrm>
          <a:custGeom>
            <a:avLst/>
            <a:gdLst/>
            <a:ahLst/>
            <a:cxnLst/>
            <a:rect l="l" t="t" r="r" b="b"/>
            <a:pathLst>
              <a:path w="415925" h="605154">
                <a:moveTo>
                  <a:pt x="384235" y="470111"/>
                </a:moveTo>
                <a:lnTo>
                  <a:pt x="117211" y="470111"/>
                </a:lnTo>
                <a:lnTo>
                  <a:pt x="243961" y="499524"/>
                </a:lnTo>
                <a:lnTo>
                  <a:pt x="415484" y="604630"/>
                </a:lnTo>
                <a:lnTo>
                  <a:pt x="384235" y="470111"/>
                </a:lnTo>
                <a:close/>
              </a:path>
              <a:path w="415925" h="605154">
                <a:moveTo>
                  <a:pt x="275028" y="0"/>
                </a:moveTo>
                <a:lnTo>
                  <a:pt x="235375" y="76018"/>
                </a:lnTo>
                <a:lnTo>
                  <a:pt x="194140" y="125818"/>
                </a:lnTo>
                <a:lnTo>
                  <a:pt x="177270" y="152933"/>
                </a:lnTo>
                <a:lnTo>
                  <a:pt x="166928" y="167260"/>
                </a:lnTo>
                <a:lnTo>
                  <a:pt x="158864" y="173559"/>
                </a:lnTo>
                <a:lnTo>
                  <a:pt x="148833" y="176591"/>
                </a:lnTo>
                <a:lnTo>
                  <a:pt x="130373" y="188297"/>
                </a:lnTo>
                <a:lnTo>
                  <a:pt x="105922" y="210171"/>
                </a:lnTo>
                <a:lnTo>
                  <a:pt x="84579" y="231299"/>
                </a:lnTo>
                <a:lnTo>
                  <a:pt x="75442" y="240767"/>
                </a:lnTo>
                <a:lnTo>
                  <a:pt x="0" y="258871"/>
                </a:lnTo>
                <a:lnTo>
                  <a:pt x="54333" y="485210"/>
                </a:lnTo>
                <a:lnTo>
                  <a:pt x="117211" y="470111"/>
                </a:lnTo>
                <a:lnTo>
                  <a:pt x="384235" y="470111"/>
                </a:lnTo>
                <a:lnTo>
                  <a:pt x="275028"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03" name="object 103"/>
          <p:cNvSpPr/>
          <p:nvPr/>
        </p:nvSpPr>
        <p:spPr>
          <a:xfrm>
            <a:off x="5516528" y="3903241"/>
            <a:ext cx="87795" cy="118118"/>
          </a:xfrm>
          <a:custGeom>
            <a:avLst/>
            <a:gdLst/>
            <a:ahLst/>
            <a:cxnLst/>
            <a:rect l="l" t="t" r="r" b="b"/>
            <a:pathLst>
              <a:path w="193040" h="259715">
                <a:moveTo>
                  <a:pt x="138309" y="0"/>
                </a:moveTo>
                <a:lnTo>
                  <a:pt x="0" y="33203"/>
                </a:lnTo>
                <a:lnTo>
                  <a:pt x="54333" y="259541"/>
                </a:lnTo>
                <a:lnTo>
                  <a:pt x="192653" y="226328"/>
                </a:lnTo>
                <a:lnTo>
                  <a:pt x="138309"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04" name="object 104"/>
          <p:cNvSpPr/>
          <p:nvPr/>
        </p:nvSpPr>
        <p:spPr>
          <a:xfrm>
            <a:off x="5621609" y="3780668"/>
            <a:ext cx="134580" cy="161727"/>
          </a:xfrm>
          <a:custGeom>
            <a:avLst/>
            <a:gdLst/>
            <a:ahLst/>
            <a:cxnLst/>
            <a:rect l="l" t="t" r="r" b="b"/>
            <a:pathLst>
              <a:path w="295909" h="355600">
                <a:moveTo>
                  <a:pt x="225951" y="0"/>
                </a:moveTo>
                <a:lnTo>
                  <a:pt x="234903" y="37297"/>
                </a:lnTo>
                <a:lnTo>
                  <a:pt x="98824" y="171806"/>
                </a:lnTo>
                <a:lnTo>
                  <a:pt x="0" y="275803"/>
                </a:lnTo>
                <a:lnTo>
                  <a:pt x="19067" y="355245"/>
                </a:lnTo>
                <a:lnTo>
                  <a:pt x="295320" y="288923"/>
                </a:lnTo>
                <a:lnTo>
                  <a:pt x="225951"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05" name="object 105"/>
          <p:cNvSpPr/>
          <p:nvPr/>
        </p:nvSpPr>
        <p:spPr>
          <a:xfrm>
            <a:off x="5518290" y="3904231"/>
            <a:ext cx="74510" cy="60648"/>
          </a:xfrm>
          <a:custGeom>
            <a:avLst/>
            <a:gdLst/>
            <a:ahLst/>
            <a:cxnLst/>
            <a:rect l="l" t="t" r="r" b="b"/>
            <a:pathLst>
              <a:path w="163829" h="133350">
                <a:moveTo>
                  <a:pt x="129294" y="0"/>
                </a:moveTo>
                <a:lnTo>
                  <a:pt x="0" y="31046"/>
                </a:lnTo>
                <a:lnTo>
                  <a:pt x="24543" y="133283"/>
                </a:lnTo>
                <a:lnTo>
                  <a:pt x="163659" y="99881"/>
                </a:lnTo>
                <a:lnTo>
                  <a:pt x="129294"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06" name="object 106"/>
          <p:cNvSpPr/>
          <p:nvPr/>
        </p:nvSpPr>
        <p:spPr>
          <a:xfrm>
            <a:off x="5902138" y="3734907"/>
            <a:ext cx="107721" cy="275803"/>
          </a:xfrm>
          <a:custGeom>
            <a:avLst/>
            <a:gdLst/>
            <a:ahLst/>
            <a:cxnLst/>
            <a:rect l="l" t="t" r="r" b="b"/>
            <a:pathLst>
              <a:path w="236855" h="606425">
                <a:moveTo>
                  <a:pt x="16674" y="0"/>
                </a:moveTo>
                <a:lnTo>
                  <a:pt x="10479" y="1103"/>
                </a:lnTo>
                <a:lnTo>
                  <a:pt x="5154" y="4455"/>
                </a:lnTo>
                <a:lnTo>
                  <a:pt x="1397" y="9793"/>
                </a:lnTo>
                <a:lnTo>
                  <a:pt x="0" y="16169"/>
                </a:lnTo>
                <a:lnTo>
                  <a:pt x="1110" y="22376"/>
                </a:lnTo>
                <a:lnTo>
                  <a:pt x="4461" y="27716"/>
                </a:lnTo>
                <a:lnTo>
                  <a:pt x="9784" y="31489"/>
                </a:lnTo>
                <a:lnTo>
                  <a:pt x="18443" y="35919"/>
                </a:lnTo>
                <a:lnTo>
                  <a:pt x="39967" y="48907"/>
                </a:lnTo>
                <a:lnTo>
                  <a:pt x="104794" y="103264"/>
                </a:lnTo>
                <a:lnTo>
                  <a:pt x="139691" y="145986"/>
                </a:lnTo>
                <a:lnTo>
                  <a:pt x="170638" y="199973"/>
                </a:lnTo>
                <a:lnTo>
                  <a:pt x="193433" y="265900"/>
                </a:lnTo>
                <a:lnTo>
                  <a:pt x="203356" y="336631"/>
                </a:lnTo>
                <a:lnTo>
                  <a:pt x="200854" y="402080"/>
                </a:lnTo>
                <a:lnTo>
                  <a:pt x="189877" y="460240"/>
                </a:lnTo>
                <a:lnTo>
                  <a:pt x="174375" y="509106"/>
                </a:lnTo>
                <a:lnTo>
                  <a:pt x="158296" y="546668"/>
                </a:lnTo>
                <a:lnTo>
                  <a:pt x="140209" y="579859"/>
                </a:lnTo>
                <a:lnTo>
                  <a:pt x="137744" y="585904"/>
                </a:lnTo>
                <a:lnTo>
                  <a:pt x="153434" y="606026"/>
                </a:lnTo>
                <a:lnTo>
                  <a:pt x="161591" y="604068"/>
                </a:lnTo>
                <a:lnTo>
                  <a:pt x="188550" y="560193"/>
                </a:lnTo>
                <a:lnTo>
                  <a:pt x="205954" y="519651"/>
                </a:lnTo>
                <a:lnTo>
                  <a:pt x="222458" y="467277"/>
                </a:lnTo>
                <a:lnTo>
                  <a:pt x="233941" y="404978"/>
                </a:lnTo>
                <a:lnTo>
                  <a:pt x="236282" y="334662"/>
                </a:lnTo>
                <a:lnTo>
                  <a:pt x="225359" y="258236"/>
                </a:lnTo>
                <a:lnTo>
                  <a:pt x="200510" y="185938"/>
                </a:lnTo>
                <a:lnTo>
                  <a:pt x="166958" y="126957"/>
                </a:lnTo>
                <a:lnTo>
                  <a:pt x="129114" y="80423"/>
                </a:lnTo>
                <a:lnTo>
                  <a:pt x="91390" y="45470"/>
                </a:lnTo>
                <a:lnTo>
                  <a:pt x="58195" y="21228"/>
                </a:lnTo>
                <a:lnTo>
                  <a:pt x="23040" y="1406"/>
                </a:lnTo>
                <a:lnTo>
                  <a:pt x="1667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07" name="object 107"/>
          <p:cNvSpPr/>
          <p:nvPr/>
        </p:nvSpPr>
        <p:spPr>
          <a:xfrm>
            <a:off x="5873885" y="3784246"/>
            <a:ext cx="77109" cy="191762"/>
          </a:xfrm>
          <a:custGeom>
            <a:avLst/>
            <a:gdLst/>
            <a:ahLst/>
            <a:cxnLst/>
            <a:rect l="l" t="t" r="r" b="b"/>
            <a:pathLst>
              <a:path w="169544" h="421640">
                <a:moveTo>
                  <a:pt x="16178" y="0"/>
                </a:moveTo>
                <a:lnTo>
                  <a:pt x="10023" y="1286"/>
                </a:lnTo>
                <a:lnTo>
                  <a:pt x="4802" y="4793"/>
                </a:lnTo>
                <a:lnTo>
                  <a:pt x="1206" y="10235"/>
                </a:lnTo>
                <a:lnTo>
                  <a:pt x="0" y="16652"/>
                </a:lnTo>
                <a:lnTo>
                  <a:pt x="1291" y="22821"/>
                </a:lnTo>
                <a:lnTo>
                  <a:pt x="4792" y="28054"/>
                </a:lnTo>
                <a:lnTo>
                  <a:pt x="10211" y="31669"/>
                </a:lnTo>
                <a:lnTo>
                  <a:pt x="26469" y="40297"/>
                </a:lnTo>
                <a:lnTo>
                  <a:pt x="60496" y="66459"/>
                </a:lnTo>
                <a:lnTo>
                  <a:pt x="99052" y="114267"/>
                </a:lnTo>
                <a:lnTo>
                  <a:pt x="128899" y="187831"/>
                </a:lnTo>
                <a:lnTo>
                  <a:pt x="136512" y="254908"/>
                </a:lnTo>
                <a:lnTo>
                  <a:pt x="129869" y="311690"/>
                </a:lnTo>
                <a:lnTo>
                  <a:pt x="116140" y="355597"/>
                </a:lnTo>
                <a:lnTo>
                  <a:pt x="102498" y="384045"/>
                </a:lnTo>
                <a:lnTo>
                  <a:pt x="96114" y="394453"/>
                </a:lnTo>
                <a:lnTo>
                  <a:pt x="93434" y="400406"/>
                </a:lnTo>
                <a:lnTo>
                  <a:pt x="108826" y="421133"/>
                </a:lnTo>
                <a:lnTo>
                  <a:pt x="117014" y="419165"/>
                </a:lnTo>
                <a:lnTo>
                  <a:pt x="146649" y="368130"/>
                </a:lnTo>
                <a:lnTo>
                  <a:pt x="162094" y="318822"/>
                </a:lnTo>
                <a:lnTo>
                  <a:pt x="169428" y="255298"/>
                </a:lnTo>
                <a:lnTo>
                  <a:pt x="160803" y="180177"/>
                </a:lnTo>
                <a:lnTo>
                  <a:pt x="134462" y="110153"/>
                </a:lnTo>
                <a:lnTo>
                  <a:pt x="99463" y="59658"/>
                </a:lnTo>
                <a:lnTo>
                  <a:pt x="63811" y="26279"/>
                </a:lnTo>
                <a:lnTo>
                  <a:pt x="22577" y="1219"/>
                </a:lnTo>
                <a:lnTo>
                  <a:pt x="16178"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08" name="object 108"/>
          <p:cNvSpPr/>
          <p:nvPr/>
        </p:nvSpPr>
        <p:spPr>
          <a:xfrm>
            <a:off x="5846472" y="3837239"/>
            <a:ext cx="49049" cy="102989"/>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109" name="object 109"/>
          <p:cNvSpPr/>
          <p:nvPr/>
        </p:nvSpPr>
        <p:spPr>
          <a:xfrm>
            <a:off x="5738693" y="3745904"/>
            <a:ext cx="106277" cy="318256"/>
          </a:xfrm>
          <a:custGeom>
            <a:avLst/>
            <a:gdLst/>
            <a:ahLst/>
            <a:cxnLst/>
            <a:rect l="l" t="t" r="r" b="b"/>
            <a:pathLst>
              <a:path w="233679" h="699770">
                <a:moveTo>
                  <a:pt x="40103" y="0"/>
                </a:moveTo>
                <a:lnTo>
                  <a:pt x="0" y="9622"/>
                </a:lnTo>
                <a:lnTo>
                  <a:pt x="165628" y="699517"/>
                </a:lnTo>
                <a:lnTo>
                  <a:pt x="205731" y="689895"/>
                </a:lnTo>
                <a:lnTo>
                  <a:pt x="147388" y="446855"/>
                </a:lnTo>
                <a:lnTo>
                  <a:pt x="202976" y="425129"/>
                </a:lnTo>
                <a:lnTo>
                  <a:pt x="229315" y="404784"/>
                </a:lnTo>
                <a:lnTo>
                  <a:pt x="233433" y="374028"/>
                </a:lnTo>
                <a:lnTo>
                  <a:pt x="222359" y="321068"/>
                </a:lnTo>
                <a:lnTo>
                  <a:pt x="194226" y="272320"/>
                </a:lnTo>
                <a:lnTo>
                  <a:pt x="154389" y="253856"/>
                </a:lnTo>
                <a:lnTo>
                  <a:pt x="101054" y="253856"/>
                </a:lnTo>
                <a:lnTo>
                  <a:pt x="40103" y="0"/>
                </a:lnTo>
                <a:close/>
              </a:path>
              <a:path w="233679" h="699770">
                <a:moveTo>
                  <a:pt x="116948" y="251609"/>
                </a:moveTo>
                <a:lnTo>
                  <a:pt x="101054" y="253856"/>
                </a:lnTo>
                <a:lnTo>
                  <a:pt x="154389" y="253856"/>
                </a:lnTo>
                <a:lnTo>
                  <a:pt x="153547" y="253466"/>
                </a:lnTo>
                <a:lnTo>
                  <a:pt x="116948" y="251609"/>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10" name="object 110"/>
          <p:cNvSpPr/>
          <p:nvPr/>
        </p:nvSpPr>
        <p:spPr>
          <a:xfrm>
            <a:off x="5605247" y="3752148"/>
            <a:ext cx="201293" cy="313924"/>
          </a:xfrm>
          <a:custGeom>
            <a:avLst/>
            <a:gdLst/>
            <a:ahLst/>
            <a:cxnLst/>
            <a:rect l="l" t="t" r="r" b="b"/>
            <a:pathLst>
              <a:path w="442595" h="690245">
                <a:moveTo>
                  <a:pt x="240686" y="535122"/>
                </a:moveTo>
                <a:lnTo>
                  <a:pt x="194133" y="535122"/>
                </a:lnTo>
                <a:lnTo>
                  <a:pt x="250974" y="549576"/>
                </a:lnTo>
                <a:lnTo>
                  <a:pt x="323627" y="596449"/>
                </a:lnTo>
                <a:lnTo>
                  <a:pt x="441976" y="689895"/>
                </a:lnTo>
                <a:lnTo>
                  <a:pt x="425794" y="622494"/>
                </a:lnTo>
                <a:lnTo>
                  <a:pt x="397118" y="622494"/>
                </a:lnTo>
                <a:lnTo>
                  <a:pt x="384232" y="613803"/>
                </a:lnTo>
                <a:lnTo>
                  <a:pt x="370499" y="604803"/>
                </a:lnTo>
                <a:lnTo>
                  <a:pt x="356016" y="595606"/>
                </a:lnTo>
                <a:lnTo>
                  <a:pt x="340879" y="586327"/>
                </a:lnTo>
                <a:lnTo>
                  <a:pt x="288071" y="556878"/>
                </a:lnTo>
                <a:lnTo>
                  <a:pt x="240686" y="535122"/>
                </a:lnTo>
                <a:close/>
              </a:path>
              <a:path w="442595" h="690245">
                <a:moveTo>
                  <a:pt x="301028" y="102803"/>
                </a:moveTo>
                <a:lnTo>
                  <a:pt x="272347" y="102803"/>
                </a:lnTo>
                <a:lnTo>
                  <a:pt x="397118" y="622494"/>
                </a:lnTo>
                <a:lnTo>
                  <a:pt x="425794" y="622494"/>
                </a:lnTo>
                <a:lnTo>
                  <a:pt x="301028" y="102803"/>
                </a:lnTo>
                <a:close/>
              </a:path>
              <a:path w="442595" h="690245">
                <a:moveTo>
                  <a:pt x="276347" y="0"/>
                </a:moveTo>
                <a:lnTo>
                  <a:pt x="256615" y="107482"/>
                </a:lnTo>
                <a:lnTo>
                  <a:pt x="226631" y="173968"/>
                </a:lnTo>
                <a:lnTo>
                  <a:pt x="165329" y="227048"/>
                </a:lnTo>
                <a:lnTo>
                  <a:pt x="51642" y="294315"/>
                </a:lnTo>
                <a:lnTo>
                  <a:pt x="0" y="310995"/>
                </a:lnTo>
                <a:lnTo>
                  <a:pt x="58458" y="554485"/>
                </a:lnTo>
                <a:lnTo>
                  <a:pt x="123221" y="538936"/>
                </a:lnTo>
                <a:lnTo>
                  <a:pt x="194133" y="535122"/>
                </a:lnTo>
                <a:lnTo>
                  <a:pt x="240686" y="535122"/>
                </a:lnTo>
                <a:lnTo>
                  <a:pt x="239541" y="534596"/>
                </a:lnTo>
                <a:lnTo>
                  <a:pt x="199116" y="520790"/>
                </a:lnTo>
                <a:lnTo>
                  <a:pt x="79044" y="520790"/>
                </a:lnTo>
                <a:lnTo>
                  <a:pt x="33161" y="329665"/>
                </a:lnTo>
                <a:lnTo>
                  <a:pt x="78602" y="310594"/>
                </a:lnTo>
                <a:lnTo>
                  <a:pt x="146873" y="259532"/>
                </a:lnTo>
                <a:lnTo>
                  <a:pt x="191073" y="217488"/>
                </a:lnTo>
                <a:lnTo>
                  <a:pt x="234715" y="165083"/>
                </a:lnTo>
                <a:lnTo>
                  <a:pt x="272347" y="102803"/>
                </a:lnTo>
                <a:lnTo>
                  <a:pt x="301028" y="102803"/>
                </a:lnTo>
                <a:lnTo>
                  <a:pt x="276347" y="0"/>
                </a:lnTo>
                <a:close/>
              </a:path>
              <a:path w="442595" h="690245">
                <a:moveTo>
                  <a:pt x="120593" y="511104"/>
                </a:moveTo>
                <a:lnTo>
                  <a:pt x="119273" y="511230"/>
                </a:lnTo>
                <a:lnTo>
                  <a:pt x="117975" y="511450"/>
                </a:lnTo>
                <a:lnTo>
                  <a:pt x="79044" y="520790"/>
                </a:lnTo>
                <a:lnTo>
                  <a:pt x="199116" y="520790"/>
                </a:lnTo>
                <a:lnTo>
                  <a:pt x="195386" y="519516"/>
                </a:lnTo>
                <a:lnTo>
                  <a:pt x="155705" y="511674"/>
                </a:lnTo>
                <a:lnTo>
                  <a:pt x="120593" y="511104"/>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111" name="object 111"/>
          <p:cNvSpPr/>
          <p:nvPr/>
        </p:nvSpPr>
        <p:spPr>
          <a:xfrm>
            <a:off x="5548306" y="4027134"/>
            <a:ext cx="146710" cy="142955"/>
          </a:xfrm>
          <a:custGeom>
            <a:avLst/>
            <a:gdLst/>
            <a:ahLst/>
            <a:cxnLst/>
            <a:rect l="l" t="t" r="r" b="b"/>
            <a:pathLst>
              <a:path w="322579" h="314325">
                <a:moveTo>
                  <a:pt x="149189" y="0"/>
                </a:moveTo>
                <a:lnTo>
                  <a:pt x="0" y="35820"/>
                </a:lnTo>
                <a:lnTo>
                  <a:pt x="228233" y="294001"/>
                </a:lnTo>
                <a:lnTo>
                  <a:pt x="230773" y="298097"/>
                </a:lnTo>
                <a:lnTo>
                  <a:pt x="238494" y="306597"/>
                </a:lnTo>
                <a:lnTo>
                  <a:pt x="251544" y="313817"/>
                </a:lnTo>
                <a:lnTo>
                  <a:pt x="270075" y="314074"/>
                </a:lnTo>
                <a:lnTo>
                  <a:pt x="276096" y="312629"/>
                </a:lnTo>
                <a:lnTo>
                  <a:pt x="282776" y="309676"/>
                </a:lnTo>
                <a:lnTo>
                  <a:pt x="290158" y="304639"/>
                </a:lnTo>
                <a:lnTo>
                  <a:pt x="313332" y="287896"/>
                </a:lnTo>
                <a:lnTo>
                  <a:pt x="259353" y="287896"/>
                </a:lnTo>
                <a:lnTo>
                  <a:pt x="255835" y="286012"/>
                </a:lnTo>
                <a:lnTo>
                  <a:pt x="253070" y="281300"/>
                </a:lnTo>
                <a:lnTo>
                  <a:pt x="251950" y="278818"/>
                </a:lnTo>
                <a:lnTo>
                  <a:pt x="250945" y="277562"/>
                </a:lnTo>
                <a:lnTo>
                  <a:pt x="51694" y="52165"/>
                </a:lnTo>
                <a:lnTo>
                  <a:pt x="135943" y="31936"/>
                </a:lnTo>
                <a:lnTo>
                  <a:pt x="168568" y="31936"/>
                </a:lnTo>
                <a:lnTo>
                  <a:pt x="149189" y="0"/>
                </a:lnTo>
                <a:close/>
              </a:path>
              <a:path w="322579" h="314325">
                <a:moveTo>
                  <a:pt x="168568" y="31936"/>
                </a:moveTo>
                <a:lnTo>
                  <a:pt x="135943" y="31936"/>
                </a:lnTo>
                <a:lnTo>
                  <a:pt x="272609" y="257144"/>
                </a:lnTo>
                <a:lnTo>
                  <a:pt x="274180" y="259112"/>
                </a:lnTo>
                <a:lnTo>
                  <a:pt x="276002" y="260819"/>
                </a:lnTo>
                <a:lnTo>
                  <a:pt x="279070" y="263887"/>
                </a:lnTo>
                <a:lnTo>
                  <a:pt x="282713" y="270054"/>
                </a:lnTo>
                <a:lnTo>
                  <a:pt x="282284" y="274651"/>
                </a:lnTo>
                <a:lnTo>
                  <a:pt x="279761" y="277907"/>
                </a:lnTo>
                <a:lnTo>
                  <a:pt x="269311" y="285038"/>
                </a:lnTo>
                <a:lnTo>
                  <a:pt x="265688" y="286378"/>
                </a:lnTo>
                <a:lnTo>
                  <a:pt x="259353" y="287896"/>
                </a:lnTo>
                <a:lnTo>
                  <a:pt x="313332" y="287896"/>
                </a:lnTo>
                <a:lnTo>
                  <a:pt x="314013" y="287405"/>
                </a:lnTo>
                <a:lnTo>
                  <a:pt x="322482" y="274978"/>
                </a:lnTo>
                <a:lnTo>
                  <a:pt x="316029" y="261346"/>
                </a:lnTo>
                <a:lnTo>
                  <a:pt x="295121" y="240495"/>
                </a:lnTo>
                <a:lnTo>
                  <a:pt x="168568" y="3193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112" name="object 112"/>
          <p:cNvSpPr/>
          <p:nvPr/>
        </p:nvSpPr>
        <p:spPr>
          <a:xfrm>
            <a:off x="5468542" y="3924475"/>
            <a:ext cx="48424" cy="100939"/>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113" name="object 113"/>
          <p:cNvSpPr/>
          <p:nvPr/>
        </p:nvSpPr>
        <p:spPr>
          <a:xfrm>
            <a:off x="5503036" y="3892417"/>
            <a:ext cx="114365" cy="144110"/>
          </a:xfrm>
          <a:custGeom>
            <a:avLst/>
            <a:gdLst/>
            <a:ahLst/>
            <a:cxnLst/>
            <a:rect l="l" t="t" r="r" b="b"/>
            <a:pathLst>
              <a:path w="251459" h="316865">
                <a:moveTo>
                  <a:pt x="186046" y="0"/>
                </a:moveTo>
                <a:lnTo>
                  <a:pt x="0" y="44658"/>
                </a:lnTo>
                <a:lnTo>
                  <a:pt x="65254" y="316451"/>
                </a:lnTo>
                <a:lnTo>
                  <a:pt x="205596" y="282755"/>
                </a:lnTo>
                <a:lnTo>
                  <a:pt x="85840" y="282755"/>
                </a:lnTo>
                <a:lnTo>
                  <a:pt x="33642" y="65338"/>
                </a:lnTo>
                <a:lnTo>
                  <a:pt x="165460" y="33695"/>
                </a:lnTo>
                <a:lnTo>
                  <a:pt x="194136" y="33695"/>
                </a:lnTo>
                <a:lnTo>
                  <a:pt x="186046" y="0"/>
                </a:lnTo>
                <a:close/>
              </a:path>
              <a:path w="251459" h="316865">
                <a:moveTo>
                  <a:pt x="194136" y="33695"/>
                </a:moveTo>
                <a:lnTo>
                  <a:pt x="165460" y="33695"/>
                </a:lnTo>
                <a:lnTo>
                  <a:pt x="217658" y="251112"/>
                </a:lnTo>
                <a:lnTo>
                  <a:pt x="85840" y="282755"/>
                </a:lnTo>
                <a:lnTo>
                  <a:pt x="205596" y="282755"/>
                </a:lnTo>
                <a:lnTo>
                  <a:pt x="251301" y="271782"/>
                </a:lnTo>
                <a:lnTo>
                  <a:pt x="194136" y="33695"/>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114" name="object 114"/>
          <p:cNvSpPr/>
          <p:nvPr/>
        </p:nvSpPr>
        <p:spPr>
          <a:xfrm>
            <a:off x="5309056" y="4760797"/>
            <a:ext cx="698603" cy="302372"/>
          </a:xfrm>
          <a:custGeom>
            <a:avLst/>
            <a:gdLst/>
            <a:ahLst/>
            <a:cxnLst/>
            <a:rect l="l" t="t" r="r" b="b"/>
            <a:pathLst>
              <a:path w="1536065" h="664845">
                <a:moveTo>
                  <a:pt x="767903" y="0"/>
                </a:moveTo>
                <a:lnTo>
                  <a:pt x="718232" y="1452"/>
                </a:lnTo>
                <a:lnTo>
                  <a:pt x="669344" y="5754"/>
                </a:lnTo>
                <a:lnTo>
                  <a:pt x="621321" y="12824"/>
                </a:lnTo>
                <a:lnTo>
                  <a:pt x="574248" y="22578"/>
                </a:lnTo>
                <a:lnTo>
                  <a:pt x="528207" y="34935"/>
                </a:lnTo>
                <a:lnTo>
                  <a:pt x="483283" y="49812"/>
                </a:lnTo>
                <a:lnTo>
                  <a:pt x="439557" y="67127"/>
                </a:lnTo>
                <a:lnTo>
                  <a:pt x="397114" y="86797"/>
                </a:lnTo>
                <a:lnTo>
                  <a:pt x="356038" y="108740"/>
                </a:lnTo>
                <a:lnTo>
                  <a:pt x="316410" y="132873"/>
                </a:lnTo>
                <a:lnTo>
                  <a:pt x="278315" y="159113"/>
                </a:lnTo>
                <a:lnTo>
                  <a:pt x="241836" y="187379"/>
                </a:lnTo>
                <a:lnTo>
                  <a:pt x="207057" y="217588"/>
                </a:lnTo>
                <a:lnTo>
                  <a:pt x="174060" y="249658"/>
                </a:lnTo>
                <a:lnTo>
                  <a:pt x="142929" y="283506"/>
                </a:lnTo>
                <a:lnTo>
                  <a:pt x="113748" y="319049"/>
                </a:lnTo>
                <a:lnTo>
                  <a:pt x="86599" y="356205"/>
                </a:lnTo>
                <a:lnTo>
                  <a:pt x="61567" y="394892"/>
                </a:lnTo>
                <a:lnTo>
                  <a:pt x="38734" y="435028"/>
                </a:lnTo>
                <a:lnTo>
                  <a:pt x="18184" y="476529"/>
                </a:lnTo>
                <a:lnTo>
                  <a:pt x="0" y="519314"/>
                </a:lnTo>
                <a:lnTo>
                  <a:pt x="383956" y="664566"/>
                </a:lnTo>
                <a:lnTo>
                  <a:pt x="404376" y="620387"/>
                </a:lnTo>
                <a:lnTo>
                  <a:pt x="429820" y="579245"/>
                </a:lnTo>
                <a:lnTo>
                  <a:pt x="459900" y="541521"/>
                </a:lnTo>
                <a:lnTo>
                  <a:pt x="494233" y="507593"/>
                </a:lnTo>
                <a:lnTo>
                  <a:pt x="532431" y="477842"/>
                </a:lnTo>
                <a:lnTo>
                  <a:pt x="574109" y="452649"/>
                </a:lnTo>
                <a:lnTo>
                  <a:pt x="618881" y="432392"/>
                </a:lnTo>
                <a:lnTo>
                  <a:pt x="666361" y="417452"/>
                </a:lnTo>
                <a:lnTo>
                  <a:pt x="716164" y="408210"/>
                </a:lnTo>
                <a:lnTo>
                  <a:pt x="767903" y="405045"/>
                </a:lnTo>
                <a:lnTo>
                  <a:pt x="1479816" y="405045"/>
                </a:lnTo>
                <a:lnTo>
                  <a:pt x="1474046" y="394892"/>
                </a:lnTo>
                <a:lnTo>
                  <a:pt x="1449032" y="356205"/>
                </a:lnTo>
                <a:lnTo>
                  <a:pt x="1421897" y="319049"/>
                </a:lnTo>
                <a:lnTo>
                  <a:pt x="1392726" y="283506"/>
                </a:lnTo>
                <a:lnTo>
                  <a:pt x="1361601" y="249658"/>
                </a:lnTo>
                <a:lnTo>
                  <a:pt x="1328608" y="217588"/>
                </a:lnTo>
                <a:lnTo>
                  <a:pt x="1293831" y="187379"/>
                </a:lnTo>
                <a:lnTo>
                  <a:pt x="1257353" y="159113"/>
                </a:lnTo>
                <a:lnTo>
                  <a:pt x="1219258" y="132873"/>
                </a:lnTo>
                <a:lnTo>
                  <a:pt x="1179632" y="108740"/>
                </a:lnTo>
                <a:lnTo>
                  <a:pt x="1138556" y="86797"/>
                </a:lnTo>
                <a:lnTo>
                  <a:pt x="1096117" y="67127"/>
                </a:lnTo>
                <a:lnTo>
                  <a:pt x="1052397" y="49812"/>
                </a:lnTo>
                <a:lnTo>
                  <a:pt x="1007482" y="34935"/>
                </a:lnTo>
                <a:lnTo>
                  <a:pt x="961454" y="22578"/>
                </a:lnTo>
                <a:lnTo>
                  <a:pt x="914398" y="12824"/>
                </a:lnTo>
                <a:lnTo>
                  <a:pt x="866398" y="5754"/>
                </a:lnTo>
                <a:lnTo>
                  <a:pt x="817538" y="1452"/>
                </a:lnTo>
                <a:lnTo>
                  <a:pt x="767903" y="0"/>
                </a:lnTo>
                <a:close/>
              </a:path>
              <a:path w="1536065" h="664845">
                <a:moveTo>
                  <a:pt x="1479816" y="405045"/>
                </a:moveTo>
                <a:lnTo>
                  <a:pt x="767903" y="405045"/>
                </a:lnTo>
                <a:lnTo>
                  <a:pt x="819565" y="408210"/>
                </a:lnTo>
                <a:lnTo>
                  <a:pt x="869307" y="417452"/>
                </a:lnTo>
                <a:lnTo>
                  <a:pt x="916741" y="432392"/>
                </a:lnTo>
                <a:lnTo>
                  <a:pt x="961478" y="452649"/>
                </a:lnTo>
                <a:lnTo>
                  <a:pt x="1003131" y="477842"/>
                </a:lnTo>
                <a:lnTo>
                  <a:pt x="1041313" y="507593"/>
                </a:lnTo>
                <a:lnTo>
                  <a:pt x="1075635" y="541521"/>
                </a:lnTo>
                <a:lnTo>
                  <a:pt x="1105710" y="579245"/>
                </a:lnTo>
                <a:lnTo>
                  <a:pt x="1131149" y="620387"/>
                </a:lnTo>
                <a:lnTo>
                  <a:pt x="1151567" y="664566"/>
                </a:lnTo>
                <a:lnTo>
                  <a:pt x="1535523" y="519314"/>
                </a:lnTo>
                <a:lnTo>
                  <a:pt x="1517376" y="476529"/>
                </a:lnTo>
                <a:lnTo>
                  <a:pt x="1496856" y="435028"/>
                </a:lnTo>
                <a:lnTo>
                  <a:pt x="1479816" y="405045"/>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15" name="object 115"/>
          <p:cNvSpPr/>
          <p:nvPr/>
        </p:nvSpPr>
        <p:spPr>
          <a:xfrm>
            <a:off x="5309055" y="4760797"/>
            <a:ext cx="549872" cy="302372"/>
          </a:xfrm>
          <a:custGeom>
            <a:avLst/>
            <a:gdLst/>
            <a:ahLst/>
            <a:cxnLst/>
            <a:rect l="l" t="t" r="r" b="b"/>
            <a:pathLst>
              <a:path w="1209040" h="664845">
                <a:moveTo>
                  <a:pt x="767903" y="0"/>
                </a:moveTo>
                <a:lnTo>
                  <a:pt x="718232" y="1452"/>
                </a:lnTo>
                <a:lnTo>
                  <a:pt x="669344" y="5754"/>
                </a:lnTo>
                <a:lnTo>
                  <a:pt x="621321" y="12824"/>
                </a:lnTo>
                <a:lnTo>
                  <a:pt x="574248" y="22578"/>
                </a:lnTo>
                <a:lnTo>
                  <a:pt x="528207" y="34935"/>
                </a:lnTo>
                <a:lnTo>
                  <a:pt x="483283" y="49812"/>
                </a:lnTo>
                <a:lnTo>
                  <a:pt x="439557" y="67127"/>
                </a:lnTo>
                <a:lnTo>
                  <a:pt x="397114" y="86797"/>
                </a:lnTo>
                <a:lnTo>
                  <a:pt x="356038" y="108740"/>
                </a:lnTo>
                <a:lnTo>
                  <a:pt x="316410" y="132873"/>
                </a:lnTo>
                <a:lnTo>
                  <a:pt x="278315" y="159113"/>
                </a:lnTo>
                <a:lnTo>
                  <a:pt x="241836" y="187379"/>
                </a:lnTo>
                <a:lnTo>
                  <a:pt x="207057" y="217588"/>
                </a:lnTo>
                <a:lnTo>
                  <a:pt x="174060" y="249658"/>
                </a:lnTo>
                <a:lnTo>
                  <a:pt x="142929" y="283506"/>
                </a:lnTo>
                <a:lnTo>
                  <a:pt x="113748" y="319049"/>
                </a:lnTo>
                <a:lnTo>
                  <a:pt x="86599" y="356205"/>
                </a:lnTo>
                <a:lnTo>
                  <a:pt x="61567" y="394892"/>
                </a:lnTo>
                <a:lnTo>
                  <a:pt x="38734" y="435028"/>
                </a:lnTo>
                <a:lnTo>
                  <a:pt x="18184" y="476529"/>
                </a:lnTo>
                <a:lnTo>
                  <a:pt x="0" y="519314"/>
                </a:lnTo>
                <a:lnTo>
                  <a:pt x="383956" y="664566"/>
                </a:lnTo>
                <a:lnTo>
                  <a:pt x="404376" y="620387"/>
                </a:lnTo>
                <a:lnTo>
                  <a:pt x="429820" y="579245"/>
                </a:lnTo>
                <a:lnTo>
                  <a:pt x="459900" y="541521"/>
                </a:lnTo>
                <a:lnTo>
                  <a:pt x="494233" y="507593"/>
                </a:lnTo>
                <a:lnTo>
                  <a:pt x="532431" y="477842"/>
                </a:lnTo>
                <a:lnTo>
                  <a:pt x="574109" y="452649"/>
                </a:lnTo>
                <a:lnTo>
                  <a:pt x="618881" y="432392"/>
                </a:lnTo>
                <a:lnTo>
                  <a:pt x="666361" y="417452"/>
                </a:lnTo>
                <a:lnTo>
                  <a:pt x="716164" y="408210"/>
                </a:lnTo>
                <a:lnTo>
                  <a:pt x="767903" y="405045"/>
                </a:lnTo>
                <a:lnTo>
                  <a:pt x="1022014" y="405045"/>
                </a:lnTo>
                <a:lnTo>
                  <a:pt x="1208591" y="126163"/>
                </a:lnTo>
                <a:lnTo>
                  <a:pt x="1165304" y="100776"/>
                </a:lnTo>
                <a:lnTo>
                  <a:pt x="1120338" y="77992"/>
                </a:lnTo>
                <a:lnTo>
                  <a:pt x="1073804" y="57914"/>
                </a:lnTo>
                <a:lnTo>
                  <a:pt x="1025813" y="40644"/>
                </a:lnTo>
                <a:lnTo>
                  <a:pt x="976478" y="26285"/>
                </a:lnTo>
                <a:lnTo>
                  <a:pt x="925907" y="14938"/>
                </a:lnTo>
                <a:lnTo>
                  <a:pt x="874214" y="6707"/>
                </a:lnTo>
                <a:lnTo>
                  <a:pt x="821509" y="1693"/>
                </a:lnTo>
                <a:lnTo>
                  <a:pt x="767903" y="0"/>
                </a:lnTo>
                <a:close/>
              </a:path>
              <a:path w="1209040" h="664845">
                <a:moveTo>
                  <a:pt x="1022014" y="405045"/>
                </a:moveTo>
                <a:lnTo>
                  <a:pt x="767903" y="405045"/>
                </a:lnTo>
                <a:lnTo>
                  <a:pt x="825680" y="409009"/>
                </a:lnTo>
                <a:lnTo>
                  <a:pt x="881060" y="420574"/>
                </a:lnTo>
                <a:lnTo>
                  <a:pt x="933439" y="439249"/>
                </a:lnTo>
                <a:lnTo>
                  <a:pt x="982210" y="464540"/>
                </a:lnTo>
                <a:lnTo>
                  <a:pt x="1022014" y="405045"/>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16" name="object 116"/>
          <p:cNvSpPr/>
          <p:nvPr/>
        </p:nvSpPr>
        <p:spPr>
          <a:xfrm>
            <a:off x="5629589" y="4765074"/>
            <a:ext cx="265117" cy="403451"/>
          </a:xfrm>
          <a:custGeom>
            <a:avLst/>
            <a:gdLst/>
            <a:ahLst/>
            <a:cxnLst/>
            <a:rect l="l" t="t" r="r" b="b"/>
            <a:pathLst>
              <a:path w="582929" h="887095">
                <a:moveTo>
                  <a:pt x="582690" y="0"/>
                </a:moveTo>
                <a:lnTo>
                  <a:pt x="5786" y="829472"/>
                </a:lnTo>
                <a:lnTo>
                  <a:pt x="0" y="843274"/>
                </a:lnTo>
                <a:lnTo>
                  <a:pt x="378" y="857757"/>
                </a:lnTo>
                <a:lnTo>
                  <a:pt x="6340" y="871100"/>
                </a:lnTo>
                <a:lnTo>
                  <a:pt x="17304" y="881481"/>
                </a:lnTo>
                <a:lnTo>
                  <a:pt x="31514" y="887025"/>
                </a:lnTo>
                <a:lnTo>
                  <a:pt x="46332" y="886809"/>
                </a:lnTo>
                <a:lnTo>
                  <a:pt x="59835" y="881093"/>
                </a:lnTo>
                <a:lnTo>
                  <a:pt x="70098" y="870141"/>
                </a:lnTo>
                <a:lnTo>
                  <a:pt x="58269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117" name="object 117"/>
          <p:cNvSpPr/>
          <p:nvPr/>
        </p:nvSpPr>
        <p:spPr>
          <a:xfrm>
            <a:off x="1181667" y="3771338"/>
            <a:ext cx="707845" cy="496445"/>
          </a:xfrm>
          <a:custGeom>
            <a:avLst/>
            <a:gdLst/>
            <a:ahLst/>
            <a:cxnLst/>
            <a:rect l="l" t="t" r="r" b="b"/>
            <a:pathLst>
              <a:path w="1556385" h="1091565">
                <a:moveTo>
                  <a:pt x="1555952" y="0"/>
                </a:moveTo>
                <a:lnTo>
                  <a:pt x="0" y="1091066"/>
                </a:lnTo>
              </a:path>
            </a:pathLst>
          </a:custGeom>
          <a:ln w="73296">
            <a:solidFill>
              <a:srgbClr val="14296B"/>
            </a:solidFill>
          </a:ln>
        </p:spPr>
        <p:txBody>
          <a:bodyPr wrap="square" lIns="0" tIns="0" rIns="0" bIns="0" rtlCol="0"/>
          <a:lstStyle/>
          <a:p>
            <a:pPr defTabSz="415869"/>
            <a:endParaRPr sz="819">
              <a:solidFill>
                <a:prstClr val="black"/>
              </a:solidFill>
              <a:latin typeface="Calibri"/>
            </a:endParaRPr>
          </a:p>
        </p:txBody>
      </p:sp>
      <p:sp>
        <p:nvSpPr>
          <p:cNvPr id="118" name="object 118"/>
          <p:cNvSpPr/>
          <p:nvPr/>
        </p:nvSpPr>
        <p:spPr>
          <a:xfrm>
            <a:off x="1181667" y="4705937"/>
            <a:ext cx="707845" cy="496445"/>
          </a:xfrm>
          <a:custGeom>
            <a:avLst/>
            <a:gdLst/>
            <a:ahLst/>
            <a:cxnLst/>
            <a:rect l="l" t="t" r="r" b="b"/>
            <a:pathLst>
              <a:path w="1556385" h="1091565">
                <a:moveTo>
                  <a:pt x="1555952" y="0"/>
                </a:moveTo>
                <a:lnTo>
                  <a:pt x="0" y="1091066"/>
                </a:lnTo>
              </a:path>
            </a:pathLst>
          </a:custGeom>
          <a:ln w="73296">
            <a:solidFill>
              <a:srgbClr val="14296B"/>
            </a:solidFill>
          </a:ln>
        </p:spPr>
        <p:txBody>
          <a:bodyPr wrap="square" lIns="0" tIns="0" rIns="0" bIns="0" rtlCol="0"/>
          <a:lstStyle/>
          <a:p>
            <a:pPr defTabSz="415869"/>
            <a:endParaRPr sz="819">
              <a:solidFill>
                <a:prstClr val="black"/>
              </a:solidFill>
              <a:latin typeface="Calibri"/>
            </a:endParaRPr>
          </a:p>
        </p:txBody>
      </p:sp>
      <p:sp>
        <p:nvSpPr>
          <p:cNvPr id="119" name="object 119"/>
          <p:cNvSpPr/>
          <p:nvPr/>
        </p:nvSpPr>
        <p:spPr>
          <a:xfrm>
            <a:off x="571780" y="2867317"/>
            <a:ext cx="429443" cy="429443"/>
          </a:xfrm>
          <a:custGeom>
            <a:avLst/>
            <a:gdLst/>
            <a:ahLst/>
            <a:cxnLst/>
            <a:rect l="l" t="t" r="r" b="b"/>
            <a:pathLst>
              <a:path w="944244" h="944245">
                <a:moveTo>
                  <a:pt x="472111" y="0"/>
                </a:moveTo>
                <a:lnTo>
                  <a:pt x="423956" y="2445"/>
                </a:lnTo>
                <a:lnTo>
                  <a:pt x="377167" y="9621"/>
                </a:lnTo>
                <a:lnTo>
                  <a:pt x="331981" y="21286"/>
                </a:lnTo>
                <a:lnTo>
                  <a:pt x="288642" y="37201"/>
                </a:lnTo>
                <a:lnTo>
                  <a:pt x="247387" y="57125"/>
                </a:lnTo>
                <a:lnTo>
                  <a:pt x="208459" y="80818"/>
                </a:lnTo>
                <a:lnTo>
                  <a:pt x="172097" y="108039"/>
                </a:lnTo>
                <a:lnTo>
                  <a:pt x="138542" y="138548"/>
                </a:lnTo>
                <a:lnTo>
                  <a:pt x="108035" y="172104"/>
                </a:lnTo>
                <a:lnTo>
                  <a:pt x="80815" y="208466"/>
                </a:lnTo>
                <a:lnTo>
                  <a:pt x="57123" y="247395"/>
                </a:lnTo>
                <a:lnTo>
                  <a:pt x="37200" y="288650"/>
                </a:lnTo>
                <a:lnTo>
                  <a:pt x="21285" y="331991"/>
                </a:lnTo>
                <a:lnTo>
                  <a:pt x="9620" y="377177"/>
                </a:lnTo>
                <a:lnTo>
                  <a:pt x="2445" y="423967"/>
                </a:lnTo>
                <a:lnTo>
                  <a:pt x="0" y="472121"/>
                </a:lnTo>
                <a:lnTo>
                  <a:pt x="2445" y="520274"/>
                </a:lnTo>
                <a:lnTo>
                  <a:pt x="9620" y="567062"/>
                </a:lnTo>
                <a:lnTo>
                  <a:pt x="21285" y="612247"/>
                </a:lnTo>
                <a:lnTo>
                  <a:pt x="37200" y="655586"/>
                </a:lnTo>
                <a:lnTo>
                  <a:pt x="57123" y="696840"/>
                </a:lnTo>
                <a:lnTo>
                  <a:pt x="80815" y="735768"/>
                </a:lnTo>
                <a:lnTo>
                  <a:pt x="108035" y="772130"/>
                </a:lnTo>
                <a:lnTo>
                  <a:pt x="138542" y="805686"/>
                </a:lnTo>
                <a:lnTo>
                  <a:pt x="172097" y="836194"/>
                </a:lnTo>
                <a:lnTo>
                  <a:pt x="208459" y="863414"/>
                </a:lnTo>
                <a:lnTo>
                  <a:pt x="247387" y="887107"/>
                </a:lnTo>
                <a:lnTo>
                  <a:pt x="288642" y="907031"/>
                </a:lnTo>
                <a:lnTo>
                  <a:pt x="331981" y="922946"/>
                </a:lnTo>
                <a:lnTo>
                  <a:pt x="377167" y="934612"/>
                </a:lnTo>
                <a:lnTo>
                  <a:pt x="423956" y="941787"/>
                </a:lnTo>
                <a:lnTo>
                  <a:pt x="472111" y="944233"/>
                </a:lnTo>
                <a:lnTo>
                  <a:pt x="520265" y="941787"/>
                </a:lnTo>
                <a:lnTo>
                  <a:pt x="567055" y="934612"/>
                </a:lnTo>
                <a:lnTo>
                  <a:pt x="612241" y="922946"/>
                </a:lnTo>
                <a:lnTo>
                  <a:pt x="655582" y="907031"/>
                </a:lnTo>
                <a:lnTo>
                  <a:pt x="696837" y="887107"/>
                </a:lnTo>
                <a:lnTo>
                  <a:pt x="735766" y="863414"/>
                </a:lnTo>
                <a:lnTo>
                  <a:pt x="772129" y="836194"/>
                </a:lnTo>
                <a:lnTo>
                  <a:pt x="805684" y="805686"/>
                </a:lnTo>
                <a:lnTo>
                  <a:pt x="836193" y="772130"/>
                </a:lnTo>
                <a:lnTo>
                  <a:pt x="863414" y="735768"/>
                </a:lnTo>
                <a:lnTo>
                  <a:pt x="887107" y="696840"/>
                </a:lnTo>
                <a:lnTo>
                  <a:pt x="907031" y="655586"/>
                </a:lnTo>
                <a:lnTo>
                  <a:pt x="922946" y="612247"/>
                </a:lnTo>
                <a:lnTo>
                  <a:pt x="934612" y="567062"/>
                </a:lnTo>
                <a:lnTo>
                  <a:pt x="941787" y="520274"/>
                </a:lnTo>
                <a:lnTo>
                  <a:pt x="944233" y="472121"/>
                </a:lnTo>
                <a:lnTo>
                  <a:pt x="941787" y="423967"/>
                </a:lnTo>
                <a:lnTo>
                  <a:pt x="934612" y="377177"/>
                </a:lnTo>
                <a:lnTo>
                  <a:pt x="922946" y="331991"/>
                </a:lnTo>
                <a:lnTo>
                  <a:pt x="907031" y="288650"/>
                </a:lnTo>
                <a:lnTo>
                  <a:pt x="887107" y="247395"/>
                </a:lnTo>
                <a:lnTo>
                  <a:pt x="863414" y="208466"/>
                </a:lnTo>
                <a:lnTo>
                  <a:pt x="836193" y="172104"/>
                </a:lnTo>
                <a:lnTo>
                  <a:pt x="805684" y="138548"/>
                </a:lnTo>
                <a:lnTo>
                  <a:pt x="772129" y="108039"/>
                </a:lnTo>
                <a:lnTo>
                  <a:pt x="735766" y="80818"/>
                </a:lnTo>
                <a:lnTo>
                  <a:pt x="696837" y="57125"/>
                </a:lnTo>
                <a:lnTo>
                  <a:pt x="655582" y="37201"/>
                </a:lnTo>
                <a:lnTo>
                  <a:pt x="612241" y="21286"/>
                </a:lnTo>
                <a:lnTo>
                  <a:pt x="567055" y="9621"/>
                </a:lnTo>
                <a:lnTo>
                  <a:pt x="520265" y="2445"/>
                </a:lnTo>
                <a:lnTo>
                  <a:pt x="4721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20" name="object 120"/>
          <p:cNvSpPr/>
          <p:nvPr/>
        </p:nvSpPr>
        <p:spPr>
          <a:xfrm>
            <a:off x="617198" y="2912725"/>
            <a:ext cx="338761" cy="338761"/>
          </a:xfrm>
          <a:custGeom>
            <a:avLst/>
            <a:gdLst/>
            <a:ahLst/>
            <a:cxnLst/>
            <a:rect l="l" t="t" r="r" b="b"/>
            <a:pathLst>
              <a:path w="744855" h="744854">
                <a:moveTo>
                  <a:pt x="372260" y="0"/>
                </a:moveTo>
                <a:lnTo>
                  <a:pt x="325674" y="2909"/>
                </a:lnTo>
                <a:lnTo>
                  <a:pt x="280783" y="11403"/>
                </a:lnTo>
                <a:lnTo>
                  <a:pt x="237942" y="25126"/>
                </a:lnTo>
                <a:lnTo>
                  <a:pt x="197503" y="43727"/>
                </a:lnTo>
                <a:lnTo>
                  <a:pt x="159821" y="66851"/>
                </a:lnTo>
                <a:lnTo>
                  <a:pt x="125249" y="94145"/>
                </a:lnTo>
                <a:lnTo>
                  <a:pt x="94140" y="125255"/>
                </a:lnTo>
                <a:lnTo>
                  <a:pt x="66847" y="159828"/>
                </a:lnTo>
                <a:lnTo>
                  <a:pt x="43724" y="197512"/>
                </a:lnTo>
                <a:lnTo>
                  <a:pt x="25125" y="237951"/>
                </a:lnTo>
                <a:lnTo>
                  <a:pt x="11402" y="280793"/>
                </a:lnTo>
                <a:lnTo>
                  <a:pt x="2909" y="325684"/>
                </a:lnTo>
                <a:lnTo>
                  <a:pt x="0" y="372271"/>
                </a:lnTo>
                <a:lnTo>
                  <a:pt x="2909" y="418856"/>
                </a:lnTo>
                <a:lnTo>
                  <a:pt x="11402" y="463746"/>
                </a:lnTo>
                <a:lnTo>
                  <a:pt x="25125" y="506587"/>
                </a:lnTo>
                <a:lnTo>
                  <a:pt x="43724" y="547026"/>
                </a:lnTo>
                <a:lnTo>
                  <a:pt x="66847" y="584709"/>
                </a:lnTo>
                <a:lnTo>
                  <a:pt x="94140" y="619283"/>
                </a:lnTo>
                <a:lnTo>
                  <a:pt x="125249" y="650394"/>
                </a:lnTo>
                <a:lnTo>
                  <a:pt x="159821" y="677688"/>
                </a:lnTo>
                <a:lnTo>
                  <a:pt x="197503" y="700813"/>
                </a:lnTo>
                <a:lnTo>
                  <a:pt x="237942" y="719414"/>
                </a:lnTo>
                <a:lnTo>
                  <a:pt x="280783" y="733139"/>
                </a:lnTo>
                <a:lnTo>
                  <a:pt x="325674" y="741632"/>
                </a:lnTo>
                <a:lnTo>
                  <a:pt x="372260" y="744542"/>
                </a:lnTo>
                <a:lnTo>
                  <a:pt x="418847" y="741632"/>
                </a:lnTo>
                <a:lnTo>
                  <a:pt x="463738" y="733139"/>
                </a:lnTo>
                <a:lnTo>
                  <a:pt x="506579" y="719414"/>
                </a:lnTo>
                <a:lnTo>
                  <a:pt x="547017" y="700813"/>
                </a:lnTo>
                <a:lnTo>
                  <a:pt x="584699" y="677688"/>
                </a:lnTo>
                <a:lnTo>
                  <a:pt x="619272" y="650394"/>
                </a:lnTo>
                <a:lnTo>
                  <a:pt x="650381" y="619283"/>
                </a:lnTo>
                <a:lnTo>
                  <a:pt x="677674" y="584709"/>
                </a:lnTo>
                <a:lnTo>
                  <a:pt x="700796" y="547026"/>
                </a:lnTo>
                <a:lnTo>
                  <a:pt x="719396" y="506587"/>
                </a:lnTo>
                <a:lnTo>
                  <a:pt x="733119" y="463746"/>
                </a:lnTo>
                <a:lnTo>
                  <a:pt x="741612" y="418856"/>
                </a:lnTo>
                <a:lnTo>
                  <a:pt x="744521" y="372271"/>
                </a:lnTo>
                <a:lnTo>
                  <a:pt x="741612" y="325684"/>
                </a:lnTo>
                <a:lnTo>
                  <a:pt x="733119" y="280793"/>
                </a:lnTo>
                <a:lnTo>
                  <a:pt x="719396" y="237951"/>
                </a:lnTo>
                <a:lnTo>
                  <a:pt x="700796" y="197512"/>
                </a:lnTo>
                <a:lnTo>
                  <a:pt x="677674" y="159828"/>
                </a:lnTo>
                <a:lnTo>
                  <a:pt x="650381" y="125255"/>
                </a:lnTo>
                <a:lnTo>
                  <a:pt x="619272" y="94145"/>
                </a:lnTo>
                <a:lnTo>
                  <a:pt x="584699" y="66851"/>
                </a:lnTo>
                <a:lnTo>
                  <a:pt x="547017" y="43727"/>
                </a:lnTo>
                <a:lnTo>
                  <a:pt x="506579" y="25126"/>
                </a:lnTo>
                <a:lnTo>
                  <a:pt x="463738" y="11403"/>
                </a:lnTo>
                <a:lnTo>
                  <a:pt x="418847" y="2909"/>
                </a:lnTo>
                <a:lnTo>
                  <a:pt x="3722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21" name="object 121"/>
          <p:cNvSpPr/>
          <p:nvPr/>
        </p:nvSpPr>
        <p:spPr>
          <a:xfrm>
            <a:off x="647847" y="2941022"/>
            <a:ext cx="308148" cy="310458"/>
          </a:xfrm>
          <a:custGeom>
            <a:avLst/>
            <a:gdLst/>
            <a:ahLst/>
            <a:cxnLst/>
            <a:rect l="l" t="t" r="r" b="b"/>
            <a:pathLst>
              <a:path w="677544" h="682625">
                <a:moveTo>
                  <a:pt x="372260" y="0"/>
                </a:moveTo>
                <a:lnTo>
                  <a:pt x="325567" y="2900"/>
                </a:lnTo>
                <a:lnTo>
                  <a:pt x="280603" y="11370"/>
                </a:lnTo>
                <a:lnTo>
                  <a:pt x="237719" y="25059"/>
                </a:lnTo>
                <a:lnTo>
                  <a:pt x="197263" y="43620"/>
                </a:lnTo>
                <a:lnTo>
                  <a:pt x="159584" y="66702"/>
                </a:lnTo>
                <a:lnTo>
                  <a:pt x="125031" y="93957"/>
                </a:lnTo>
                <a:lnTo>
                  <a:pt x="93953" y="125036"/>
                </a:lnTo>
                <a:lnTo>
                  <a:pt x="66699" y="159591"/>
                </a:lnTo>
                <a:lnTo>
                  <a:pt x="43617" y="197271"/>
                </a:lnTo>
                <a:lnTo>
                  <a:pt x="25058" y="237728"/>
                </a:lnTo>
                <a:lnTo>
                  <a:pt x="11369" y="280613"/>
                </a:lnTo>
                <a:lnTo>
                  <a:pt x="2900" y="325577"/>
                </a:lnTo>
                <a:lnTo>
                  <a:pt x="0" y="372271"/>
                </a:lnTo>
                <a:lnTo>
                  <a:pt x="3887" y="426253"/>
                </a:lnTo>
                <a:lnTo>
                  <a:pt x="15185" y="477831"/>
                </a:lnTo>
                <a:lnTo>
                  <a:pt x="33348" y="526464"/>
                </a:lnTo>
                <a:lnTo>
                  <a:pt x="57832" y="571609"/>
                </a:lnTo>
                <a:lnTo>
                  <a:pt x="88091" y="612724"/>
                </a:lnTo>
                <a:lnTo>
                  <a:pt x="126322" y="636783"/>
                </a:lnTo>
                <a:lnTo>
                  <a:pt x="167488" y="656149"/>
                </a:lnTo>
                <a:lnTo>
                  <a:pt x="211216" y="670446"/>
                </a:lnTo>
                <a:lnTo>
                  <a:pt x="257134" y="679300"/>
                </a:lnTo>
                <a:lnTo>
                  <a:pt x="304870" y="682335"/>
                </a:lnTo>
                <a:lnTo>
                  <a:pt x="351564" y="679434"/>
                </a:lnTo>
                <a:lnTo>
                  <a:pt x="396527" y="670965"/>
                </a:lnTo>
                <a:lnTo>
                  <a:pt x="439412" y="657276"/>
                </a:lnTo>
                <a:lnTo>
                  <a:pt x="479868" y="638717"/>
                </a:lnTo>
                <a:lnTo>
                  <a:pt x="517547" y="615636"/>
                </a:lnTo>
                <a:lnTo>
                  <a:pt x="552100" y="588382"/>
                </a:lnTo>
                <a:lnTo>
                  <a:pt x="583178" y="557304"/>
                </a:lnTo>
                <a:lnTo>
                  <a:pt x="610432" y="522751"/>
                </a:lnTo>
                <a:lnTo>
                  <a:pt x="633513" y="485072"/>
                </a:lnTo>
                <a:lnTo>
                  <a:pt x="652072" y="444616"/>
                </a:lnTo>
                <a:lnTo>
                  <a:pt x="665761" y="401731"/>
                </a:lnTo>
                <a:lnTo>
                  <a:pt x="674230" y="356768"/>
                </a:lnTo>
                <a:lnTo>
                  <a:pt x="677131" y="310074"/>
                </a:lnTo>
                <a:lnTo>
                  <a:pt x="673243" y="256092"/>
                </a:lnTo>
                <a:lnTo>
                  <a:pt x="661945" y="204513"/>
                </a:lnTo>
                <a:lnTo>
                  <a:pt x="643780" y="155881"/>
                </a:lnTo>
                <a:lnTo>
                  <a:pt x="619293" y="110736"/>
                </a:lnTo>
                <a:lnTo>
                  <a:pt x="589029" y="69620"/>
                </a:lnTo>
                <a:lnTo>
                  <a:pt x="550803" y="45561"/>
                </a:lnTo>
                <a:lnTo>
                  <a:pt x="509640" y="26192"/>
                </a:lnTo>
                <a:lnTo>
                  <a:pt x="465913" y="11892"/>
                </a:lnTo>
                <a:lnTo>
                  <a:pt x="419996" y="3035"/>
                </a:lnTo>
                <a:lnTo>
                  <a:pt x="3722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22" name="object 122"/>
          <p:cNvSpPr txBox="1"/>
          <p:nvPr/>
        </p:nvSpPr>
        <p:spPr>
          <a:xfrm>
            <a:off x="717541" y="2920129"/>
            <a:ext cx="143822" cy="293709"/>
          </a:xfrm>
          <a:prstGeom prst="rect">
            <a:avLst/>
          </a:prstGeom>
        </p:spPr>
        <p:txBody>
          <a:bodyPr vert="horz" wrap="square" lIns="0" tIns="6642" rIns="0" bIns="0" rtlCol="0">
            <a:spAutoFit/>
          </a:bodyPr>
          <a:lstStyle/>
          <a:p>
            <a:pPr marL="5776" defTabSz="415869">
              <a:spcBef>
                <a:spcPts val="53"/>
              </a:spcBef>
            </a:pPr>
            <a:r>
              <a:rPr sz="1865" spc="2" dirty="0">
                <a:solidFill>
                  <a:srgbClr val="FFFFFF"/>
                </a:solidFill>
                <a:latin typeface="Arial"/>
                <a:cs typeface="Arial"/>
              </a:rPr>
              <a:t>1</a:t>
            </a:r>
            <a:endParaRPr sz="1865">
              <a:solidFill>
                <a:prstClr val="black"/>
              </a:solidFill>
              <a:latin typeface="Arial"/>
              <a:cs typeface="Arial"/>
            </a:endParaRPr>
          </a:p>
        </p:txBody>
      </p:sp>
      <p:sp>
        <p:nvSpPr>
          <p:cNvPr id="123" name="object 123"/>
          <p:cNvSpPr/>
          <p:nvPr/>
        </p:nvSpPr>
        <p:spPr>
          <a:xfrm>
            <a:off x="4741066" y="2867317"/>
            <a:ext cx="429443" cy="429443"/>
          </a:xfrm>
          <a:custGeom>
            <a:avLst/>
            <a:gdLst/>
            <a:ahLst/>
            <a:cxnLst/>
            <a:rect l="l" t="t" r="r" b="b"/>
            <a:pathLst>
              <a:path w="944245" h="944245">
                <a:moveTo>
                  <a:pt x="472111" y="0"/>
                </a:moveTo>
                <a:lnTo>
                  <a:pt x="423956" y="2445"/>
                </a:lnTo>
                <a:lnTo>
                  <a:pt x="377167" y="9621"/>
                </a:lnTo>
                <a:lnTo>
                  <a:pt x="331981" y="21286"/>
                </a:lnTo>
                <a:lnTo>
                  <a:pt x="288642" y="37201"/>
                </a:lnTo>
                <a:lnTo>
                  <a:pt x="247387" y="57125"/>
                </a:lnTo>
                <a:lnTo>
                  <a:pt x="208459" y="80818"/>
                </a:lnTo>
                <a:lnTo>
                  <a:pt x="172097" y="108039"/>
                </a:lnTo>
                <a:lnTo>
                  <a:pt x="138542" y="138548"/>
                </a:lnTo>
                <a:lnTo>
                  <a:pt x="108035" y="172104"/>
                </a:lnTo>
                <a:lnTo>
                  <a:pt x="80815" y="208466"/>
                </a:lnTo>
                <a:lnTo>
                  <a:pt x="57123" y="247395"/>
                </a:lnTo>
                <a:lnTo>
                  <a:pt x="37200" y="288650"/>
                </a:lnTo>
                <a:lnTo>
                  <a:pt x="21285" y="331991"/>
                </a:lnTo>
                <a:lnTo>
                  <a:pt x="9620" y="377177"/>
                </a:lnTo>
                <a:lnTo>
                  <a:pt x="2445" y="423967"/>
                </a:lnTo>
                <a:lnTo>
                  <a:pt x="0" y="472121"/>
                </a:lnTo>
                <a:lnTo>
                  <a:pt x="2445" y="520274"/>
                </a:lnTo>
                <a:lnTo>
                  <a:pt x="9620" y="567062"/>
                </a:lnTo>
                <a:lnTo>
                  <a:pt x="21285" y="612247"/>
                </a:lnTo>
                <a:lnTo>
                  <a:pt x="37200" y="655586"/>
                </a:lnTo>
                <a:lnTo>
                  <a:pt x="57123" y="696840"/>
                </a:lnTo>
                <a:lnTo>
                  <a:pt x="80815" y="735768"/>
                </a:lnTo>
                <a:lnTo>
                  <a:pt x="108035" y="772130"/>
                </a:lnTo>
                <a:lnTo>
                  <a:pt x="138542" y="805686"/>
                </a:lnTo>
                <a:lnTo>
                  <a:pt x="172097" y="836194"/>
                </a:lnTo>
                <a:lnTo>
                  <a:pt x="208459" y="863414"/>
                </a:lnTo>
                <a:lnTo>
                  <a:pt x="247387" y="887107"/>
                </a:lnTo>
                <a:lnTo>
                  <a:pt x="288642" y="907031"/>
                </a:lnTo>
                <a:lnTo>
                  <a:pt x="331981" y="922946"/>
                </a:lnTo>
                <a:lnTo>
                  <a:pt x="377167" y="934612"/>
                </a:lnTo>
                <a:lnTo>
                  <a:pt x="423956" y="941787"/>
                </a:lnTo>
                <a:lnTo>
                  <a:pt x="472111" y="944233"/>
                </a:lnTo>
                <a:lnTo>
                  <a:pt x="520265" y="941787"/>
                </a:lnTo>
                <a:lnTo>
                  <a:pt x="567055" y="934612"/>
                </a:lnTo>
                <a:lnTo>
                  <a:pt x="612241" y="922946"/>
                </a:lnTo>
                <a:lnTo>
                  <a:pt x="655582" y="907031"/>
                </a:lnTo>
                <a:lnTo>
                  <a:pt x="696837" y="887107"/>
                </a:lnTo>
                <a:lnTo>
                  <a:pt x="735766" y="863414"/>
                </a:lnTo>
                <a:lnTo>
                  <a:pt x="772129" y="836194"/>
                </a:lnTo>
                <a:lnTo>
                  <a:pt x="805684" y="805686"/>
                </a:lnTo>
                <a:lnTo>
                  <a:pt x="836193" y="772130"/>
                </a:lnTo>
                <a:lnTo>
                  <a:pt x="863414" y="735768"/>
                </a:lnTo>
                <a:lnTo>
                  <a:pt x="887107" y="696840"/>
                </a:lnTo>
                <a:lnTo>
                  <a:pt x="907031" y="655586"/>
                </a:lnTo>
                <a:lnTo>
                  <a:pt x="922946" y="612247"/>
                </a:lnTo>
                <a:lnTo>
                  <a:pt x="934612" y="567062"/>
                </a:lnTo>
                <a:lnTo>
                  <a:pt x="941787" y="520274"/>
                </a:lnTo>
                <a:lnTo>
                  <a:pt x="944233" y="472121"/>
                </a:lnTo>
                <a:lnTo>
                  <a:pt x="941787" y="423967"/>
                </a:lnTo>
                <a:lnTo>
                  <a:pt x="934612" y="377177"/>
                </a:lnTo>
                <a:lnTo>
                  <a:pt x="922946" y="331991"/>
                </a:lnTo>
                <a:lnTo>
                  <a:pt x="907031" y="288650"/>
                </a:lnTo>
                <a:lnTo>
                  <a:pt x="887107" y="247395"/>
                </a:lnTo>
                <a:lnTo>
                  <a:pt x="863414" y="208466"/>
                </a:lnTo>
                <a:lnTo>
                  <a:pt x="836193" y="172104"/>
                </a:lnTo>
                <a:lnTo>
                  <a:pt x="805684" y="138548"/>
                </a:lnTo>
                <a:lnTo>
                  <a:pt x="772129" y="108039"/>
                </a:lnTo>
                <a:lnTo>
                  <a:pt x="735766" y="80818"/>
                </a:lnTo>
                <a:lnTo>
                  <a:pt x="696837" y="57125"/>
                </a:lnTo>
                <a:lnTo>
                  <a:pt x="655582" y="37201"/>
                </a:lnTo>
                <a:lnTo>
                  <a:pt x="612241" y="21286"/>
                </a:lnTo>
                <a:lnTo>
                  <a:pt x="567055" y="9621"/>
                </a:lnTo>
                <a:lnTo>
                  <a:pt x="520265" y="2445"/>
                </a:lnTo>
                <a:lnTo>
                  <a:pt x="4721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24" name="object 124"/>
          <p:cNvSpPr/>
          <p:nvPr/>
        </p:nvSpPr>
        <p:spPr>
          <a:xfrm>
            <a:off x="4786479" y="2912725"/>
            <a:ext cx="338761" cy="338761"/>
          </a:xfrm>
          <a:custGeom>
            <a:avLst/>
            <a:gdLst/>
            <a:ahLst/>
            <a:cxnLst/>
            <a:rect l="l" t="t" r="r" b="b"/>
            <a:pathLst>
              <a:path w="744854" h="744854">
                <a:moveTo>
                  <a:pt x="372260" y="0"/>
                </a:moveTo>
                <a:lnTo>
                  <a:pt x="325674" y="2909"/>
                </a:lnTo>
                <a:lnTo>
                  <a:pt x="280783" y="11403"/>
                </a:lnTo>
                <a:lnTo>
                  <a:pt x="237942" y="25126"/>
                </a:lnTo>
                <a:lnTo>
                  <a:pt x="197503" y="43727"/>
                </a:lnTo>
                <a:lnTo>
                  <a:pt x="159821" y="66851"/>
                </a:lnTo>
                <a:lnTo>
                  <a:pt x="125249" y="94145"/>
                </a:lnTo>
                <a:lnTo>
                  <a:pt x="94140" y="125255"/>
                </a:lnTo>
                <a:lnTo>
                  <a:pt x="66847" y="159828"/>
                </a:lnTo>
                <a:lnTo>
                  <a:pt x="43724" y="197512"/>
                </a:lnTo>
                <a:lnTo>
                  <a:pt x="25125" y="237951"/>
                </a:lnTo>
                <a:lnTo>
                  <a:pt x="11402" y="280793"/>
                </a:lnTo>
                <a:lnTo>
                  <a:pt x="2909" y="325684"/>
                </a:lnTo>
                <a:lnTo>
                  <a:pt x="0" y="372271"/>
                </a:lnTo>
                <a:lnTo>
                  <a:pt x="2909" y="418856"/>
                </a:lnTo>
                <a:lnTo>
                  <a:pt x="11402" y="463746"/>
                </a:lnTo>
                <a:lnTo>
                  <a:pt x="25125" y="506587"/>
                </a:lnTo>
                <a:lnTo>
                  <a:pt x="43724" y="547026"/>
                </a:lnTo>
                <a:lnTo>
                  <a:pt x="66847" y="584709"/>
                </a:lnTo>
                <a:lnTo>
                  <a:pt x="94140" y="619283"/>
                </a:lnTo>
                <a:lnTo>
                  <a:pt x="125249" y="650394"/>
                </a:lnTo>
                <a:lnTo>
                  <a:pt x="159821" y="677688"/>
                </a:lnTo>
                <a:lnTo>
                  <a:pt x="197503" y="700813"/>
                </a:lnTo>
                <a:lnTo>
                  <a:pt x="237942" y="719414"/>
                </a:lnTo>
                <a:lnTo>
                  <a:pt x="280783" y="733139"/>
                </a:lnTo>
                <a:lnTo>
                  <a:pt x="325674" y="741632"/>
                </a:lnTo>
                <a:lnTo>
                  <a:pt x="372260" y="744542"/>
                </a:lnTo>
                <a:lnTo>
                  <a:pt x="418847" y="741632"/>
                </a:lnTo>
                <a:lnTo>
                  <a:pt x="463738" y="733139"/>
                </a:lnTo>
                <a:lnTo>
                  <a:pt x="506579" y="719414"/>
                </a:lnTo>
                <a:lnTo>
                  <a:pt x="547017" y="700813"/>
                </a:lnTo>
                <a:lnTo>
                  <a:pt x="584699" y="677688"/>
                </a:lnTo>
                <a:lnTo>
                  <a:pt x="619272" y="650394"/>
                </a:lnTo>
                <a:lnTo>
                  <a:pt x="650381" y="619283"/>
                </a:lnTo>
                <a:lnTo>
                  <a:pt x="677674" y="584709"/>
                </a:lnTo>
                <a:lnTo>
                  <a:pt x="700796" y="547026"/>
                </a:lnTo>
                <a:lnTo>
                  <a:pt x="719396" y="506587"/>
                </a:lnTo>
                <a:lnTo>
                  <a:pt x="733119" y="463746"/>
                </a:lnTo>
                <a:lnTo>
                  <a:pt x="741612" y="418856"/>
                </a:lnTo>
                <a:lnTo>
                  <a:pt x="744521" y="372271"/>
                </a:lnTo>
                <a:lnTo>
                  <a:pt x="741612" y="325684"/>
                </a:lnTo>
                <a:lnTo>
                  <a:pt x="733119" y="280793"/>
                </a:lnTo>
                <a:lnTo>
                  <a:pt x="719396" y="237951"/>
                </a:lnTo>
                <a:lnTo>
                  <a:pt x="700796" y="197512"/>
                </a:lnTo>
                <a:lnTo>
                  <a:pt x="677674" y="159828"/>
                </a:lnTo>
                <a:lnTo>
                  <a:pt x="650381" y="125255"/>
                </a:lnTo>
                <a:lnTo>
                  <a:pt x="619272" y="94145"/>
                </a:lnTo>
                <a:lnTo>
                  <a:pt x="584699" y="66851"/>
                </a:lnTo>
                <a:lnTo>
                  <a:pt x="547017" y="43727"/>
                </a:lnTo>
                <a:lnTo>
                  <a:pt x="506579" y="25126"/>
                </a:lnTo>
                <a:lnTo>
                  <a:pt x="463738" y="11403"/>
                </a:lnTo>
                <a:lnTo>
                  <a:pt x="418847" y="2909"/>
                </a:lnTo>
                <a:lnTo>
                  <a:pt x="3722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25" name="object 125"/>
          <p:cNvSpPr/>
          <p:nvPr/>
        </p:nvSpPr>
        <p:spPr>
          <a:xfrm>
            <a:off x="4817138" y="2941022"/>
            <a:ext cx="308148" cy="310458"/>
          </a:xfrm>
          <a:custGeom>
            <a:avLst/>
            <a:gdLst/>
            <a:ahLst/>
            <a:cxnLst/>
            <a:rect l="l" t="t" r="r" b="b"/>
            <a:pathLst>
              <a:path w="677545" h="682625">
                <a:moveTo>
                  <a:pt x="372260" y="0"/>
                </a:moveTo>
                <a:lnTo>
                  <a:pt x="325567" y="2900"/>
                </a:lnTo>
                <a:lnTo>
                  <a:pt x="280603" y="11370"/>
                </a:lnTo>
                <a:lnTo>
                  <a:pt x="237719" y="25059"/>
                </a:lnTo>
                <a:lnTo>
                  <a:pt x="197263" y="43620"/>
                </a:lnTo>
                <a:lnTo>
                  <a:pt x="159584" y="66702"/>
                </a:lnTo>
                <a:lnTo>
                  <a:pt x="125031" y="93957"/>
                </a:lnTo>
                <a:lnTo>
                  <a:pt x="93953" y="125036"/>
                </a:lnTo>
                <a:lnTo>
                  <a:pt x="66699" y="159591"/>
                </a:lnTo>
                <a:lnTo>
                  <a:pt x="43617" y="197271"/>
                </a:lnTo>
                <a:lnTo>
                  <a:pt x="25058" y="237728"/>
                </a:lnTo>
                <a:lnTo>
                  <a:pt x="11369" y="280613"/>
                </a:lnTo>
                <a:lnTo>
                  <a:pt x="2900" y="325577"/>
                </a:lnTo>
                <a:lnTo>
                  <a:pt x="0" y="372271"/>
                </a:lnTo>
                <a:lnTo>
                  <a:pt x="3887" y="426253"/>
                </a:lnTo>
                <a:lnTo>
                  <a:pt x="15185" y="477831"/>
                </a:lnTo>
                <a:lnTo>
                  <a:pt x="33348" y="526464"/>
                </a:lnTo>
                <a:lnTo>
                  <a:pt x="57832" y="571609"/>
                </a:lnTo>
                <a:lnTo>
                  <a:pt x="88091" y="612724"/>
                </a:lnTo>
                <a:lnTo>
                  <a:pt x="126322" y="636783"/>
                </a:lnTo>
                <a:lnTo>
                  <a:pt x="167488" y="656149"/>
                </a:lnTo>
                <a:lnTo>
                  <a:pt x="211216" y="670446"/>
                </a:lnTo>
                <a:lnTo>
                  <a:pt x="257134" y="679300"/>
                </a:lnTo>
                <a:lnTo>
                  <a:pt x="304870" y="682335"/>
                </a:lnTo>
                <a:lnTo>
                  <a:pt x="351564" y="679434"/>
                </a:lnTo>
                <a:lnTo>
                  <a:pt x="396527" y="670965"/>
                </a:lnTo>
                <a:lnTo>
                  <a:pt x="439412" y="657276"/>
                </a:lnTo>
                <a:lnTo>
                  <a:pt x="479868" y="638717"/>
                </a:lnTo>
                <a:lnTo>
                  <a:pt x="517547" y="615636"/>
                </a:lnTo>
                <a:lnTo>
                  <a:pt x="552100" y="588382"/>
                </a:lnTo>
                <a:lnTo>
                  <a:pt x="583178" y="557304"/>
                </a:lnTo>
                <a:lnTo>
                  <a:pt x="610432" y="522751"/>
                </a:lnTo>
                <a:lnTo>
                  <a:pt x="633513" y="485072"/>
                </a:lnTo>
                <a:lnTo>
                  <a:pt x="652072" y="444616"/>
                </a:lnTo>
                <a:lnTo>
                  <a:pt x="665761" y="401731"/>
                </a:lnTo>
                <a:lnTo>
                  <a:pt x="674230" y="356768"/>
                </a:lnTo>
                <a:lnTo>
                  <a:pt x="677131" y="310074"/>
                </a:lnTo>
                <a:lnTo>
                  <a:pt x="673243" y="256092"/>
                </a:lnTo>
                <a:lnTo>
                  <a:pt x="661945" y="204513"/>
                </a:lnTo>
                <a:lnTo>
                  <a:pt x="643780" y="155881"/>
                </a:lnTo>
                <a:lnTo>
                  <a:pt x="619293" y="110736"/>
                </a:lnTo>
                <a:lnTo>
                  <a:pt x="589029" y="69620"/>
                </a:lnTo>
                <a:lnTo>
                  <a:pt x="550803" y="45561"/>
                </a:lnTo>
                <a:lnTo>
                  <a:pt x="509640" y="26192"/>
                </a:lnTo>
                <a:lnTo>
                  <a:pt x="465913" y="11892"/>
                </a:lnTo>
                <a:lnTo>
                  <a:pt x="419996" y="3035"/>
                </a:lnTo>
                <a:lnTo>
                  <a:pt x="3722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26" name="object 126"/>
          <p:cNvSpPr txBox="1"/>
          <p:nvPr/>
        </p:nvSpPr>
        <p:spPr>
          <a:xfrm>
            <a:off x="4886813" y="2920129"/>
            <a:ext cx="143822" cy="293709"/>
          </a:xfrm>
          <a:prstGeom prst="rect">
            <a:avLst/>
          </a:prstGeom>
        </p:spPr>
        <p:txBody>
          <a:bodyPr vert="horz" wrap="square" lIns="0" tIns="6642" rIns="0" bIns="0" rtlCol="0">
            <a:spAutoFit/>
          </a:bodyPr>
          <a:lstStyle/>
          <a:p>
            <a:pPr marL="5776" defTabSz="415869">
              <a:spcBef>
                <a:spcPts val="53"/>
              </a:spcBef>
            </a:pPr>
            <a:r>
              <a:rPr sz="1865" spc="2" dirty="0">
                <a:solidFill>
                  <a:srgbClr val="FFFFFF"/>
                </a:solidFill>
                <a:latin typeface="Arial"/>
                <a:cs typeface="Arial"/>
              </a:rPr>
              <a:t>1</a:t>
            </a:r>
            <a:endParaRPr sz="1865">
              <a:solidFill>
                <a:prstClr val="black"/>
              </a:solidFill>
              <a:latin typeface="Arial"/>
              <a:cs typeface="Arial"/>
            </a:endParaRPr>
          </a:p>
        </p:txBody>
      </p:sp>
      <p:sp>
        <p:nvSpPr>
          <p:cNvPr id="127" name="object 127"/>
          <p:cNvSpPr/>
          <p:nvPr/>
        </p:nvSpPr>
        <p:spPr>
          <a:xfrm>
            <a:off x="572575" y="3805592"/>
            <a:ext cx="429443" cy="429443"/>
          </a:xfrm>
          <a:custGeom>
            <a:avLst/>
            <a:gdLst/>
            <a:ahLst/>
            <a:cxnLst/>
            <a:rect l="l" t="t" r="r" b="b"/>
            <a:pathLst>
              <a:path w="944244" h="944245">
                <a:moveTo>
                  <a:pt x="472111" y="0"/>
                </a:moveTo>
                <a:lnTo>
                  <a:pt x="423956" y="2445"/>
                </a:lnTo>
                <a:lnTo>
                  <a:pt x="377167" y="9620"/>
                </a:lnTo>
                <a:lnTo>
                  <a:pt x="331981" y="21285"/>
                </a:lnTo>
                <a:lnTo>
                  <a:pt x="288642" y="37200"/>
                </a:lnTo>
                <a:lnTo>
                  <a:pt x="247387" y="57123"/>
                </a:lnTo>
                <a:lnTo>
                  <a:pt x="208459" y="80815"/>
                </a:lnTo>
                <a:lnTo>
                  <a:pt x="172097" y="108035"/>
                </a:lnTo>
                <a:lnTo>
                  <a:pt x="138542" y="138542"/>
                </a:lnTo>
                <a:lnTo>
                  <a:pt x="108035" y="172097"/>
                </a:lnTo>
                <a:lnTo>
                  <a:pt x="80815" y="208459"/>
                </a:lnTo>
                <a:lnTo>
                  <a:pt x="57123" y="247387"/>
                </a:lnTo>
                <a:lnTo>
                  <a:pt x="37200" y="288642"/>
                </a:lnTo>
                <a:lnTo>
                  <a:pt x="21285" y="331981"/>
                </a:lnTo>
                <a:lnTo>
                  <a:pt x="9620" y="377167"/>
                </a:lnTo>
                <a:lnTo>
                  <a:pt x="2445" y="423956"/>
                </a:lnTo>
                <a:lnTo>
                  <a:pt x="0" y="472111"/>
                </a:lnTo>
                <a:lnTo>
                  <a:pt x="2445" y="520265"/>
                </a:lnTo>
                <a:lnTo>
                  <a:pt x="9620" y="567055"/>
                </a:lnTo>
                <a:lnTo>
                  <a:pt x="21285" y="612241"/>
                </a:lnTo>
                <a:lnTo>
                  <a:pt x="37200" y="655582"/>
                </a:lnTo>
                <a:lnTo>
                  <a:pt x="57123" y="696837"/>
                </a:lnTo>
                <a:lnTo>
                  <a:pt x="80815" y="735766"/>
                </a:lnTo>
                <a:lnTo>
                  <a:pt x="108035" y="772129"/>
                </a:lnTo>
                <a:lnTo>
                  <a:pt x="138542" y="805684"/>
                </a:lnTo>
                <a:lnTo>
                  <a:pt x="172097" y="836193"/>
                </a:lnTo>
                <a:lnTo>
                  <a:pt x="208459" y="863414"/>
                </a:lnTo>
                <a:lnTo>
                  <a:pt x="247387" y="887107"/>
                </a:lnTo>
                <a:lnTo>
                  <a:pt x="288642" y="907031"/>
                </a:lnTo>
                <a:lnTo>
                  <a:pt x="331981" y="922946"/>
                </a:lnTo>
                <a:lnTo>
                  <a:pt x="377167" y="934612"/>
                </a:lnTo>
                <a:lnTo>
                  <a:pt x="423956" y="941787"/>
                </a:lnTo>
                <a:lnTo>
                  <a:pt x="472111" y="944233"/>
                </a:lnTo>
                <a:lnTo>
                  <a:pt x="520265" y="941787"/>
                </a:lnTo>
                <a:lnTo>
                  <a:pt x="567055" y="934612"/>
                </a:lnTo>
                <a:lnTo>
                  <a:pt x="612241" y="922946"/>
                </a:lnTo>
                <a:lnTo>
                  <a:pt x="655582" y="907031"/>
                </a:lnTo>
                <a:lnTo>
                  <a:pt x="696837" y="887107"/>
                </a:lnTo>
                <a:lnTo>
                  <a:pt x="735766" y="863414"/>
                </a:lnTo>
                <a:lnTo>
                  <a:pt x="772129" y="836193"/>
                </a:lnTo>
                <a:lnTo>
                  <a:pt x="805684" y="805684"/>
                </a:lnTo>
                <a:lnTo>
                  <a:pt x="836193" y="772129"/>
                </a:lnTo>
                <a:lnTo>
                  <a:pt x="863414" y="735766"/>
                </a:lnTo>
                <a:lnTo>
                  <a:pt x="887107" y="696837"/>
                </a:lnTo>
                <a:lnTo>
                  <a:pt x="907031" y="655582"/>
                </a:lnTo>
                <a:lnTo>
                  <a:pt x="922946" y="612241"/>
                </a:lnTo>
                <a:lnTo>
                  <a:pt x="934612" y="567055"/>
                </a:lnTo>
                <a:lnTo>
                  <a:pt x="941787" y="520265"/>
                </a:lnTo>
                <a:lnTo>
                  <a:pt x="944233" y="472111"/>
                </a:lnTo>
                <a:lnTo>
                  <a:pt x="941787" y="423956"/>
                </a:lnTo>
                <a:lnTo>
                  <a:pt x="934612" y="377167"/>
                </a:lnTo>
                <a:lnTo>
                  <a:pt x="922946" y="331981"/>
                </a:lnTo>
                <a:lnTo>
                  <a:pt x="907031" y="288642"/>
                </a:lnTo>
                <a:lnTo>
                  <a:pt x="887107" y="247387"/>
                </a:lnTo>
                <a:lnTo>
                  <a:pt x="863414" y="208459"/>
                </a:lnTo>
                <a:lnTo>
                  <a:pt x="836193" y="172097"/>
                </a:lnTo>
                <a:lnTo>
                  <a:pt x="805684" y="138542"/>
                </a:lnTo>
                <a:lnTo>
                  <a:pt x="772129" y="108035"/>
                </a:lnTo>
                <a:lnTo>
                  <a:pt x="735766" y="80815"/>
                </a:lnTo>
                <a:lnTo>
                  <a:pt x="696837" y="57123"/>
                </a:lnTo>
                <a:lnTo>
                  <a:pt x="655582" y="37200"/>
                </a:lnTo>
                <a:lnTo>
                  <a:pt x="612241" y="21285"/>
                </a:lnTo>
                <a:lnTo>
                  <a:pt x="567055" y="9620"/>
                </a:lnTo>
                <a:lnTo>
                  <a:pt x="520265" y="2445"/>
                </a:lnTo>
                <a:lnTo>
                  <a:pt x="4721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28" name="object 128"/>
          <p:cNvSpPr/>
          <p:nvPr/>
        </p:nvSpPr>
        <p:spPr>
          <a:xfrm>
            <a:off x="617988" y="3851010"/>
            <a:ext cx="338761" cy="338761"/>
          </a:xfrm>
          <a:custGeom>
            <a:avLst/>
            <a:gdLst/>
            <a:ahLst/>
            <a:cxnLst/>
            <a:rect l="l" t="t" r="r" b="b"/>
            <a:pathLst>
              <a:path w="744855" h="744854">
                <a:moveTo>
                  <a:pt x="372260" y="0"/>
                </a:moveTo>
                <a:lnTo>
                  <a:pt x="325674" y="2909"/>
                </a:lnTo>
                <a:lnTo>
                  <a:pt x="280783" y="11403"/>
                </a:lnTo>
                <a:lnTo>
                  <a:pt x="237942" y="25126"/>
                </a:lnTo>
                <a:lnTo>
                  <a:pt x="197503" y="43727"/>
                </a:lnTo>
                <a:lnTo>
                  <a:pt x="159821" y="66851"/>
                </a:lnTo>
                <a:lnTo>
                  <a:pt x="125249" y="94145"/>
                </a:lnTo>
                <a:lnTo>
                  <a:pt x="94140" y="125255"/>
                </a:lnTo>
                <a:lnTo>
                  <a:pt x="66847" y="159828"/>
                </a:lnTo>
                <a:lnTo>
                  <a:pt x="43724" y="197512"/>
                </a:lnTo>
                <a:lnTo>
                  <a:pt x="25125" y="237951"/>
                </a:lnTo>
                <a:lnTo>
                  <a:pt x="11402" y="280793"/>
                </a:lnTo>
                <a:lnTo>
                  <a:pt x="2909" y="325684"/>
                </a:lnTo>
                <a:lnTo>
                  <a:pt x="0" y="372271"/>
                </a:lnTo>
                <a:lnTo>
                  <a:pt x="2909" y="418856"/>
                </a:lnTo>
                <a:lnTo>
                  <a:pt x="11402" y="463745"/>
                </a:lnTo>
                <a:lnTo>
                  <a:pt x="25125" y="506585"/>
                </a:lnTo>
                <a:lnTo>
                  <a:pt x="43724" y="547023"/>
                </a:lnTo>
                <a:lnTo>
                  <a:pt x="66847" y="584705"/>
                </a:lnTo>
                <a:lnTo>
                  <a:pt x="94140" y="619278"/>
                </a:lnTo>
                <a:lnTo>
                  <a:pt x="125249" y="650388"/>
                </a:lnTo>
                <a:lnTo>
                  <a:pt x="159821" y="677681"/>
                </a:lnTo>
                <a:lnTo>
                  <a:pt x="197503" y="700805"/>
                </a:lnTo>
                <a:lnTo>
                  <a:pt x="237942" y="719405"/>
                </a:lnTo>
                <a:lnTo>
                  <a:pt x="280783" y="733129"/>
                </a:lnTo>
                <a:lnTo>
                  <a:pt x="325674" y="741622"/>
                </a:lnTo>
                <a:lnTo>
                  <a:pt x="372260" y="744532"/>
                </a:lnTo>
                <a:lnTo>
                  <a:pt x="418847" y="741622"/>
                </a:lnTo>
                <a:lnTo>
                  <a:pt x="463739" y="733129"/>
                </a:lnTo>
                <a:lnTo>
                  <a:pt x="506581" y="719405"/>
                </a:lnTo>
                <a:lnTo>
                  <a:pt x="547020" y="700805"/>
                </a:lnTo>
                <a:lnTo>
                  <a:pt x="584703" y="677681"/>
                </a:lnTo>
                <a:lnTo>
                  <a:pt x="619276" y="650388"/>
                </a:lnTo>
                <a:lnTo>
                  <a:pt x="650387" y="619278"/>
                </a:lnTo>
                <a:lnTo>
                  <a:pt x="677681" y="584705"/>
                </a:lnTo>
                <a:lnTo>
                  <a:pt x="700804" y="547023"/>
                </a:lnTo>
                <a:lnTo>
                  <a:pt x="719405" y="506585"/>
                </a:lnTo>
                <a:lnTo>
                  <a:pt x="733129" y="463745"/>
                </a:lnTo>
                <a:lnTo>
                  <a:pt x="741622" y="418856"/>
                </a:lnTo>
                <a:lnTo>
                  <a:pt x="744532" y="372271"/>
                </a:lnTo>
                <a:lnTo>
                  <a:pt x="741622" y="325684"/>
                </a:lnTo>
                <a:lnTo>
                  <a:pt x="733129" y="280793"/>
                </a:lnTo>
                <a:lnTo>
                  <a:pt x="719405" y="237951"/>
                </a:lnTo>
                <a:lnTo>
                  <a:pt x="700804" y="197512"/>
                </a:lnTo>
                <a:lnTo>
                  <a:pt x="677681" y="159828"/>
                </a:lnTo>
                <a:lnTo>
                  <a:pt x="650387" y="125255"/>
                </a:lnTo>
                <a:lnTo>
                  <a:pt x="619276" y="94145"/>
                </a:lnTo>
                <a:lnTo>
                  <a:pt x="584703" y="66851"/>
                </a:lnTo>
                <a:lnTo>
                  <a:pt x="547020" y="43727"/>
                </a:lnTo>
                <a:lnTo>
                  <a:pt x="506581" y="25126"/>
                </a:lnTo>
                <a:lnTo>
                  <a:pt x="463739" y="11403"/>
                </a:lnTo>
                <a:lnTo>
                  <a:pt x="418847" y="2909"/>
                </a:lnTo>
                <a:lnTo>
                  <a:pt x="3722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29" name="object 129"/>
          <p:cNvSpPr/>
          <p:nvPr/>
        </p:nvSpPr>
        <p:spPr>
          <a:xfrm>
            <a:off x="648638" y="3879306"/>
            <a:ext cx="308148" cy="310458"/>
          </a:xfrm>
          <a:custGeom>
            <a:avLst/>
            <a:gdLst/>
            <a:ahLst/>
            <a:cxnLst/>
            <a:rect l="l" t="t" r="r" b="b"/>
            <a:pathLst>
              <a:path w="677544" h="682625">
                <a:moveTo>
                  <a:pt x="372260" y="0"/>
                </a:moveTo>
                <a:lnTo>
                  <a:pt x="325567" y="2900"/>
                </a:lnTo>
                <a:lnTo>
                  <a:pt x="280603" y="11369"/>
                </a:lnTo>
                <a:lnTo>
                  <a:pt x="237719" y="25058"/>
                </a:lnTo>
                <a:lnTo>
                  <a:pt x="197263" y="43617"/>
                </a:lnTo>
                <a:lnTo>
                  <a:pt x="159584" y="66699"/>
                </a:lnTo>
                <a:lnTo>
                  <a:pt x="125031" y="93953"/>
                </a:lnTo>
                <a:lnTo>
                  <a:pt x="93953" y="125031"/>
                </a:lnTo>
                <a:lnTo>
                  <a:pt x="66699" y="159584"/>
                </a:lnTo>
                <a:lnTo>
                  <a:pt x="43617" y="197263"/>
                </a:lnTo>
                <a:lnTo>
                  <a:pt x="25058" y="237719"/>
                </a:lnTo>
                <a:lnTo>
                  <a:pt x="11369" y="280603"/>
                </a:lnTo>
                <a:lnTo>
                  <a:pt x="2900" y="325567"/>
                </a:lnTo>
                <a:lnTo>
                  <a:pt x="0" y="372260"/>
                </a:lnTo>
                <a:lnTo>
                  <a:pt x="3888" y="426244"/>
                </a:lnTo>
                <a:lnTo>
                  <a:pt x="15189" y="477824"/>
                </a:lnTo>
                <a:lnTo>
                  <a:pt x="33357" y="526458"/>
                </a:lnTo>
                <a:lnTo>
                  <a:pt x="57847" y="571602"/>
                </a:lnTo>
                <a:lnTo>
                  <a:pt x="88112" y="612714"/>
                </a:lnTo>
                <a:lnTo>
                  <a:pt x="126333" y="636772"/>
                </a:lnTo>
                <a:lnTo>
                  <a:pt x="167493" y="656138"/>
                </a:lnTo>
                <a:lnTo>
                  <a:pt x="211220" y="670436"/>
                </a:lnTo>
                <a:lnTo>
                  <a:pt x="257140" y="679290"/>
                </a:lnTo>
                <a:lnTo>
                  <a:pt x="304880" y="682324"/>
                </a:lnTo>
                <a:lnTo>
                  <a:pt x="351574" y="679424"/>
                </a:lnTo>
                <a:lnTo>
                  <a:pt x="396538" y="670955"/>
                </a:lnTo>
                <a:lnTo>
                  <a:pt x="439422" y="657266"/>
                </a:lnTo>
                <a:lnTo>
                  <a:pt x="479878" y="638706"/>
                </a:lnTo>
                <a:lnTo>
                  <a:pt x="517557" y="615625"/>
                </a:lnTo>
                <a:lnTo>
                  <a:pt x="552110" y="588371"/>
                </a:lnTo>
                <a:lnTo>
                  <a:pt x="583188" y="557293"/>
                </a:lnTo>
                <a:lnTo>
                  <a:pt x="610442" y="522740"/>
                </a:lnTo>
                <a:lnTo>
                  <a:pt x="633523" y="485061"/>
                </a:lnTo>
                <a:lnTo>
                  <a:pt x="652083" y="444605"/>
                </a:lnTo>
                <a:lnTo>
                  <a:pt x="665771" y="401721"/>
                </a:lnTo>
                <a:lnTo>
                  <a:pt x="674241" y="356757"/>
                </a:lnTo>
                <a:lnTo>
                  <a:pt x="677141" y="310063"/>
                </a:lnTo>
                <a:lnTo>
                  <a:pt x="673253" y="256081"/>
                </a:lnTo>
                <a:lnTo>
                  <a:pt x="661952" y="204503"/>
                </a:lnTo>
                <a:lnTo>
                  <a:pt x="643785" y="155870"/>
                </a:lnTo>
                <a:lnTo>
                  <a:pt x="619299" y="110726"/>
                </a:lnTo>
                <a:lnTo>
                  <a:pt x="589039" y="69610"/>
                </a:lnTo>
                <a:lnTo>
                  <a:pt x="550813" y="45551"/>
                </a:lnTo>
                <a:lnTo>
                  <a:pt x="509650" y="26186"/>
                </a:lnTo>
                <a:lnTo>
                  <a:pt x="465921" y="11888"/>
                </a:lnTo>
                <a:lnTo>
                  <a:pt x="420001" y="3034"/>
                </a:lnTo>
                <a:lnTo>
                  <a:pt x="3722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30" name="object 130"/>
          <p:cNvSpPr txBox="1"/>
          <p:nvPr/>
        </p:nvSpPr>
        <p:spPr>
          <a:xfrm>
            <a:off x="715275" y="3859499"/>
            <a:ext cx="143822" cy="293709"/>
          </a:xfrm>
          <a:prstGeom prst="rect">
            <a:avLst/>
          </a:prstGeom>
        </p:spPr>
        <p:txBody>
          <a:bodyPr vert="horz" wrap="square" lIns="0" tIns="6642" rIns="0" bIns="0" rtlCol="0">
            <a:spAutoFit/>
          </a:bodyPr>
          <a:lstStyle/>
          <a:p>
            <a:pPr marL="5776" defTabSz="415869">
              <a:spcBef>
                <a:spcPts val="53"/>
              </a:spcBef>
            </a:pPr>
            <a:r>
              <a:rPr sz="1865" spc="2" dirty="0">
                <a:solidFill>
                  <a:srgbClr val="FFFFFF"/>
                </a:solidFill>
                <a:latin typeface="Arial"/>
                <a:cs typeface="Arial"/>
              </a:rPr>
              <a:t>2</a:t>
            </a:r>
            <a:endParaRPr sz="1865">
              <a:solidFill>
                <a:prstClr val="black"/>
              </a:solidFill>
              <a:latin typeface="Arial"/>
              <a:cs typeface="Arial"/>
            </a:endParaRPr>
          </a:p>
        </p:txBody>
      </p:sp>
      <p:sp>
        <p:nvSpPr>
          <p:cNvPr id="131" name="object 131"/>
          <p:cNvSpPr/>
          <p:nvPr/>
        </p:nvSpPr>
        <p:spPr>
          <a:xfrm>
            <a:off x="4741828" y="3805592"/>
            <a:ext cx="429443" cy="429443"/>
          </a:xfrm>
          <a:custGeom>
            <a:avLst/>
            <a:gdLst/>
            <a:ahLst/>
            <a:cxnLst/>
            <a:rect l="l" t="t" r="r" b="b"/>
            <a:pathLst>
              <a:path w="944245" h="944245">
                <a:moveTo>
                  <a:pt x="472111" y="0"/>
                </a:moveTo>
                <a:lnTo>
                  <a:pt x="423956" y="2445"/>
                </a:lnTo>
                <a:lnTo>
                  <a:pt x="377167" y="9620"/>
                </a:lnTo>
                <a:lnTo>
                  <a:pt x="331981" y="21285"/>
                </a:lnTo>
                <a:lnTo>
                  <a:pt x="288642" y="37200"/>
                </a:lnTo>
                <a:lnTo>
                  <a:pt x="247387" y="57123"/>
                </a:lnTo>
                <a:lnTo>
                  <a:pt x="208459" y="80815"/>
                </a:lnTo>
                <a:lnTo>
                  <a:pt x="172097" y="108035"/>
                </a:lnTo>
                <a:lnTo>
                  <a:pt x="138542" y="138542"/>
                </a:lnTo>
                <a:lnTo>
                  <a:pt x="108035" y="172097"/>
                </a:lnTo>
                <a:lnTo>
                  <a:pt x="80815" y="208459"/>
                </a:lnTo>
                <a:lnTo>
                  <a:pt x="57123" y="247387"/>
                </a:lnTo>
                <a:lnTo>
                  <a:pt x="37200" y="288642"/>
                </a:lnTo>
                <a:lnTo>
                  <a:pt x="21285" y="331981"/>
                </a:lnTo>
                <a:lnTo>
                  <a:pt x="9620" y="377167"/>
                </a:lnTo>
                <a:lnTo>
                  <a:pt x="2445" y="423956"/>
                </a:lnTo>
                <a:lnTo>
                  <a:pt x="0" y="472111"/>
                </a:lnTo>
                <a:lnTo>
                  <a:pt x="2445" y="520265"/>
                </a:lnTo>
                <a:lnTo>
                  <a:pt x="9620" y="567055"/>
                </a:lnTo>
                <a:lnTo>
                  <a:pt x="21285" y="612241"/>
                </a:lnTo>
                <a:lnTo>
                  <a:pt x="37200" y="655582"/>
                </a:lnTo>
                <a:lnTo>
                  <a:pt x="57123" y="696837"/>
                </a:lnTo>
                <a:lnTo>
                  <a:pt x="80815" y="735766"/>
                </a:lnTo>
                <a:lnTo>
                  <a:pt x="108035" y="772129"/>
                </a:lnTo>
                <a:lnTo>
                  <a:pt x="138542" y="805684"/>
                </a:lnTo>
                <a:lnTo>
                  <a:pt x="172097" y="836193"/>
                </a:lnTo>
                <a:lnTo>
                  <a:pt x="208459" y="863414"/>
                </a:lnTo>
                <a:lnTo>
                  <a:pt x="247387" y="887107"/>
                </a:lnTo>
                <a:lnTo>
                  <a:pt x="288642" y="907031"/>
                </a:lnTo>
                <a:lnTo>
                  <a:pt x="331981" y="922946"/>
                </a:lnTo>
                <a:lnTo>
                  <a:pt x="377167" y="934612"/>
                </a:lnTo>
                <a:lnTo>
                  <a:pt x="423956" y="941787"/>
                </a:lnTo>
                <a:lnTo>
                  <a:pt x="472111" y="944233"/>
                </a:lnTo>
                <a:lnTo>
                  <a:pt x="520265" y="941787"/>
                </a:lnTo>
                <a:lnTo>
                  <a:pt x="567055" y="934612"/>
                </a:lnTo>
                <a:lnTo>
                  <a:pt x="612241" y="922946"/>
                </a:lnTo>
                <a:lnTo>
                  <a:pt x="655582" y="907031"/>
                </a:lnTo>
                <a:lnTo>
                  <a:pt x="696837" y="887107"/>
                </a:lnTo>
                <a:lnTo>
                  <a:pt x="735766" y="863414"/>
                </a:lnTo>
                <a:lnTo>
                  <a:pt x="772129" y="836193"/>
                </a:lnTo>
                <a:lnTo>
                  <a:pt x="805684" y="805684"/>
                </a:lnTo>
                <a:lnTo>
                  <a:pt x="836193" y="772129"/>
                </a:lnTo>
                <a:lnTo>
                  <a:pt x="863414" y="735766"/>
                </a:lnTo>
                <a:lnTo>
                  <a:pt x="887107" y="696837"/>
                </a:lnTo>
                <a:lnTo>
                  <a:pt x="907031" y="655582"/>
                </a:lnTo>
                <a:lnTo>
                  <a:pt x="922946" y="612241"/>
                </a:lnTo>
                <a:lnTo>
                  <a:pt x="934612" y="567055"/>
                </a:lnTo>
                <a:lnTo>
                  <a:pt x="941787" y="520265"/>
                </a:lnTo>
                <a:lnTo>
                  <a:pt x="944233" y="472111"/>
                </a:lnTo>
                <a:lnTo>
                  <a:pt x="941787" y="423956"/>
                </a:lnTo>
                <a:lnTo>
                  <a:pt x="934612" y="377167"/>
                </a:lnTo>
                <a:lnTo>
                  <a:pt x="922946" y="331981"/>
                </a:lnTo>
                <a:lnTo>
                  <a:pt x="907031" y="288642"/>
                </a:lnTo>
                <a:lnTo>
                  <a:pt x="887107" y="247387"/>
                </a:lnTo>
                <a:lnTo>
                  <a:pt x="863414" y="208459"/>
                </a:lnTo>
                <a:lnTo>
                  <a:pt x="836193" y="172097"/>
                </a:lnTo>
                <a:lnTo>
                  <a:pt x="805684" y="138542"/>
                </a:lnTo>
                <a:lnTo>
                  <a:pt x="772129" y="108035"/>
                </a:lnTo>
                <a:lnTo>
                  <a:pt x="735766" y="80815"/>
                </a:lnTo>
                <a:lnTo>
                  <a:pt x="696837" y="57123"/>
                </a:lnTo>
                <a:lnTo>
                  <a:pt x="655582" y="37200"/>
                </a:lnTo>
                <a:lnTo>
                  <a:pt x="612241" y="21285"/>
                </a:lnTo>
                <a:lnTo>
                  <a:pt x="567055" y="9620"/>
                </a:lnTo>
                <a:lnTo>
                  <a:pt x="520265" y="2445"/>
                </a:lnTo>
                <a:lnTo>
                  <a:pt x="4721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32" name="object 132"/>
          <p:cNvSpPr/>
          <p:nvPr/>
        </p:nvSpPr>
        <p:spPr>
          <a:xfrm>
            <a:off x="4787241" y="3851010"/>
            <a:ext cx="338761" cy="338761"/>
          </a:xfrm>
          <a:custGeom>
            <a:avLst/>
            <a:gdLst/>
            <a:ahLst/>
            <a:cxnLst/>
            <a:rect l="l" t="t" r="r" b="b"/>
            <a:pathLst>
              <a:path w="744854" h="744854">
                <a:moveTo>
                  <a:pt x="372260" y="0"/>
                </a:moveTo>
                <a:lnTo>
                  <a:pt x="325674" y="2909"/>
                </a:lnTo>
                <a:lnTo>
                  <a:pt x="280783" y="11403"/>
                </a:lnTo>
                <a:lnTo>
                  <a:pt x="237942" y="25126"/>
                </a:lnTo>
                <a:lnTo>
                  <a:pt x="197503" y="43727"/>
                </a:lnTo>
                <a:lnTo>
                  <a:pt x="159821" y="66851"/>
                </a:lnTo>
                <a:lnTo>
                  <a:pt x="125249" y="94145"/>
                </a:lnTo>
                <a:lnTo>
                  <a:pt x="94140" y="125255"/>
                </a:lnTo>
                <a:lnTo>
                  <a:pt x="66847" y="159828"/>
                </a:lnTo>
                <a:lnTo>
                  <a:pt x="43724" y="197512"/>
                </a:lnTo>
                <a:lnTo>
                  <a:pt x="25125" y="237951"/>
                </a:lnTo>
                <a:lnTo>
                  <a:pt x="11402" y="280793"/>
                </a:lnTo>
                <a:lnTo>
                  <a:pt x="2909" y="325684"/>
                </a:lnTo>
                <a:lnTo>
                  <a:pt x="0" y="372271"/>
                </a:lnTo>
                <a:lnTo>
                  <a:pt x="2909" y="418856"/>
                </a:lnTo>
                <a:lnTo>
                  <a:pt x="11402" y="463745"/>
                </a:lnTo>
                <a:lnTo>
                  <a:pt x="25125" y="506585"/>
                </a:lnTo>
                <a:lnTo>
                  <a:pt x="43724" y="547023"/>
                </a:lnTo>
                <a:lnTo>
                  <a:pt x="66847" y="584705"/>
                </a:lnTo>
                <a:lnTo>
                  <a:pt x="94140" y="619278"/>
                </a:lnTo>
                <a:lnTo>
                  <a:pt x="125249" y="650388"/>
                </a:lnTo>
                <a:lnTo>
                  <a:pt x="159821" y="677681"/>
                </a:lnTo>
                <a:lnTo>
                  <a:pt x="197503" y="700805"/>
                </a:lnTo>
                <a:lnTo>
                  <a:pt x="237942" y="719405"/>
                </a:lnTo>
                <a:lnTo>
                  <a:pt x="280783" y="733129"/>
                </a:lnTo>
                <a:lnTo>
                  <a:pt x="325674" y="741622"/>
                </a:lnTo>
                <a:lnTo>
                  <a:pt x="372260" y="744532"/>
                </a:lnTo>
                <a:lnTo>
                  <a:pt x="418847" y="741622"/>
                </a:lnTo>
                <a:lnTo>
                  <a:pt x="463739" y="733129"/>
                </a:lnTo>
                <a:lnTo>
                  <a:pt x="506581" y="719405"/>
                </a:lnTo>
                <a:lnTo>
                  <a:pt x="547020" y="700805"/>
                </a:lnTo>
                <a:lnTo>
                  <a:pt x="584703" y="677681"/>
                </a:lnTo>
                <a:lnTo>
                  <a:pt x="619276" y="650388"/>
                </a:lnTo>
                <a:lnTo>
                  <a:pt x="650387" y="619278"/>
                </a:lnTo>
                <a:lnTo>
                  <a:pt x="677681" y="584705"/>
                </a:lnTo>
                <a:lnTo>
                  <a:pt x="700804" y="547023"/>
                </a:lnTo>
                <a:lnTo>
                  <a:pt x="719405" y="506585"/>
                </a:lnTo>
                <a:lnTo>
                  <a:pt x="733129" y="463745"/>
                </a:lnTo>
                <a:lnTo>
                  <a:pt x="741622" y="418856"/>
                </a:lnTo>
                <a:lnTo>
                  <a:pt x="744532" y="372271"/>
                </a:lnTo>
                <a:lnTo>
                  <a:pt x="741622" y="325684"/>
                </a:lnTo>
                <a:lnTo>
                  <a:pt x="733129" y="280793"/>
                </a:lnTo>
                <a:lnTo>
                  <a:pt x="719405" y="237951"/>
                </a:lnTo>
                <a:lnTo>
                  <a:pt x="700804" y="197512"/>
                </a:lnTo>
                <a:lnTo>
                  <a:pt x="677681" y="159828"/>
                </a:lnTo>
                <a:lnTo>
                  <a:pt x="650387" y="125255"/>
                </a:lnTo>
                <a:lnTo>
                  <a:pt x="619276" y="94145"/>
                </a:lnTo>
                <a:lnTo>
                  <a:pt x="584703" y="66851"/>
                </a:lnTo>
                <a:lnTo>
                  <a:pt x="547020" y="43727"/>
                </a:lnTo>
                <a:lnTo>
                  <a:pt x="506581" y="25126"/>
                </a:lnTo>
                <a:lnTo>
                  <a:pt x="463739" y="11403"/>
                </a:lnTo>
                <a:lnTo>
                  <a:pt x="418847" y="2909"/>
                </a:lnTo>
                <a:lnTo>
                  <a:pt x="3722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33" name="object 133"/>
          <p:cNvSpPr/>
          <p:nvPr/>
        </p:nvSpPr>
        <p:spPr>
          <a:xfrm>
            <a:off x="4817894" y="3879306"/>
            <a:ext cx="308148" cy="310458"/>
          </a:xfrm>
          <a:custGeom>
            <a:avLst/>
            <a:gdLst/>
            <a:ahLst/>
            <a:cxnLst/>
            <a:rect l="l" t="t" r="r" b="b"/>
            <a:pathLst>
              <a:path w="677545" h="682625">
                <a:moveTo>
                  <a:pt x="372260" y="0"/>
                </a:moveTo>
                <a:lnTo>
                  <a:pt x="325567" y="2900"/>
                </a:lnTo>
                <a:lnTo>
                  <a:pt x="280603" y="11369"/>
                </a:lnTo>
                <a:lnTo>
                  <a:pt x="237719" y="25058"/>
                </a:lnTo>
                <a:lnTo>
                  <a:pt x="197263" y="43617"/>
                </a:lnTo>
                <a:lnTo>
                  <a:pt x="159584" y="66699"/>
                </a:lnTo>
                <a:lnTo>
                  <a:pt x="125031" y="93953"/>
                </a:lnTo>
                <a:lnTo>
                  <a:pt x="93953" y="125031"/>
                </a:lnTo>
                <a:lnTo>
                  <a:pt x="66699" y="159584"/>
                </a:lnTo>
                <a:lnTo>
                  <a:pt x="43617" y="197263"/>
                </a:lnTo>
                <a:lnTo>
                  <a:pt x="25058" y="237719"/>
                </a:lnTo>
                <a:lnTo>
                  <a:pt x="11369" y="280603"/>
                </a:lnTo>
                <a:lnTo>
                  <a:pt x="2900" y="325567"/>
                </a:lnTo>
                <a:lnTo>
                  <a:pt x="0" y="372260"/>
                </a:lnTo>
                <a:lnTo>
                  <a:pt x="3888" y="426244"/>
                </a:lnTo>
                <a:lnTo>
                  <a:pt x="15189" y="477824"/>
                </a:lnTo>
                <a:lnTo>
                  <a:pt x="33357" y="526458"/>
                </a:lnTo>
                <a:lnTo>
                  <a:pt x="57847" y="571602"/>
                </a:lnTo>
                <a:lnTo>
                  <a:pt x="88112" y="612714"/>
                </a:lnTo>
                <a:lnTo>
                  <a:pt x="126333" y="636772"/>
                </a:lnTo>
                <a:lnTo>
                  <a:pt x="167493" y="656138"/>
                </a:lnTo>
                <a:lnTo>
                  <a:pt x="211220" y="670436"/>
                </a:lnTo>
                <a:lnTo>
                  <a:pt x="257140" y="679290"/>
                </a:lnTo>
                <a:lnTo>
                  <a:pt x="304880" y="682324"/>
                </a:lnTo>
                <a:lnTo>
                  <a:pt x="351574" y="679424"/>
                </a:lnTo>
                <a:lnTo>
                  <a:pt x="396538" y="670955"/>
                </a:lnTo>
                <a:lnTo>
                  <a:pt x="439422" y="657266"/>
                </a:lnTo>
                <a:lnTo>
                  <a:pt x="479878" y="638706"/>
                </a:lnTo>
                <a:lnTo>
                  <a:pt x="517557" y="615625"/>
                </a:lnTo>
                <a:lnTo>
                  <a:pt x="552110" y="588371"/>
                </a:lnTo>
                <a:lnTo>
                  <a:pt x="583188" y="557293"/>
                </a:lnTo>
                <a:lnTo>
                  <a:pt x="610442" y="522740"/>
                </a:lnTo>
                <a:lnTo>
                  <a:pt x="633523" y="485061"/>
                </a:lnTo>
                <a:lnTo>
                  <a:pt x="652083" y="444605"/>
                </a:lnTo>
                <a:lnTo>
                  <a:pt x="665771" y="401721"/>
                </a:lnTo>
                <a:lnTo>
                  <a:pt x="674241" y="356757"/>
                </a:lnTo>
                <a:lnTo>
                  <a:pt x="677141" y="310063"/>
                </a:lnTo>
                <a:lnTo>
                  <a:pt x="673253" y="256081"/>
                </a:lnTo>
                <a:lnTo>
                  <a:pt x="661952" y="204503"/>
                </a:lnTo>
                <a:lnTo>
                  <a:pt x="643785" y="155870"/>
                </a:lnTo>
                <a:lnTo>
                  <a:pt x="619299" y="110726"/>
                </a:lnTo>
                <a:lnTo>
                  <a:pt x="589039" y="69610"/>
                </a:lnTo>
                <a:lnTo>
                  <a:pt x="550813" y="45551"/>
                </a:lnTo>
                <a:lnTo>
                  <a:pt x="509650" y="26186"/>
                </a:lnTo>
                <a:lnTo>
                  <a:pt x="465921" y="11888"/>
                </a:lnTo>
                <a:lnTo>
                  <a:pt x="420001" y="3034"/>
                </a:lnTo>
                <a:lnTo>
                  <a:pt x="3722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34" name="object 134"/>
          <p:cNvSpPr txBox="1"/>
          <p:nvPr/>
        </p:nvSpPr>
        <p:spPr>
          <a:xfrm>
            <a:off x="4884574" y="3859499"/>
            <a:ext cx="143822" cy="293709"/>
          </a:xfrm>
          <a:prstGeom prst="rect">
            <a:avLst/>
          </a:prstGeom>
        </p:spPr>
        <p:txBody>
          <a:bodyPr vert="horz" wrap="square" lIns="0" tIns="6642" rIns="0" bIns="0" rtlCol="0">
            <a:spAutoFit/>
          </a:bodyPr>
          <a:lstStyle/>
          <a:p>
            <a:pPr marL="5776" defTabSz="415869">
              <a:spcBef>
                <a:spcPts val="53"/>
              </a:spcBef>
            </a:pPr>
            <a:r>
              <a:rPr sz="1865" spc="2" dirty="0">
                <a:solidFill>
                  <a:srgbClr val="FFFFFF"/>
                </a:solidFill>
                <a:latin typeface="Arial"/>
                <a:cs typeface="Arial"/>
              </a:rPr>
              <a:t>2</a:t>
            </a:r>
            <a:endParaRPr sz="1865">
              <a:solidFill>
                <a:prstClr val="black"/>
              </a:solidFill>
              <a:latin typeface="Arial"/>
              <a:cs typeface="Arial"/>
            </a:endParaRPr>
          </a:p>
        </p:txBody>
      </p:sp>
      <p:sp>
        <p:nvSpPr>
          <p:cNvPr id="135" name="object 135"/>
          <p:cNvSpPr/>
          <p:nvPr/>
        </p:nvSpPr>
        <p:spPr>
          <a:xfrm>
            <a:off x="572575" y="4725252"/>
            <a:ext cx="429443" cy="429443"/>
          </a:xfrm>
          <a:custGeom>
            <a:avLst/>
            <a:gdLst/>
            <a:ahLst/>
            <a:cxnLst/>
            <a:rect l="l" t="t" r="r" b="b"/>
            <a:pathLst>
              <a:path w="944244" h="944245">
                <a:moveTo>
                  <a:pt x="472111" y="0"/>
                </a:moveTo>
                <a:lnTo>
                  <a:pt x="423956" y="2445"/>
                </a:lnTo>
                <a:lnTo>
                  <a:pt x="377167" y="9620"/>
                </a:lnTo>
                <a:lnTo>
                  <a:pt x="331981" y="21285"/>
                </a:lnTo>
                <a:lnTo>
                  <a:pt x="288642" y="37200"/>
                </a:lnTo>
                <a:lnTo>
                  <a:pt x="247387" y="57123"/>
                </a:lnTo>
                <a:lnTo>
                  <a:pt x="208459" y="80815"/>
                </a:lnTo>
                <a:lnTo>
                  <a:pt x="172097" y="108035"/>
                </a:lnTo>
                <a:lnTo>
                  <a:pt x="138542" y="138542"/>
                </a:lnTo>
                <a:lnTo>
                  <a:pt x="108035" y="172097"/>
                </a:lnTo>
                <a:lnTo>
                  <a:pt x="80815" y="208459"/>
                </a:lnTo>
                <a:lnTo>
                  <a:pt x="57123" y="247387"/>
                </a:lnTo>
                <a:lnTo>
                  <a:pt x="37200" y="288642"/>
                </a:lnTo>
                <a:lnTo>
                  <a:pt x="21285" y="331981"/>
                </a:lnTo>
                <a:lnTo>
                  <a:pt x="9620" y="377167"/>
                </a:lnTo>
                <a:lnTo>
                  <a:pt x="2445" y="423956"/>
                </a:lnTo>
                <a:lnTo>
                  <a:pt x="0" y="472111"/>
                </a:lnTo>
                <a:lnTo>
                  <a:pt x="2445" y="520265"/>
                </a:lnTo>
                <a:lnTo>
                  <a:pt x="9620" y="567055"/>
                </a:lnTo>
                <a:lnTo>
                  <a:pt x="21285" y="612241"/>
                </a:lnTo>
                <a:lnTo>
                  <a:pt x="37200" y="655582"/>
                </a:lnTo>
                <a:lnTo>
                  <a:pt x="57123" y="696837"/>
                </a:lnTo>
                <a:lnTo>
                  <a:pt x="80815" y="735766"/>
                </a:lnTo>
                <a:lnTo>
                  <a:pt x="108035" y="772129"/>
                </a:lnTo>
                <a:lnTo>
                  <a:pt x="138542" y="805684"/>
                </a:lnTo>
                <a:lnTo>
                  <a:pt x="172097" y="836193"/>
                </a:lnTo>
                <a:lnTo>
                  <a:pt x="208459" y="863414"/>
                </a:lnTo>
                <a:lnTo>
                  <a:pt x="247387" y="887107"/>
                </a:lnTo>
                <a:lnTo>
                  <a:pt x="288642" y="907031"/>
                </a:lnTo>
                <a:lnTo>
                  <a:pt x="331981" y="922946"/>
                </a:lnTo>
                <a:lnTo>
                  <a:pt x="377167" y="934612"/>
                </a:lnTo>
                <a:lnTo>
                  <a:pt x="423956" y="941787"/>
                </a:lnTo>
                <a:lnTo>
                  <a:pt x="472111" y="944233"/>
                </a:lnTo>
                <a:lnTo>
                  <a:pt x="520265" y="941787"/>
                </a:lnTo>
                <a:lnTo>
                  <a:pt x="567055" y="934612"/>
                </a:lnTo>
                <a:lnTo>
                  <a:pt x="612241" y="922946"/>
                </a:lnTo>
                <a:lnTo>
                  <a:pt x="655582" y="907031"/>
                </a:lnTo>
                <a:lnTo>
                  <a:pt x="696837" y="887107"/>
                </a:lnTo>
                <a:lnTo>
                  <a:pt x="735766" y="863414"/>
                </a:lnTo>
                <a:lnTo>
                  <a:pt x="772129" y="836193"/>
                </a:lnTo>
                <a:lnTo>
                  <a:pt x="805684" y="805684"/>
                </a:lnTo>
                <a:lnTo>
                  <a:pt x="836193" y="772129"/>
                </a:lnTo>
                <a:lnTo>
                  <a:pt x="863414" y="735766"/>
                </a:lnTo>
                <a:lnTo>
                  <a:pt x="887107" y="696837"/>
                </a:lnTo>
                <a:lnTo>
                  <a:pt x="907031" y="655582"/>
                </a:lnTo>
                <a:lnTo>
                  <a:pt x="922946" y="612241"/>
                </a:lnTo>
                <a:lnTo>
                  <a:pt x="934612" y="567055"/>
                </a:lnTo>
                <a:lnTo>
                  <a:pt x="941787" y="520265"/>
                </a:lnTo>
                <a:lnTo>
                  <a:pt x="944233" y="472111"/>
                </a:lnTo>
                <a:lnTo>
                  <a:pt x="941787" y="423956"/>
                </a:lnTo>
                <a:lnTo>
                  <a:pt x="934612" y="377167"/>
                </a:lnTo>
                <a:lnTo>
                  <a:pt x="922946" y="331981"/>
                </a:lnTo>
                <a:lnTo>
                  <a:pt x="907031" y="288642"/>
                </a:lnTo>
                <a:lnTo>
                  <a:pt x="887107" y="247387"/>
                </a:lnTo>
                <a:lnTo>
                  <a:pt x="863414" y="208459"/>
                </a:lnTo>
                <a:lnTo>
                  <a:pt x="836193" y="172097"/>
                </a:lnTo>
                <a:lnTo>
                  <a:pt x="805684" y="138542"/>
                </a:lnTo>
                <a:lnTo>
                  <a:pt x="772129" y="108035"/>
                </a:lnTo>
                <a:lnTo>
                  <a:pt x="735766" y="80815"/>
                </a:lnTo>
                <a:lnTo>
                  <a:pt x="696837" y="57123"/>
                </a:lnTo>
                <a:lnTo>
                  <a:pt x="655582" y="37200"/>
                </a:lnTo>
                <a:lnTo>
                  <a:pt x="612241" y="21285"/>
                </a:lnTo>
                <a:lnTo>
                  <a:pt x="567055" y="9620"/>
                </a:lnTo>
                <a:lnTo>
                  <a:pt x="520265" y="2445"/>
                </a:lnTo>
                <a:lnTo>
                  <a:pt x="4721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36" name="object 136"/>
          <p:cNvSpPr/>
          <p:nvPr/>
        </p:nvSpPr>
        <p:spPr>
          <a:xfrm>
            <a:off x="617983" y="4770665"/>
            <a:ext cx="338761" cy="338761"/>
          </a:xfrm>
          <a:custGeom>
            <a:avLst/>
            <a:gdLst/>
            <a:ahLst/>
            <a:cxnLst/>
            <a:rect l="l" t="t" r="r" b="b"/>
            <a:pathLst>
              <a:path w="744855" h="744854">
                <a:moveTo>
                  <a:pt x="372271" y="0"/>
                </a:moveTo>
                <a:lnTo>
                  <a:pt x="325684" y="2909"/>
                </a:lnTo>
                <a:lnTo>
                  <a:pt x="280793" y="11403"/>
                </a:lnTo>
                <a:lnTo>
                  <a:pt x="237951" y="25126"/>
                </a:lnTo>
                <a:lnTo>
                  <a:pt x="197512" y="43727"/>
                </a:lnTo>
                <a:lnTo>
                  <a:pt x="159828" y="66850"/>
                </a:lnTo>
                <a:lnTo>
                  <a:pt x="125255" y="94144"/>
                </a:lnTo>
                <a:lnTo>
                  <a:pt x="94145" y="125253"/>
                </a:lnTo>
                <a:lnTo>
                  <a:pt x="66851" y="159826"/>
                </a:lnTo>
                <a:lnTo>
                  <a:pt x="43727" y="197508"/>
                </a:lnTo>
                <a:lnTo>
                  <a:pt x="25126" y="237946"/>
                </a:lnTo>
                <a:lnTo>
                  <a:pt x="11403" y="280786"/>
                </a:lnTo>
                <a:lnTo>
                  <a:pt x="2909" y="325676"/>
                </a:lnTo>
                <a:lnTo>
                  <a:pt x="0" y="372260"/>
                </a:lnTo>
                <a:lnTo>
                  <a:pt x="2909" y="418847"/>
                </a:lnTo>
                <a:lnTo>
                  <a:pt x="11403" y="463739"/>
                </a:lnTo>
                <a:lnTo>
                  <a:pt x="25126" y="506581"/>
                </a:lnTo>
                <a:lnTo>
                  <a:pt x="43727" y="547020"/>
                </a:lnTo>
                <a:lnTo>
                  <a:pt x="66851" y="584703"/>
                </a:lnTo>
                <a:lnTo>
                  <a:pt x="94145" y="619276"/>
                </a:lnTo>
                <a:lnTo>
                  <a:pt x="125255" y="650387"/>
                </a:lnTo>
                <a:lnTo>
                  <a:pt x="159828" y="677681"/>
                </a:lnTo>
                <a:lnTo>
                  <a:pt x="197512" y="700804"/>
                </a:lnTo>
                <a:lnTo>
                  <a:pt x="237951" y="719405"/>
                </a:lnTo>
                <a:lnTo>
                  <a:pt x="280793" y="733129"/>
                </a:lnTo>
                <a:lnTo>
                  <a:pt x="325684" y="741622"/>
                </a:lnTo>
                <a:lnTo>
                  <a:pt x="372271" y="744532"/>
                </a:lnTo>
                <a:lnTo>
                  <a:pt x="418858" y="741622"/>
                </a:lnTo>
                <a:lnTo>
                  <a:pt x="463750" y="733129"/>
                </a:lnTo>
                <a:lnTo>
                  <a:pt x="506592" y="719405"/>
                </a:lnTo>
                <a:lnTo>
                  <a:pt x="547033" y="700804"/>
                </a:lnTo>
                <a:lnTo>
                  <a:pt x="584717" y="677681"/>
                </a:lnTo>
                <a:lnTo>
                  <a:pt x="619291" y="650387"/>
                </a:lnTo>
                <a:lnTo>
                  <a:pt x="650403" y="619276"/>
                </a:lnTo>
                <a:lnTo>
                  <a:pt x="677698" y="584703"/>
                </a:lnTo>
                <a:lnTo>
                  <a:pt x="700823" y="547020"/>
                </a:lnTo>
                <a:lnTo>
                  <a:pt x="719425" y="506581"/>
                </a:lnTo>
                <a:lnTo>
                  <a:pt x="733149" y="463739"/>
                </a:lnTo>
                <a:lnTo>
                  <a:pt x="741643" y="418847"/>
                </a:lnTo>
                <a:lnTo>
                  <a:pt x="744553" y="372260"/>
                </a:lnTo>
                <a:lnTo>
                  <a:pt x="741643" y="325676"/>
                </a:lnTo>
                <a:lnTo>
                  <a:pt x="733149" y="280786"/>
                </a:lnTo>
                <a:lnTo>
                  <a:pt x="719425" y="237946"/>
                </a:lnTo>
                <a:lnTo>
                  <a:pt x="700823" y="197508"/>
                </a:lnTo>
                <a:lnTo>
                  <a:pt x="677698" y="159826"/>
                </a:lnTo>
                <a:lnTo>
                  <a:pt x="650403" y="125253"/>
                </a:lnTo>
                <a:lnTo>
                  <a:pt x="619291" y="94144"/>
                </a:lnTo>
                <a:lnTo>
                  <a:pt x="584717" y="66850"/>
                </a:lnTo>
                <a:lnTo>
                  <a:pt x="547033" y="43727"/>
                </a:lnTo>
                <a:lnTo>
                  <a:pt x="506592" y="25126"/>
                </a:lnTo>
                <a:lnTo>
                  <a:pt x="463750" y="11403"/>
                </a:lnTo>
                <a:lnTo>
                  <a:pt x="418858" y="2909"/>
                </a:lnTo>
                <a:lnTo>
                  <a:pt x="372271"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37" name="object 137"/>
          <p:cNvSpPr/>
          <p:nvPr/>
        </p:nvSpPr>
        <p:spPr>
          <a:xfrm>
            <a:off x="648638" y="4798961"/>
            <a:ext cx="308148" cy="310458"/>
          </a:xfrm>
          <a:custGeom>
            <a:avLst/>
            <a:gdLst/>
            <a:ahLst/>
            <a:cxnLst/>
            <a:rect l="l" t="t" r="r" b="b"/>
            <a:pathLst>
              <a:path w="677544" h="682625">
                <a:moveTo>
                  <a:pt x="372281" y="0"/>
                </a:moveTo>
                <a:lnTo>
                  <a:pt x="325585" y="2900"/>
                </a:lnTo>
                <a:lnTo>
                  <a:pt x="280619" y="11369"/>
                </a:lnTo>
                <a:lnTo>
                  <a:pt x="237732" y="25058"/>
                </a:lnTo>
                <a:lnTo>
                  <a:pt x="197274" y="43618"/>
                </a:lnTo>
                <a:lnTo>
                  <a:pt x="159593" y="66699"/>
                </a:lnTo>
                <a:lnTo>
                  <a:pt x="125038" y="93954"/>
                </a:lnTo>
                <a:lnTo>
                  <a:pt x="93958" y="125032"/>
                </a:lnTo>
                <a:lnTo>
                  <a:pt x="66703" y="159586"/>
                </a:lnTo>
                <a:lnTo>
                  <a:pt x="43620" y="197266"/>
                </a:lnTo>
                <a:lnTo>
                  <a:pt x="25060" y="237723"/>
                </a:lnTo>
                <a:lnTo>
                  <a:pt x="11370" y="280609"/>
                </a:lnTo>
                <a:lnTo>
                  <a:pt x="2900" y="325575"/>
                </a:lnTo>
                <a:lnTo>
                  <a:pt x="0" y="372271"/>
                </a:lnTo>
                <a:lnTo>
                  <a:pt x="3889" y="426249"/>
                </a:lnTo>
                <a:lnTo>
                  <a:pt x="15192" y="477827"/>
                </a:lnTo>
                <a:lnTo>
                  <a:pt x="33362" y="526461"/>
                </a:lnTo>
                <a:lnTo>
                  <a:pt x="57851" y="571608"/>
                </a:lnTo>
                <a:lnTo>
                  <a:pt x="88112" y="612724"/>
                </a:lnTo>
                <a:lnTo>
                  <a:pt x="126334" y="636782"/>
                </a:lnTo>
                <a:lnTo>
                  <a:pt x="167496" y="656145"/>
                </a:lnTo>
                <a:lnTo>
                  <a:pt x="211224" y="670439"/>
                </a:lnTo>
                <a:lnTo>
                  <a:pt x="257144" y="679291"/>
                </a:lnTo>
                <a:lnTo>
                  <a:pt x="304880" y="682324"/>
                </a:lnTo>
                <a:lnTo>
                  <a:pt x="351574" y="679424"/>
                </a:lnTo>
                <a:lnTo>
                  <a:pt x="396538" y="670955"/>
                </a:lnTo>
                <a:lnTo>
                  <a:pt x="439423" y="657266"/>
                </a:lnTo>
                <a:lnTo>
                  <a:pt x="479881" y="638706"/>
                </a:lnTo>
                <a:lnTo>
                  <a:pt x="517561" y="615625"/>
                </a:lnTo>
                <a:lnTo>
                  <a:pt x="552115" y="588371"/>
                </a:lnTo>
                <a:lnTo>
                  <a:pt x="583194" y="557293"/>
                </a:lnTo>
                <a:lnTo>
                  <a:pt x="610449" y="522740"/>
                </a:lnTo>
                <a:lnTo>
                  <a:pt x="633531" y="485061"/>
                </a:lnTo>
                <a:lnTo>
                  <a:pt x="652092" y="444605"/>
                </a:lnTo>
                <a:lnTo>
                  <a:pt x="665781" y="401721"/>
                </a:lnTo>
                <a:lnTo>
                  <a:pt x="674251" y="356757"/>
                </a:lnTo>
                <a:lnTo>
                  <a:pt x="677152" y="310063"/>
                </a:lnTo>
                <a:lnTo>
                  <a:pt x="673263" y="256085"/>
                </a:lnTo>
                <a:lnTo>
                  <a:pt x="661962" y="204507"/>
                </a:lnTo>
                <a:lnTo>
                  <a:pt x="643794" y="155873"/>
                </a:lnTo>
                <a:lnTo>
                  <a:pt x="619304" y="110727"/>
                </a:lnTo>
                <a:lnTo>
                  <a:pt x="589039" y="69610"/>
                </a:lnTo>
                <a:lnTo>
                  <a:pt x="550817" y="45551"/>
                </a:lnTo>
                <a:lnTo>
                  <a:pt x="509655" y="26186"/>
                </a:lnTo>
                <a:lnTo>
                  <a:pt x="465929" y="11888"/>
                </a:lnTo>
                <a:lnTo>
                  <a:pt x="420013" y="3034"/>
                </a:lnTo>
                <a:lnTo>
                  <a:pt x="372281"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38" name="object 138"/>
          <p:cNvSpPr txBox="1"/>
          <p:nvPr/>
        </p:nvSpPr>
        <p:spPr>
          <a:xfrm>
            <a:off x="715051" y="4777988"/>
            <a:ext cx="143822" cy="293709"/>
          </a:xfrm>
          <a:prstGeom prst="rect">
            <a:avLst/>
          </a:prstGeom>
        </p:spPr>
        <p:txBody>
          <a:bodyPr vert="horz" wrap="square" lIns="0" tIns="6642" rIns="0" bIns="0" rtlCol="0">
            <a:spAutoFit/>
          </a:bodyPr>
          <a:lstStyle/>
          <a:p>
            <a:pPr marL="5776" defTabSz="415869">
              <a:spcBef>
                <a:spcPts val="53"/>
              </a:spcBef>
            </a:pPr>
            <a:r>
              <a:rPr sz="1865" spc="2" dirty="0">
                <a:solidFill>
                  <a:srgbClr val="FFFFFF"/>
                </a:solidFill>
                <a:latin typeface="Arial"/>
                <a:cs typeface="Arial"/>
              </a:rPr>
              <a:t>3</a:t>
            </a:r>
            <a:endParaRPr sz="1865">
              <a:solidFill>
                <a:prstClr val="black"/>
              </a:solidFill>
              <a:latin typeface="Arial"/>
              <a:cs typeface="Arial"/>
            </a:endParaRPr>
          </a:p>
        </p:txBody>
      </p:sp>
      <p:sp>
        <p:nvSpPr>
          <p:cNvPr id="139" name="object 139"/>
          <p:cNvSpPr/>
          <p:nvPr/>
        </p:nvSpPr>
        <p:spPr>
          <a:xfrm>
            <a:off x="4741876" y="4725252"/>
            <a:ext cx="429443" cy="429443"/>
          </a:xfrm>
          <a:custGeom>
            <a:avLst/>
            <a:gdLst/>
            <a:ahLst/>
            <a:cxnLst/>
            <a:rect l="l" t="t" r="r" b="b"/>
            <a:pathLst>
              <a:path w="944245" h="944245">
                <a:moveTo>
                  <a:pt x="472111" y="0"/>
                </a:moveTo>
                <a:lnTo>
                  <a:pt x="423956" y="2445"/>
                </a:lnTo>
                <a:lnTo>
                  <a:pt x="377167" y="9620"/>
                </a:lnTo>
                <a:lnTo>
                  <a:pt x="331981" y="21285"/>
                </a:lnTo>
                <a:lnTo>
                  <a:pt x="288642" y="37200"/>
                </a:lnTo>
                <a:lnTo>
                  <a:pt x="247387" y="57123"/>
                </a:lnTo>
                <a:lnTo>
                  <a:pt x="208459" y="80815"/>
                </a:lnTo>
                <a:lnTo>
                  <a:pt x="172097" y="108035"/>
                </a:lnTo>
                <a:lnTo>
                  <a:pt x="138542" y="138542"/>
                </a:lnTo>
                <a:lnTo>
                  <a:pt x="108035" y="172097"/>
                </a:lnTo>
                <a:lnTo>
                  <a:pt x="80815" y="208459"/>
                </a:lnTo>
                <a:lnTo>
                  <a:pt x="57123" y="247387"/>
                </a:lnTo>
                <a:lnTo>
                  <a:pt x="37200" y="288642"/>
                </a:lnTo>
                <a:lnTo>
                  <a:pt x="21285" y="331981"/>
                </a:lnTo>
                <a:lnTo>
                  <a:pt x="9620" y="377167"/>
                </a:lnTo>
                <a:lnTo>
                  <a:pt x="2445" y="423956"/>
                </a:lnTo>
                <a:lnTo>
                  <a:pt x="0" y="472111"/>
                </a:lnTo>
                <a:lnTo>
                  <a:pt x="2445" y="520265"/>
                </a:lnTo>
                <a:lnTo>
                  <a:pt x="9620" y="567055"/>
                </a:lnTo>
                <a:lnTo>
                  <a:pt x="21285" y="612241"/>
                </a:lnTo>
                <a:lnTo>
                  <a:pt x="37200" y="655582"/>
                </a:lnTo>
                <a:lnTo>
                  <a:pt x="57123" y="696837"/>
                </a:lnTo>
                <a:lnTo>
                  <a:pt x="80815" y="735766"/>
                </a:lnTo>
                <a:lnTo>
                  <a:pt x="108035" y="772129"/>
                </a:lnTo>
                <a:lnTo>
                  <a:pt x="138542" y="805684"/>
                </a:lnTo>
                <a:lnTo>
                  <a:pt x="172097" y="836193"/>
                </a:lnTo>
                <a:lnTo>
                  <a:pt x="208459" y="863414"/>
                </a:lnTo>
                <a:lnTo>
                  <a:pt x="247387" y="887107"/>
                </a:lnTo>
                <a:lnTo>
                  <a:pt x="288642" y="907031"/>
                </a:lnTo>
                <a:lnTo>
                  <a:pt x="331981" y="922946"/>
                </a:lnTo>
                <a:lnTo>
                  <a:pt x="377167" y="934612"/>
                </a:lnTo>
                <a:lnTo>
                  <a:pt x="423956" y="941787"/>
                </a:lnTo>
                <a:lnTo>
                  <a:pt x="472111" y="944233"/>
                </a:lnTo>
                <a:lnTo>
                  <a:pt x="520265" y="941787"/>
                </a:lnTo>
                <a:lnTo>
                  <a:pt x="567055" y="934612"/>
                </a:lnTo>
                <a:lnTo>
                  <a:pt x="612241" y="922946"/>
                </a:lnTo>
                <a:lnTo>
                  <a:pt x="655582" y="907031"/>
                </a:lnTo>
                <a:lnTo>
                  <a:pt x="696837" y="887107"/>
                </a:lnTo>
                <a:lnTo>
                  <a:pt x="735766" y="863414"/>
                </a:lnTo>
                <a:lnTo>
                  <a:pt x="772129" y="836193"/>
                </a:lnTo>
                <a:lnTo>
                  <a:pt x="805684" y="805684"/>
                </a:lnTo>
                <a:lnTo>
                  <a:pt x="836193" y="772129"/>
                </a:lnTo>
                <a:lnTo>
                  <a:pt x="863414" y="735766"/>
                </a:lnTo>
                <a:lnTo>
                  <a:pt x="887107" y="696837"/>
                </a:lnTo>
                <a:lnTo>
                  <a:pt x="907031" y="655582"/>
                </a:lnTo>
                <a:lnTo>
                  <a:pt x="922946" y="612241"/>
                </a:lnTo>
                <a:lnTo>
                  <a:pt x="934612" y="567055"/>
                </a:lnTo>
                <a:lnTo>
                  <a:pt x="941787" y="520265"/>
                </a:lnTo>
                <a:lnTo>
                  <a:pt x="944233" y="472111"/>
                </a:lnTo>
                <a:lnTo>
                  <a:pt x="941787" y="423956"/>
                </a:lnTo>
                <a:lnTo>
                  <a:pt x="934612" y="377167"/>
                </a:lnTo>
                <a:lnTo>
                  <a:pt x="922946" y="331981"/>
                </a:lnTo>
                <a:lnTo>
                  <a:pt x="907031" y="288642"/>
                </a:lnTo>
                <a:lnTo>
                  <a:pt x="887107" y="247387"/>
                </a:lnTo>
                <a:lnTo>
                  <a:pt x="863414" y="208459"/>
                </a:lnTo>
                <a:lnTo>
                  <a:pt x="836193" y="172097"/>
                </a:lnTo>
                <a:lnTo>
                  <a:pt x="805684" y="138542"/>
                </a:lnTo>
                <a:lnTo>
                  <a:pt x="772129" y="108035"/>
                </a:lnTo>
                <a:lnTo>
                  <a:pt x="735766" y="80815"/>
                </a:lnTo>
                <a:lnTo>
                  <a:pt x="696837" y="57123"/>
                </a:lnTo>
                <a:lnTo>
                  <a:pt x="655582" y="37200"/>
                </a:lnTo>
                <a:lnTo>
                  <a:pt x="612241" y="21285"/>
                </a:lnTo>
                <a:lnTo>
                  <a:pt x="567055" y="9620"/>
                </a:lnTo>
                <a:lnTo>
                  <a:pt x="520265" y="2445"/>
                </a:lnTo>
                <a:lnTo>
                  <a:pt x="4721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40" name="object 140"/>
          <p:cNvSpPr/>
          <p:nvPr/>
        </p:nvSpPr>
        <p:spPr>
          <a:xfrm>
            <a:off x="4787283" y="4770665"/>
            <a:ext cx="338761" cy="338761"/>
          </a:xfrm>
          <a:custGeom>
            <a:avLst/>
            <a:gdLst/>
            <a:ahLst/>
            <a:cxnLst/>
            <a:rect l="l" t="t" r="r" b="b"/>
            <a:pathLst>
              <a:path w="744854" h="744854">
                <a:moveTo>
                  <a:pt x="372271" y="0"/>
                </a:moveTo>
                <a:lnTo>
                  <a:pt x="325684" y="2909"/>
                </a:lnTo>
                <a:lnTo>
                  <a:pt x="280793" y="11403"/>
                </a:lnTo>
                <a:lnTo>
                  <a:pt x="237951" y="25126"/>
                </a:lnTo>
                <a:lnTo>
                  <a:pt x="197512" y="43727"/>
                </a:lnTo>
                <a:lnTo>
                  <a:pt x="159828" y="66850"/>
                </a:lnTo>
                <a:lnTo>
                  <a:pt x="125255" y="94144"/>
                </a:lnTo>
                <a:lnTo>
                  <a:pt x="94145" y="125253"/>
                </a:lnTo>
                <a:lnTo>
                  <a:pt x="66851" y="159826"/>
                </a:lnTo>
                <a:lnTo>
                  <a:pt x="43727" y="197508"/>
                </a:lnTo>
                <a:lnTo>
                  <a:pt x="25126" y="237946"/>
                </a:lnTo>
                <a:lnTo>
                  <a:pt x="11403" y="280786"/>
                </a:lnTo>
                <a:lnTo>
                  <a:pt x="2909" y="325676"/>
                </a:lnTo>
                <a:lnTo>
                  <a:pt x="0" y="372260"/>
                </a:lnTo>
                <a:lnTo>
                  <a:pt x="2909" y="418847"/>
                </a:lnTo>
                <a:lnTo>
                  <a:pt x="11403" y="463739"/>
                </a:lnTo>
                <a:lnTo>
                  <a:pt x="25126" y="506581"/>
                </a:lnTo>
                <a:lnTo>
                  <a:pt x="43727" y="547020"/>
                </a:lnTo>
                <a:lnTo>
                  <a:pt x="66851" y="584703"/>
                </a:lnTo>
                <a:lnTo>
                  <a:pt x="94145" y="619276"/>
                </a:lnTo>
                <a:lnTo>
                  <a:pt x="125255" y="650387"/>
                </a:lnTo>
                <a:lnTo>
                  <a:pt x="159828" y="677681"/>
                </a:lnTo>
                <a:lnTo>
                  <a:pt x="197512" y="700804"/>
                </a:lnTo>
                <a:lnTo>
                  <a:pt x="237951" y="719405"/>
                </a:lnTo>
                <a:lnTo>
                  <a:pt x="280793" y="733129"/>
                </a:lnTo>
                <a:lnTo>
                  <a:pt x="325684" y="741622"/>
                </a:lnTo>
                <a:lnTo>
                  <a:pt x="372271" y="744532"/>
                </a:lnTo>
                <a:lnTo>
                  <a:pt x="418858" y="741622"/>
                </a:lnTo>
                <a:lnTo>
                  <a:pt x="463750" y="733129"/>
                </a:lnTo>
                <a:lnTo>
                  <a:pt x="506592" y="719405"/>
                </a:lnTo>
                <a:lnTo>
                  <a:pt x="547033" y="700804"/>
                </a:lnTo>
                <a:lnTo>
                  <a:pt x="584717" y="677681"/>
                </a:lnTo>
                <a:lnTo>
                  <a:pt x="619291" y="650387"/>
                </a:lnTo>
                <a:lnTo>
                  <a:pt x="650403" y="619276"/>
                </a:lnTo>
                <a:lnTo>
                  <a:pt x="677698" y="584703"/>
                </a:lnTo>
                <a:lnTo>
                  <a:pt x="700823" y="547020"/>
                </a:lnTo>
                <a:lnTo>
                  <a:pt x="719425" y="506581"/>
                </a:lnTo>
                <a:lnTo>
                  <a:pt x="733149" y="463739"/>
                </a:lnTo>
                <a:lnTo>
                  <a:pt x="741643" y="418847"/>
                </a:lnTo>
                <a:lnTo>
                  <a:pt x="744553" y="372260"/>
                </a:lnTo>
                <a:lnTo>
                  <a:pt x="741643" y="325676"/>
                </a:lnTo>
                <a:lnTo>
                  <a:pt x="733149" y="280786"/>
                </a:lnTo>
                <a:lnTo>
                  <a:pt x="719425" y="237946"/>
                </a:lnTo>
                <a:lnTo>
                  <a:pt x="700823" y="197508"/>
                </a:lnTo>
                <a:lnTo>
                  <a:pt x="677698" y="159826"/>
                </a:lnTo>
                <a:lnTo>
                  <a:pt x="650403" y="125253"/>
                </a:lnTo>
                <a:lnTo>
                  <a:pt x="619291" y="94144"/>
                </a:lnTo>
                <a:lnTo>
                  <a:pt x="584717" y="66850"/>
                </a:lnTo>
                <a:lnTo>
                  <a:pt x="547033" y="43727"/>
                </a:lnTo>
                <a:lnTo>
                  <a:pt x="506592" y="25126"/>
                </a:lnTo>
                <a:lnTo>
                  <a:pt x="463750" y="11403"/>
                </a:lnTo>
                <a:lnTo>
                  <a:pt x="418858" y="2909"/>
                </a:lnTo>
                <a:lnTo>
                  <a:pt x="372271"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41" name="object 141"/>
          <p:cNvSpPr/>
          <p:nvPr/>
        </p:nvSpPr>
        <p:spPr>
          <a:xfrm>
            <a:off x="4817894" y="4798961"/>
            <a:ext cx="308148" cy="310458"/>
          </a:xfrm>
          <a:custGeom>
            <a:avLst/>
            <a:gdLst/>
            <a:ahLst/>
            <a:cxnLst/>
            <a:rect l="l" t="t" r="r" b="b"/>
            <a:pathLst>
              <a:path w="677545" h="682625">
                <a:moveTo>
                  <a:pt x="372281" y="0"/>
                </a:moveTo>
                <a:lnTo>
                  <a:pt x="325585" y="2900"/>
                </a:lnTo>
                <a:lnTo>
                  <a:pt x="280619" y="11369"/>
                </a:lnTo>
                <a:lnTo>
                  <a:pt x="237732" y="25058"/>
                </a:lnTo>
                <a:lnTo>
                  <a:pt x="197274" y="43618"/>
                </a:lnTo>
                <a:lnTo>
                  <a:pt x="159593" y="66699"/>
                </a:lnTo>
                <a:lnTo>
                  <a:pt x="125038" y="93954"/>
                </a:lnTo>
                <a:lnTo>
                  <a:pt x="93958" y="125032"/>
                </a:lnTo>
                <a:lnTo>
                  <a:pt x="66703" y="159586"/>
                </a:lnTo>
                <a:lnTo>
                  <a:pt x="43620" y="197266"/>
                </a:lnTo>
                <a:lnTo>
                  <a:pt x="25060" y="237723"/>
                </a:lnTo>
                <a:lnTo>
                  <a:pt x="11370" y="280609"/>
                </a:lnTo>
                <a:lnTo>
                  <a:pt x="2900" y="325575"/>
                </a:lnTo>
                <a:lnTo>
                  <a:pt x="0" y="372271"/>
                </a:lnTo>
                <a:lnTo>
                  <a:pt x="3889" y="426249"/>
                </a:lnTo>
                <a:lnTo>
                  <a:pt x="15192" y="477827"/>
                </a:lnTo>
                <a:lnTo>
                  <a:pt x="33362" y="526461"/>
                </a:lnTo>
                <a:lnTo>
                  <a:pt x="57851" y="571608"/>
                </a:lnTo>
                <a:lnTo>
                  <a:pt x="88112" y="612724"/>
                </a:lnTo>
                <a:lnTo>
                  <a:pt x="126334" y="636782"/>
                </a:lnTo>
                <a:lnTo>
                  <a:pt x="167496" y="656145"/>
                </a:lnTo>
                <a:lnTo>
                  <a:pt x="211224" y="670439"/>
                </a:lnTo>
                <a:lnTo>
                  <a:pt x="257144" y="679291"/>
                </a:lnTo>
                <a:lnTo>
                  <a:pt x="304880" y="682324"/>
                </a:lnTo>
                <a:lnTo>
                  <a:pt x="351574" y="679424"/>
                </a:lnTo>
                <a:lnTo>
                  <a:pt x="396538" y="670955"/>
                </a:lnTo>
                <a:lnTo>
                  <a:pt x="439423" y="657266"/>
                </a:lnTo>
                <a:lnTo>
                  <a:pt x="479881" y="638706"/>
                </a:lnTo>
                <a:lnTo>
                  <a:pt x="517561" y="615625"/>
                </a:lnTo>
                <a:lnTo>
                  <a:pt x="552115" y="588371"/>
                </a:lnTo>
                <a:lnTo>
                  <a:pt x="583194" y="557293"/>
                </a:lnTo>
                <a:lnTo>
                  <a:pt x="610449" y="522740"/>
                </a:lnTo>
                <a:lnTo>
                  <a:pt x="633531" y="485061"/>
                </a:lnTo>
                <a:lnTo>
                  <a:pt x="652092" y="444605"/>
                </a:lnTo>
                <a:lnTo>
                  <a:pt x="665781" y="401721"/>
                </a:lnTo>
                <a:lnTo>
                  <a:pt x="674251" y="356757"/>
                </a:lnTo>
                <a:lnTo>
                  <a:pt x="677152" y="310063"/>
                </a:lnTo>
                <a:lnTo>
                  <a:pt x="673263" y="256085"/>
                </a:lnTo>
                <a:lnTo>
                  <a:pt x="661962" y="204507"/>
                </a:lnTo>
                <a:lnTo>
                  <a:pt x="643794" y="155873"/>
                </a:lnTo>
                <a:lnTo>
                  <a:pt x="619304" y="110727"/>
                </a:lnTo>
                <a:lnTo>
                  <a:pt x="589039" y="69610"/>
                </a:lnTo>
                <a:lnTo>
                  <a:pt x="550817" y="45551"/>
                </a:lnTo>
                <a:lnTo>
                  <a:pt x="509655" y="26186"/>
                </a:lnTo>
                <a:lnTo>
                  <a:pt x="465929" y="11888"/>
                </a:lnTo>
                <a:lnTo>
                  <a:pt x="420013" y="3034"/>
                </a:lnTo>
                <a:lnTo>
                  <a:pt x="372281"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42" name="object 142"/>
          <p:cNvSpPr txBox="1"/>
          <p:nvPr/>
        </p:nvSpPr>
        <p:spPr>
          <a:xfrm>
            <a:off x="4884336" y="4777988"/>
            <a:ext cx="143822" cy="293709"/>
          </a:xfrm>
          <a:prstGeom prst="rect">
            <a:avLst/>
          </a:prstGeom>
        </p:spPr>
        <p:txBody>
          <a:bodyPr vert="horz" wrap="square" lIns="0" tIns="6642" rIns="0" bIns="0" rtlCol="0">
            <a:spAutoFit/>
          </a:bodyPr>
          <a:lstStyle/>
          <a:p>
            <a:pPr marL="5776" defTabSz="415869">
              <a:spcBef>
                <a:spcPts val="53"/>
              </a:spcBef>
            </a:pPr>
            <a:r>
              <a:rPr sz="1865" spc="2" dirty="0">
                <a:solidFill>
                  <a:srgbClr val="FFFFFF"/>
                </a:solidFill>
                <a:latin typeface="Arial"/>
                <a:cs typeface="Arial"/>
              </a:rPr>
              <a:t>3</a:t>
            </a:r>
            <a:endParaRPr sz="1865">
              <a:solidFill>
                <a:prstClr val="black"/>
              </a:solidFill>
              <a:latin typeface="Arial"/>
              <a:cs typeface="Arial"/>
            </a:endParaRPr>
          </a:p>
        </p:txBody>
      </p:sp>
      <p:sp>
        <p:nvSpPr>
          <p:cNvPr id="143" name="object 143"/>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3436024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3700" y="5324537"/>
            <a:ext cx="2018123" cy="295152"/>
          </a:xfrm>
          <a:custGeom>
            <a:avLst/>
            <a:gdLst/>
            <a:ahLst/>
            <a:cxnLst/>
            <a:rect l="l" t="t" r="r" b="b"/>
            <a:pathLst>
              <a:path w="4437380" h="648970">
                <a:moveTo>
                  <a:pt x="0" y="648367"/>
                </a:moveTo>
                <a:lnTo>
                  <a:pt x="4436765" y="648367"/>
                </a:lnTo>
                <a:lnTo>
                  <a:pt x="4436765" y="0"/>
                </a:lnTo>
                <a:lnTo>
                  <a:pt x="0" y="0"/>
                </a:lnTo>
                <a:lnTo>
                  <a:pt x="0" y="648367"/>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563700" y="2513046"/>
            <a:ext cx="2018123" cy="2811742"/>
          </a:xfrm>
          <a:custGeom>
            <a:avLst/>
            <a:gdLst/>
            <a:ahLst/>
            <a:cxnLst/>
            <a:rect l="l" t="t" r="r" b="b"/>
            <a:pathLst>
              <a:path w="4437380" h="6182359">
                <a:moveTo>
                  <a:pt x="0" y="6181811"/>
                </a:moveTo>
                <a:lnTo>
                  <a:pt x="4436765" y="6181811"/>
                </a:lnTo>
                <a:lnTo>
                  <a:pt x="4436765" y="0"/>
                </a:lnTo>
                <a:lnTo>
                  <a:pt x="0" y="0"/>
                </a:lnTo>
                <a:lnTo>
                  <a:pt x="0" y="6181811"/>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935606" y="2686760"/>
            <a:ext cx="1274036" cy="2162814"/>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935606" y="2686760"/>
            <a:ext cx="1274179" cy="2162812"/>
          </a:xfrm>
          <a:custGeom>
            <a:avLst/>
            <a:gdLst/>
            <a:ahLst/>
            <a:cxnLst/>
            <a:rect l="l" t="t" r="r" b="b"/>
            <a:pathLst>
              <a:path w="2801620" h="4755515">
                <a:moveTo>
                  <a:pt x="0" y="4755520"/>
                </a:moveTo>
                <a:lnTo>
                  <a:pt x="2801307" y="4755520"/>
                </a:lnTo>
                <a:lnTo>
                  <a:pt x="2801307" y="0"/>
                </a:lnTo>
                <a:lnTo>
                  <a:pt x="0" y="0"/>
                </a:lnTo>
                <a:lnTo>
                  <a:pt x="0" y="4755520"/>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1430719" y="2371618"/>
            <a:ext cx="283889" cy="283889"/>
          </a:xfrm>
          <a:custGeom>
            <a:avLst/>
            <a:gdLst/>
            <a:ahLst/>
            <a:cxnLst/>
            <a:rect l="l" t="t" r="r" b="b"/>
            <a:pathLst>
              <a:path w="624204"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1460730" y="2401630"/>
            <a:ext cx="223819" cy="223819"/>
          </a:xfrm>
          <a:custGeom>
            <a:avLst/>
            <a:gdLst/>
            <a:ahLst/>
            <a:cxnLst/>
            <a:rect l="l" t="t" r="r" b="b"/>
            <a:pathLst>
              <a:path w="492125" h="492125">
                <a:moveTo>
                  <a:pt x="246034" y="0"/>
                </a:moveTo>
                <a:lnTo>
                  <a:pt x="196558" y="5013"/>
                </a:lnTo>
                <a:lnTo>
                  <a:pt x="150425" y="19386"/>
                </a:lnTo>
                <a:lnTo>
                  <a:pt x="108640" y="42114"/>
                </a:lnTo>
                <a:lnTo>
                  <a:pt x="72203" y="72198"/>
                </a:lnTo>
                <a:lnTo>
                  <a:pt x="42118" y="108632"/>
                </a:lnTo>
                <a:lnTo>
                  <a:pt x="19387" y="150417"/>
                </a:lnTo>
                <a:lnTo>
                  <a:pt x="5014" y="196548"/>
                </a:lnTo>
                <a:lnTo>
                  <a:pt x="0" y="246023"/>
                </a:lnTo>
                <a:lnTo>
                  <a:pt x="5014" y="295503"/>
                </a:lnTo>
                <a:lnTo>
                  <a:pt x="19387" y="341638"/>
                </a:lnTo>
                <a:lnTo>
                  <a:pt x="42118" y="383426"/>
                </a:lnTo>
                <a:lnTo>
                  <a:pt x="72203" y="419864"/>
                </a:lnTo>
                <a:lnTo>
                  <a:pt x="108640" y="449949"/>
                </a:lnTo>
                <a:lnTo>
                  <a:pt x="150425" y="472680"/>
                </a:lnTo>
                <a:lnTo>
                  <a:pt x="196558" y="487054"/>
                </a:lnTo>
                <a:lnTo>
                  <a:pt x="246034" y="492068"/>
                </a:lnTo>
                <a:lnTo>
                  <a:pt x="295510" y="487054"/>
                </a:lnTo>
                <a:lnTo>
                  <a:pt x="341641" y="472680"/>
                </a:lnTo>
                <a:lnTo>
                  <a:pt x="383425" y="449949"/>
                </a:lnTo>
                <a:lnTo>
                  <a:pt x="419860" y="419864"/>
                </a:lnTo>
                <a:lnTo>
                  <a:pt x="449943" y="383426"/>
                </a:lnTo>
                <a:lnTo>
                  <a:pt x="472672" y="341638"/>
                </a:lnTo>
                <a:lnTo>
                  <a:pt x="487044" y="295503"/>
                </a:lnTo>
                <a:lnTo>
                  <a:pt x="492058" y="246023"/>
                </a:lnTo>
                <a:lnTo>
                  <a:pt x="487044" y="196548"/>
                </a:lnTo>
                <a:lnTo>
                  <a:pt x="472672" y="150417"/>
                </a:lnTo>
                <a:lnTo>
                  <a:pt x="449943" y="108632"/>
                </a:lnTo>
                <a:lnTo>
                  <a:pt x="419860" y="72198"/>
                </a:lnTo>
                <a:lnTo>
                  <a:pt x="383425" y="42114"/>
                </a:lnTo>
                <a:lnTo>
                  <a:pt x="341641"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1480988" y="2420331"/>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9" name="object 9"/>
          <p:cNvSpPr txBox="1"/>
          <p:nvPr/>
        </p:nvSpPr>
        <p:spPr>
          <a:xfrm>
            <a:off x="1525095" y="2404566"/>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1</a:t>
            </a:r>
            <a:endParaRPr sz="1228">
              <a:solidFill>
                <a:prstClr val="black"/>
              </a:solidFill>
              <a:latin typeface="Arial"/>
              <a:cs typeface="Arial"/>
            </a:endParaRPr>
          </a:p>
        </p:txBody>
      </p:sp>
      <p:sp>
        <p:nvSpPr>
          <p:cNvPr id="10" name="object 10"/>
          <p:cNvSpPr/>
          <p:nvPr/>
        </p:nvSpPr>
        <p:spPr>
          <a:xfrm>
            <a:off x="4804298" y="5279435"/>
            <a:ext cx="1337426" cy="340205"/>
          </a:xfrm>
          <a:custGeom>
            <a:avLst/>
            <a:gdLst/>
            <a:ahLst/>
            <a:cxnLst/>
            <a:rect l="l" t="t" r="r" b="b"/>
            <a:pathLst>
              <a:path w="2940684" h="748029">
                <a:moveTo>
                  <a:pt x="0" y="747537"/>
                </a:moveTo>
                <a:lnTo>
                  <a:pt x="2940612" y="747537"/>
                </a:lnTo>
                <a:lnTo>
                  <a:pt x="2940612" y="0"/>
                </a:lnTo>
                <a:lnTo>
                  <a:pt x="0" y="0"/>
                </a:lnTo>
                <a:lnTo>
                  <a:pt x="0" y="747537"/>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4804298" y="2513045"/>
            <a:ext cx="1337426" cy="2766401"/>
          </a:xfrm>
          <a:custGeom>
            <a:avLst/>
            <a:gdLst/>
            <a:ahLst/>
            <a:cxnLst/>
            <a:rect l="l" t="t" r="r" b="b"/>
            <a:pathLst>
              <a:path w="2940684" h="6082665">
                <a:moveTo>
                  <a:pt x="0" y="6082642"/>
                </a:moveTo>
                <a:lnTo>
                  <a:pt x="2940612" y="6082642"/>
                </a:lnTo>
                <a:lnTo>
                  <a:pt x="2940612" y="0"/>
                </a:lnTo>
                <a:lnTo>
                  <a:pt x="0" y="0"/>
                </a:lnTo>
                <a:lnTo>
                  <a:pt x="0" y="6082642"/>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4844300" y="2679621"/>
            <a:ext cx="1258412" cy="2169390"/>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4844302" y="2679621"/>
            <a:ext cx="1258583" cy="2169454"/>
          </a:xfrm>
          <a:custGeom>
            <a:avLst/>
            <a:gdLst/>
            <a:ahLst/>
            <a:cxnLst/>
            <a:rect l="l" t="t" r="r" b="b"/>
            <a:pathLst>
              <a:path w="2767330" h="4770120">
                <a:moveTo>
                  <a:pt x="0" y="4769980"/>
                </a:moveTo>
                <a:lnTo>
                  <a:pt x="2766952" y="4769980"/>
                </a:lnTo>
                <a:lnTo>
                  <a:pt x="2766952" y="0"/>
                </a:lnTo>
                <a:lnTo>
                  <a:pt x="0" y="0"/>
                </a:lnTo>
                <a:lnTo>
                  <a:pt x="0" y="4769980"/>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5331099" y="2375419"/>
            <a:ext cx="283889" cy="283889"/>
          </a:xfrm>
          <a:custGeom>
            <a:avLst/>
            <a:gdLst/>
            <a:ahLst/>
            <a:cxnLst/>
            <a:rect l="l" t="t" r="r" b="b"/>
            <a:pathLst>
              <a:path w="624204"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5361111" y="2405436"/>
            <a:ext cx="223819" cy="223819"/>
          </a:xfrm>
          <a:custGeom>
            <a:avLst/>
            <a:gdLst/>
            <a:ahLst/>
            <a:cxnLst/>
            <a:rect l="l" t="t" r="r" b="b"/>
            <a:pathLst>
              <a:path w="492125" h="492125">
                <a:moveTo>
                  <a:pt x="246023" y="0"/>
                </a:moveTo>
                <a:lnTo>
                  <a:pt x="196548" y="5013"/>
                </a:lnTo>
                <a:lnTo>
                  <a:pt x="150417" y="19386"/>
                </a:lnTo>
                <a:lnTo>
                  <a:pt x="108632" y="42114"/>
                </a:lnTo>
                <a:lnTo>
                  <a:pt x="72198" y="72198"/>
                </a:lnTo>
                <a:lnTo>
                  <a:pt x="42114" y="108632"/>
                </a:lnTo>
                <a:lnTo>
                  <a:pt x="19386" y="150417"/>
                </a:lnTo>
                <a:lnTo>
                  <a:pt x="5013" y="196548"/>
                </a:lnTo>
                <a:lnTo>
                  <a:pt x="0" y="246023"/>
                </a:lnTo>
                <a:lnTo>
                  <a:pt x="5013" y="295503"/>
                </a:lnTo>
                <a:lnTo>
                  <a:pt x="19386" y="341638"/>
                </a:lnTo>
                <a:lnTo>
                  <a:pt x="42114" y="383426"/>
                </a:lnTo>
                <a:lnTo>
                  <a:pt x="72198" y="419864"/>
                </a:lnTo>
                <a:lnTo>
                  <a:pt x="108632" y="449949"/>
                </a:lnTo>
                <a:lnTo>
                  <a:pt x="150417" y="472680"/>
                </a:lnTo>
                <a:lnTo>
                  <a:pt x="196548" y="487054"/>
                </a:lnTo>
                <a:lnTo>
                  <a:pt x="246023" y="492068"/>
                </a:lnTo>
                <a:lnTo>
                  <a:pt x="295500" y="487054"/>
                </a:lnTo>
                <a:lnTo>
                  <a:pt x="341632" y="472680"/>
                </a:lnTo>
                <a:lnTo>
                  <a:pt x="383418" y="449949"/>
                </a:lnTo>
                <a:lnTo>
                  <a:pt x="419855" y="419864"/>
                </a:lnTo>
                <a:lnTo>
                  <a:pt x="449940" y="383426"/>
                </a:lnTo>
                <a:lnTo>
                  <a:pt x="472670" y="341638"/>
                </a:lnTo>
                <a:lnTo>
                  <a:pt x="487044" y="295503"/>
                </a:lnTo>
                <a:lnTo>
                  <a:pt x="492058" y="246023"/>
                </a:lnTo>
                <a:lnTo>
                  <a:pt x="487044" y="196548"/>
                </a:lnTo>
                <a:lnTo>
                  <a:pt x="472670" y="150417"/>
                </a:lnTo>
                <a:lnTo>
                  <a:pt x="449940" y="108632"/>
                </a:lnTo>
                <a:lnTo>
                  <a:pt x="419855" y="72198"/>
                </a:lnTo>
                <a:lnTo>
                  <a:pt x="383418" y="42114"/>
                </a:lnTo>
                <a:lnTo>
                  <a:pt x="341632" y="19386"/>
                </a:lnTo>
                <a:lnTo>
                  <a:pt x="295500" y="5013"/>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5381340" y="2424136"/>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7" name="object 17"/>
          <p:cNvSpPr txBox="1"/>
          <p:nvPr/>
        </p:nvSpPr>
        <p:spPr>
          <a:xfrm>
            <a:off x="5425462" y="2408371"/>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3</a:t>
            </a:r>
            <a:endParaRPr sz="1228">
              <a:solidFill>
                <a:prstClr val="black"/>
              </a:solidFill>
              <a:latin typeface="Arial"/>
              <a:cs typeface="Arial"/>
            </a:endParaRPr>
          </a:p>
        </p:txBody>
      </p:sp>
      <p:sp>
        <p:nvSpPr>
          <p:cNvPr id="18" name="object 18"/>
          <p:cNvSpPr/>
          <p:nvPr/>
        </p:nvSpPr>
        <p:spPr>
          <a:xfrm>
            <a:off x="3016481" y="2513045"/>
            <a:ext cx="1354176" cy="3106605"/>
          </a:xfrm>
          <a:custGeom>
            <a:avLst/>
            <a:gdLst/>
            <a:ahLst/>
            <a:cxnLst/>
            <a:rect l="l" t="t" r="r" b="b"/>
            <a:pathLst>
              <a:path w="2977515" h="6830695">
                <a:moveTo>
                  <a:pt x="0" y="6830179"/>
                </a:moveTo>
                <a:lnTo>
                  <a:pt x="2977207" y="6830179"/>
                </a:lnTo>
                <a:lnTo>
                  <a:pt x="2977207" y="0"/>
                </a:lnTo>
                <a:lnTo>
                  <a:pt x="0" y="0"/>
                </a:lnTo>
                <a:lnTo>
                  <a:pt x="0" y="6830179"/>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3052841" y="2679402"/>
            <a:ext cx="1281313" cy="2169805"/>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3052841" y="2679403"/>
            <a:ext cx="1281398" cy="2170031"/>
          </a:xfrm>
          <a:custGeom>
            <a:avLst/>
            <a:gdLst/>
            <a:ahLst/>
            <a:cxnLst/>
            <a:rect l="l" t="t" r="r" b="b"/>
            <a:pathLst>
              <a:path w="2817495" h="4771390">
                <a:moveTo>
                  <a:pt x="0" y="4770891"/>
                </a:moveTo>
                <a:lnTo>
                  <a:pt x="2817317" y="4770891"/>
                </a:lnTo>
                <a:lnTo>
                  <a:pt x="2817317" y="0"/>
                </a:lnTo>
                <a:lnTo>
                  <a:pt x="0" y="0"/>
                </a:lnTo>
                <a:lnTo>
                  <a:pt x="0" y="4770891"/>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3551592" y="2375419"/>
            <a:ext cx="283889" cy="283889"/>
          </a:xfrm>
          <a:custGeom>
            <a:avLst/>
            <a:gdLst/>
            <a:ahLst/>
            <a:cxnLst/>
            <a:rect l="l" t="t" r="r" b="b"/>
            <a:pathLst>
              <a:path w="624204"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3581604" y="2405436"/>
            <a:ext cx="223819" cy="223819"/>
          </a:xfrm>
          <a:custGeom>
            <a:avLst/>
            <a:gdLst/>
            <a:ahLst/>
            <a:cxnLst/>
            <a:rect l="l" t="t" r="r" b="b"/>
            <a:pathLst>
              <a:path w="492125" h="492125">
                <a:moveTo>
                  <a:pt x="246034" y="0"/>
                </a:moveTo>
                <a:lnTo>
                  <a:pt x="196558" y="5013"/>
                </a:lnTo>
                <a:lnTo>
                  <a:pt x="150425" y="19386"/>
                </a:lnTo>
                <a:lnTo>
                  <a:pt x="108640" y="42114"/>
                </a:lnTo>
                <a:lnTo>
                  <a:pt x="72203" y="72198"/>
                </a:lnTo>
                <a:lnTo>
                  <a:pt x="42118" y="108632"/>
                </a:lnTo>
                <a:lnTo>
                  <a:pt x="19387" y="150417"/>
                </a:lnTo>
                <a:lnTo>
                  <a:pt x="5014" y="196548"/>
                </a:lnTo>
                <a:lnTo>
                  <a:pt x="0" y="246023"/>
                </a:lnTo>
                <a:lnTo>
                  <a:pt x="5014" y="295503"/>
                </a:lnTo>
                <a:lnTo>
                  <a:pt x="19387" y="341638"/>
                </a:lnTo>
                <a:lnTo>
                  <a:pt x="42118" y="383426"/>
                </a:lnTo>
                <a:lnTo>
                  <a:pt x="72203" y="419864"/>
                </a:lnTo>
                <a:lnTo>
                  <a:pt x="108640" y="449949"/>
                </a:lnTo>
                <a:lnTo>
                  <a:pt x="150425" y="472680"/>
                </a:lnTo>
                <a:lnTo>
                  <a:pt x="196558" y="487054"/>
                </a:lnTo>
                <a:lnTo>
                  <a:pt x="246034" y="492068"/>
                </a:lnTo>
                <a:lnTo>
                  <a:pt x="295510" y="487054"/>
                </a:lnTo>
                <a:lnTo>
                  <a:pt x="341641" y="472680"/>
                </a:lnTo>
                <a:lnTo>
                  <a:pt x="383425" y="449949"/>
                </a:lnTo>
                <a:lnTo>
                  <a:pt x="419860" y="419864"/>
                </a:lnTo>
                <a:lnTo>
                  <a:pt x="449943" y="383426"/>
                </a:lnTo>
                <a:lnTo>
                  <a:pt x="472672" y="341638"/>
                </a:lnTo>
                <a:lnTo>
                  <a:pt x="487044" y="295503"/>
                </a:lnTo>
                <a:lnTo>
                  <a:pt x="492058" y="246023"/>
                </a:lnTo>
                <a:lnTo>
                  <a:pt x="487044" y="196548"/>
                </a:lnTo>
                <a:lnTo>
                  <a:pt x="472672" y="150417"/>
                </a:lnTo>
                <a:lnTo>
                  <a:pt x="449943" y="108632"/>
                </a:lnTo>
                <a:lnTo>
                  <a:pt x="419860" y="72198"/>
                </a:lnTo>
                <a:lnTo>
                  <a:pt x="383425" y="42114"/>
                </a:lnTo>
                <a:lnTo>
                  <a:pt x="341641"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3601867" y="2424136"/>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4" name="object 24"/>
          <p:cNvSpPr txBox="1"/>
          <p:nvPr/>
        </p:nvSpPr>
        <p:spPr>
          <a:xfrm>
            <a:off x="3645969" y="2408371"/>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2</a:t>
            </a:r>
            <a:endParaRPr sz="1228">
              <a:solidFill>
                <a:prstClr val="black"/>
              </a:solidFill>
              <a:latin typeface="Arial"/>
              <a:cs typeface="Arial"/>
            </a:endParaRPr>
          </a:p>
        </p:txBody>
      </p:sp>
      <p:sp>
        <p:nvSpPr>
          <p:cNvPr id="25" name="object 25"/>
          <p:cNvSpPr/>
          <p:nvPr/>
        </p:nvSpPr>
        <p:spPr>
          <a:xfrm>
            <a:off x="2674005" y="3669466"/>
            <a:ext cx="250100" cy="250100"/>
          </a:xfrm>
          <a:custGeom>
            <a:avLst/>
            <a:gdLst/>
            <a:ahLst/>
            <a:cxnLst/>
            <a:rect l="l" t="t" r="r" b="b"/>
            <a:pathLst>
              <a:path w="549910" h="549909">
                <a:moveTo>
                  <a:pt x="274860" y="0"/>
                </a:move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2674005" y="3669466"/>
            <a:ext cx="250100" cy="250100"/>
          </a:xfrm>
          <a:custGeom>
            <a:avLst/>
            <a:gdLst/>
            <a:ahLst/>
            <a:cxnLst/>
            <a:rect l="l" t="t" r="r" b="b"/>
            <a:pathLst>
              <a:path w="549910" h="549909">
                <a:moveTo>
                  <a:pt x="274860" y="549721"/>
                </a:move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2779368" y="3734693"/>
            <a:ext cx="60070" cy="119852"/>
          </a:xfrm>
          <a:custGeom>
            <a:avLst/>
            <a:gdLst/>
            <a:ahLst/>
            <a:cxnLst/>
            <a:rect l="l" t="t" r="r" b="b"/>
            <a:pathLst>
              <a:path w="132079" h="263525">
                <a:moveTo>
                  <a:pt x="0" y="262902"/>
                </a:moveTo>
                <a:lnTo>
                  <a:pt x="131451" y="131451"/>
                </a:lnTo>
                <a:lnTo>
                  <a:pt x="0" y="0"/>
                </a:lnTo>
              </a:path>
            </a:pathLst>
          </a:custGeom>
          <a:ln w="47118">
            <a:solidFill>
              <a:srgbClr val="FFFFFF"/>
            </a:solidFill>
          </a:ln>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4444745" y="3669466"/>
            <a:ext cx="250100" cy="250100"/>
          </a:xfrm>
          <a:custGeom>
            <a:avLst/>
            <a:gdLst/>
            <a:ahLst/>
            <a:cxnLst/>
            <a:rect l="l" t="t" r="r" b="b"/>
            <a:pathLst>
              <a:path w="549909" h="549909">
                <a:moveTo>
                  <a:pt x="274860" y="0"/>
                </a:move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4444745" y="3669466"/>
            <a:ext cx="250100" cy="250100"/>
          </a:xfrm>
          <a:custGeom>
            <a:avLst/>
            <a:gdLst/>
            <a:ahLst/>
            <a:cxnLst/>
            <a:rect l="l" t="t" r="r" b="b"/>
            <a:pathLst>
              <a:path w="549909" h="549909">
                <a:moveTo>
                  <a:pt x="274860" y="549721"/>
                </a:move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4550109" y="3734693"/>
            <a:ext cx="60070" cy="119852"/>
          </a:xfrm>
          <a:custGeom>
            <a:avLst/>
            <a:gdLst/>
            <a:ahLst/>
            <a:cxnLst/>
            <a:rect l="l" t="t" r="r" b="b"/>
            <a:pathLst>
              <a:path w="132079" h="263525">
                <a:moveTo>
                  <a:pt x="0" y="262902"/>
                </a:moveTo>
                <a:lnTo>
                  <a:pt x="131451" y="131451"/>
                </a:lnTo>
                <a:lnTo>
                  <a:pt x="0" y="0"/>
                </a:lnTo>
              </a:path>
            </a:pathLst>
          </a:custGeom>
          <a:ln w="47118">
            <a:solidFill>
              <a:srgbClr val="FFFFFF"/>
            </a:solidFill>
          </a:ln>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6234138" y="3669466"/>
            <a:ext cx="250100" cy="250100"/>
          </a:xfrm>
          <a:custGeom>
            <a:avLst/>
            <a:gdLst/>
            <a:ahLst/>
            <a:cxnLst/>
            <a:rect l="l" t="t" r="r" b="b"/>
            <a:pathLst>
              <a:path w="549909" h="549909">
                <a:moveTo>
                  <a:pt x="274860" y="0"/>
                </a:move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lnTo>
                  <a:pt x="324268" y="545293"/>
                </a:lnTo>
                <a:lnTo>
                  <a:pt x="370770" y="532526"/>
                </a:lnTo>
                <a:lnTo>
                  <a:pt x="413590" y="512196"/>
                </a:lnTo>
                <a:lnTo>
                  <a:pt x="451952" y="485079"/>
                </a:lnTo>
                <a:lnTo>
                  <a:pt x="485079" y="451952"/>
                </a:lnTo>
                <a:lnTo>
                  <a:pt x="512196" y="413590"/>
                </a:lnTo>
                <a:lnTo>
                  <a:pt x="532526" y="370770"/>
                </a:lnTo>
                <a:lnTo>
                  <a:pt x="545293" y="324268"/>
                </a:lnTo>
                <a:lnTo>
                  <a:pt x="549721" y="274860"/>
                </a:lnTo>
                <a:lnTo>
                  <a:pt x="545293" y="225455"/>
                </a:lnTo>
                <a:lnTo>
                  <a:pt x="532526" y="178954"/>
                </a:lnTo>
                <a:lnTo>
                  <a:pt x="512196" y="136135"/>
                </a:lnTo>
                <a:lnTo>
                  <a:pt x="485079" y="97773"/>
                </a:lnTo>
                <a:lnTo>
                  <a:pt x="451952" y="64645"/>
                </a:lnTo>
                <a:lnTo>
                  <a:pt x="413590" y="37527"/>
                </a:lnTo>
                <a:lnTo>
                  <a:pt x="370770" y="17196"/>
                </a:lnTo>
                <a:lnTo>
                  <a:pt x="324268" y="4428"/>
                </a:lnTo>
                <a:lnTo>
                  <a:pt x="2748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6234138" y="3669466"/>
            <a:ext cx="250100" cy="250100"/>
          </a:xfrm>
          <a:custGeom>
            <a:avLst/>
            <a:gdLst/>
            <a:ahLst/>
            <a:cxnLst/>
            <a:rect l="l" t="t" r="r" b="b"/>
            <a:pathLst>
              <a:path w="549909" h="549909">
                <a:moveTo>
                  <a:pt x="274860" y="549721"/>
                </a:moveTo>
                <a:lnTo>
                  <a:pt x="324268" y="545293"/>
                </a:lnTo>
                <a:lnTo>
                  <a:pt x="370770" y="532526"/>
                </a:lnTo>
                <a:lnTo>
                  <a:pt x="413590" y="512196"/>
                </a:lnTo>
                <a:lnTo>
                  <a:pt x="451952" y="485079"/>
                </a:lnTo>
                <a:lnTo>
                  <a:pt x="485079" y="451952"/>
                </a:lnTo>
                <a:lnTo>
                  <a:pt x="512196" y="413590"/>
                </a:lnTo>
                <a:lnTo>
                  <a:pt x="532526" y="370770"/>
                </a:lnTo>
                <a:lnTo>
                  <a:pt x="545293" y="324268"/>
                </a:lnTo>
                <a:lnTo>
                  <a:pt x="549721" y="274860"/>
                </a:lnTo>
                <a:lnTo>
                  <a:pt x="545293" y="225455"/>
                </a:lnTo>
                <a:lnTo>
                  <a:pt x="532526" y="178954"/>
                </a:lnTo>
                <a:lnTo>
                  <a:pt x="512196" y="136135"/>
                </a:lnTo>
                <a:lnTo>
                  <a:pt x="485079" y="97773"/>
                </a:lnTo>
                <a:lnTo>
                  <a:pt x="451952" y="64645"/>
                </a:lnTo>
                <a:lnTo>
                  <a:pt x="413590" y="37527"/>
                </a:lnTo>
                <a:lnTo>
                  <a:pt x="370770" y="17196"/>
                </a:lnTo>
                <a:lnTo>
                  <a:pt x="324268" y="4428"/>
                </a:lnTo>
                <a:lnTo>
                  <a:pt x="274860" y="0"/>
                </a:ln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6339478" y="3734693"/>
            <a:ext cx="60070" cy="119852"/>
          </a:xfrm>
          <a:custGeom>
            <a:avLst/>
            <a:gdLst/>
            <a:ahLst/>
            <a:cxnLst/>
            <a:rect l="l" t="t" r="r" b="b"/>
            <a:pathLst>
              <a:path w="132080" h="263525">
                <a:moveTo>
                  <a:pt x="0" y="262902"/>
                </a:moveTo>
                <a:lnTo>
                  <a:pt x="131451" y="131451"/>
                </a:lnTo>
                <a:lnTo>
                  <a:pt x="0" y="0"/>
                </a:lnTo>
              </a:path>
            </a:pathLst>
          </a:custGeom>
          <a:ln w="47118">
            <a:solidFill>
              <a:srgbClr val="FFFFFF"/>
            </a:solidFill>
          </a:ln>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6575205" y="2513045"/>
            <a:ext cx="2175807" cy="3106605"/>
          </a:xfrm>
          <a:custGeom>
            <a:avLst/>
            <a:gdLst/>
            <a:ahLst/>
            <a:cxnLst/>
            <a:rect l="l" t="t" r="r" b="b"/>
            <a:pathLst>
              <a:path w="4784090" h="6830695">
                <a:moveTo>
                  <a:pt x="0" y="6830179"/>
                </a:moveTo>
                <a:lnTo>
                  <a:pt x="4783948" y="6830179"/>
                </a:lnTo>
                <a:lnTo>
                  <a:pt x="4783948" y="0"/>
                </a:lnTo>
                <a:lnTo>
                  <a:pt x="0" y="0"/>
                </a:lnTo>
                <a:lnTo>
                  <a:pt x="0" y="6830179"/>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7026040" y="2686760"/>
            <a:ext cx="1274036" cy="2162814"/>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7026039" y="2686760"/>
            <a:ext cx="1274179" cy="2162812"/>
          </a:xfrm>
          <a:custGeom>
            <a:avLst/>
            <a:gdLst/>
            <a:ahLst/>
            <a:cxnLst/>
            <a:rect l="l" t="t" r="r" b="b"/>
            <a:pathLst>
              <a:path w="2801619" h="4755515">
                <a:moveTo>
                  <a:pt x="0" y="4755520"/>
                </a:moveTo>
                <a:lnTo>
                  <a:pt x="2801307" y="4755520"/>
                </a:lnTo>
                <a:lnTo>
                  <a:pt x="2801307" y="0"/>
                </a:lnTo>
                <a:lnTo>
                  <a:pt x="0" y="0"/>
                </a:lnTo>
                <a:lnTo>
                  <a:pt x="0" y="4755520"/>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8147292" y="2686402"/>
            <a:ext cx="162016" cy="155663"/>
          </a:xfrm>
          <a:custGeom>
            <a:avLst/>
            <a:gdLst/>
            <a:ahLst/>
            <a:cxnLst/>
            <a:rect l="l" t="t" r="r" b="b"/>
            <a:pathLst>
              <a:path w="356234" h="342264">
                <a:moveTo>
                  <a:pt x="0" y="341759"/>
                </a:moveTo>
                <a:lnTo>
                  <a:pt x="356010" y="341759"/>
                </a:lnTo>
                <a:lnTo>
                  <a:pt x="356010" y="0"/>
                </a:lnTo>
                <a:lnTo>
                  <a:pt x="0" y="0"/>
                </a:lnTo>
                <a:lnTo>
                  <a:pt x="0" y="341759"/>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8121147" y="4723561"/>
            <a:ext cx="162016" cy="155663"/>
          </a:xfrm>
          <a:custGeom>
            <a:avLst/>
            <a:gdLst/>
            <a:ahLst/>
            <a:cxnLst/>
            <a:rect l="l" t="t" r="r" b="b"/>
            <a:pathLst>
              <a:path w="356234" h="342265">
                <a:moveTo>
                  <a:pt x="0" y="341759"/>
                </a:moveTo>
                <a:lnTo>
                  <a:pt x="356010" y="341759"/>
                </a:lnTo>
                <a:lnTo>
                  <a:pt x="356010" y="0"/>
                </a:lnTo>
                <a:lnTo>
                  <a:pt x="0" y="0"/>
                </a:lnTo>
                <a:lnTo>
                  <a:pt x="0" y="341759"/>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7521171" y="2366857"/>
            <a:ext cx="283889" cy="283889"/>
          </a:xfrm>
          <a:custGeom>
            <a:avLst/>
            <a:gdLst/>
            <a:ahLst/>
            <a:cxnLst/>
            <a:rect l="l" t="t" r="r" b="b"/>
            <a:pathLst>
              <a:path w="624205"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7551183" y="2396868"/>
            <a:ext cx="223819" cy="223819"/>
          </a:xfrm>
          <a:custGeom>
            <a:avLst/>
            <a:gdLst/>
            <a:ahLst/>
            <a:cxnLst/>
            <a:rect l="l" t="t" r="r" b="b"/>
            <a:pathLst>
              <a:path w="492125" h="492125">
                <a:moveTo>
                  <a:pt x="246023" y="0"/>
                </a:moveTo>
                <a:lnTo>
                  <a:pt x="196548" y="5013"/>
                </a:lnTo>
                <a:lnTo>
                  <a:pt x="150417" y="19386"/>
                </a:lnTo>
                <a:lnTo>
                  <a:pt x="108632" y="42114"/>
                </a:lnTo>
                <a:lnTo>
                  <a:pt x="72198" y="72198"/>
                </a:lnTo>
                <a:lnTo>
                  <a:pt x="42114" y="108632"/>
                </a:lnTo>
                <a:lnTo>
                  <a:pt x="19386" y="150417"/>
                </a:lnTo>
                <a:lnTo>
                  <a:pt x="5013" y="196548"/>
                </a:lnTo>
                <a:lnTo>
                  <a:pt x="0" y="246023"/>
                </a:lnTo>
                <a:lnTo>
                  <a:pt x="5013" y="295503"/>
                </a:lnTo>
                <a:lnTo>
                  <a:pt x="19386" y="341638"/>
                </a:lnTo>
                <a:lnTo>
                  <a:pt x="42114" y="383426"/>
                </a:lnTo>
                <a:lnTo>
                  <a:pt x="72198" y="419864"/>
                </a:lnTo>
                <a:lnTo>
                  <a:pt x="108632" y="449949"/>
                </a:lnTo>
                <a:lnTo>
                  <a:pt x="150417" y="472680"/>
                </a:lnTo>
                <a:lnTo>
                  <a:pt x="196548" y="487054"/>
                </a:lnTo>
                <a:lnTo>
                  <a:pt x="246023" y="492068"/>
                </a:lnTo>
                <a:lnTo>
                  <a:pt x="295500" y="487054"/>
                </a:lnTo>
                <a:lnTo>
                  <a:pt x="341632" y="472680"/>
                </a:lnTo>
                <a:lnTo>
                  <a:pt x="383418" y="449949"/>
                </a:lnTo>
                <a:lnTo>
                  <a:pt x="419855" y="419864"/>
                </a:lnTo>
                <a:lnTo>
                  <a:pt x="449940" y="383426"/>
                </a:lnTo>
                <a:lnTo>
                  <a:pt x="472670" y="341638"/>
                </a:lnTo>
                <a:lnTo>
                  <a:pt x="487044" y="295503"/>
                </a:lnTo>
                <a:lnTo>
                  <a:pt x="492058" y="246023"/>
                </a:lnTo>
                <a:lnTo>
                  <a:pt x="487044" y="196548"/>
                </a:lnTo>
                <a:lnTo>
                  <a:pt x="472670" y="150417"/>
                </a:lnTo>
                <a:lnTo>
                  <a:pt x="449940" y="108632"/>
                </a:lnTo>
                <a:lnTo>
                  <a:pt x="419855" y="72198"/>
                </a:lnTo>
                <a:lnTo>
                  <a:pt x="383418" y="42114"/>
                </a:lnTo>
                <a:lnTo>
                  <a:pt x="341632" y="19386"/>
                </a:lnTo>
                <a:lnTo>
                  <a:pt x="295500" y="5013"/>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7571413" y="2415569"/>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2" name="object 42"/>
          <p:cNvSpPr txBox="1"/>
          <p:nvPr/>
        </p:nvSpPr>
        <p:spPr>
          <a:xfrm>
            <a:off x="7615534" y="2399803"/>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4</a:t>
            </a:r>
            <a:endParaRPr sz="1228">
              <a:solidFill>
                <a:prstClr val="black"/>
              </a:solidFill>
              <a:latin typeface="Arial"/>
              <a:cs typeface="Arial"/>
            </a:endParaRPr>
          </a:p>
        </p:txBody>
      </p:sp>
      <p:sp>
        <p:nvSpPr>
          <p:cNvPr id="43" name="object 43"/>
          <p:cNvSpPr/>
          <p:nvPr/>
        </p:nvSpPr>
        <p:spPr>
          <a:xfrm>
            <a:off x="8313543" y="4712799"/>
            <a:ext cx="177034" cy="177034"/>
          </a:xfrm>
          <a:custGeom>
            <a:avLst/>
            <a:gdLst/>
            <a:ahLst/>
            <a:cxnLst/>
            <a:rect l="l" t="t" r="r" b="b"/>
            <a:pathLst>
              <a:path w="389255" h="389254">
                <a:moveTo>
                  <a:pt x="194538" y="0"/>
                </a:moveTo>
                <a:lnTo>
                  <a:pt x="150024" y="5153"/>
                </a:lnTo>
                <a:lnTo>
                  <a:pt x="109113" y="19824"/>
                </a:lnTo>
                <a:lnTo>
                  <a:pt x="72987" y="42829"/>
                </a:lnTo>
                <a:lnTo>
                  <a:pt x="42829" y="72987"/>
                </a:lnTo>
                <a:lnTo>
                  <a:pt x="19824" y="109113"/>
                </a:lnTo>
                <a:lnTo>
                  <a:pt x="5153" y="150024"/>
                </a:lnTo>
                <a:lnTo>
                  <a:pt x="0" y="194538"/>
                </a:lnTo>
                <a:lnTo>
                  <a:pt x="5153" y="239056"/>
                </a:lnTo>
                <a:lnTo>
                  <a:pt x="19824" y="279970"/>
                </a:lnTo>
                <a:lnTo>
                  <a:pt x="42829" y="316098"/>
                </a:lnTo>
                <a:lnTo>
                  <a:pt x="72987" y="346256"/>
                </a:lnTo>
                <a:lnTo>
                  <a:pt x="109113" y="369263"/>
                </a:lnTo>
                <a:lnTo>
                  <a:pt x="150024" y="383934"/>
                </a:lnTo>
                <a:lnTo>
                  <a:pt x="194538" y="389087"/>
                </a:lnTo>
                <a:lnTo>
                  <a:pt x="239056" y="383934"/>
                </a:lnTo>
                <a:lnTo>
                  <a:pt x="279970" y="369263"/>
                </a:lnTo>
                <a:lnTo>
                  <a:pt x="316098" y="346256"/>
                </a:lnTo>
                <a:lnTo>
                  <a:pt x="346256" y="316098"/>
                </a:lnTo>
                <a:lnTo>
                  <a:pt x="369263" y="279970"/>
                </a:lnTo>
                <a:lnTo>
                  <a:pt x="383934" y="239056"/>
                </a:lnTo>
                <a:lnTo>
                  <a:pt x="389087" y="194538"/>
                </a:lnTo>
                <a:lnTo>
                  <a:pt x="383934" y="150024"/>
                </a:lnTo>
                <a:lnTo>
                  <a:pt x="369263" y="109113"/>
                </a:lnTo>
                <a:lnTo>
                  <a:pt x="346256" y="72987"/>
                </a:lnTo>
                <a:lnTo>
                  <a:pt x="316098" y="42829"/>
                </a:lnTo>
                <a:lnTo>
                  <a:pt x="279970" y="19824"/>
                </a:lnTo>
                <a:lnTo>
                  <a:pt x="239056" y="5153"/>
                </a:lnTo>
                <a:lnTo>
                  <a:pt x="194538"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8332254" y="4731511"/>
            <a:ext cx="139778" cy="139778"/>
          </a:xfrm>
          <a:custGeom>
            <a:avLst/>
            <a:gdLst/>
            <a:ahLst/>
            <a:cxnLst/>
            <a:rect l="l" t="t" r="r" b="b"/>
            <a:pathLst>
              <a:path w="307340" h="307340">
                <a:moveTo>
                  <a:pt x="153398" y="0"/>
                </a:moveTo>
                <a:lnTo>
                  <a:pt x="105001" y="7842"/>
                </a:lnTo>
                <a:lnTo>
                  <a:pt x="62902" y="29663"/>
                </a:lnTo>
                <a:lnTo>
                  <a:pt x="29663" y="62902"/>
                </a:lnTo>
                <a:lnTo>
                  <a:pt x="7842" y="105001"/>
                </a:lnTo>
                <a:lnTo>
                  <a:pt x="0" y="153398"/>
                </a:lnTo>
                <a:lnTo>
                  <a:pt x="7842" y="201795"/>
                </a:lnTo>
                <a:lnTo>
                  <a:pt x="29663" y="243894"/>
                </a:lnTo>
                <a:lnTo>
                  <a:pt x="62902" y="277133"/>
                </a:lnTo>
                <a:lnTo>
                  <a:pt x="105001" y="298954"/>
                </a:lnTo>
                <a:lnTo>
                  <a:pt x="153398" y="306796"/>
                </a:lnTo>
                <a:lnTo>
                  <a:pt x="201795" y="298954"/>
                </a:lnTo>
                <a:lnTo>
                  <a:pt x="243894" y="277133"/>
                </a:lnTo>
                <a:lnTo>
                  <a:pt x="277133" y="243894"/>
                </a:lnTo>
                <a:lnTo>
                  <a:pt x="298954" y="201795"/>
                </a:lnTo>
                <a:lnTo>
                  <a:pt x="306796" y="153398"/>
                </a:lnTo>
                <a:lnTo>
                  <a:pt x="298954" y="105001"/>
                </a:lnTo>
                <a:lnTo>
                  <a:pt x="277133" y="62902"/>
                </a:lnTo>
                <a:lnTo>
                  <a:pt x="243894" y="29663"/>
                </a:lnTo>
                <a:lnTo>
                  <a:pt x="201795" y="7842"/>
                </a:lnTo>
                <a:lnTo>
                  <a:pt x="153398" y="0"/>
                </a:lnTo>
                <a:close/>
              </a:path>
            </a:pathLst>
          </a:custGeom>
          <a:solidFill>
            <a:srgbClr val="000000"/>
          </a:solidFill>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8344916" y="4743172"/>
            <a:ext cx="127071" cy="127938"/>
          </a:xfrm>
          <a:custGeom>
            <a:avLst/>
            <a:gdLst/>
            <a:ahLst/>
            <a:cxnLst/>
            <a:rect l="l" t="t" r="r" b="b"/>
            <a:pathLst>
              <a:path w="279400" h="281304">
                <a:moveTo>
                  <a:pt x="153408" y="0"/>
                </a:moveTo>
                <a:lnTo>
                  <a:pt x="104921" y="7820"/>
                </a:lnTo>
                <a:lnTo>
                  <a:pt x="62809" y="29596"/>
                </a:lnTo>
                <a:lnTo>
                  <a:pt x="29600" y="62803"/>
                </a:lnTo>
                <a:lnTo>
                  <a:pt x="7821" y="104912"/>
                </a:lnTo>
                <a:lnTo>
                  <a:pt x="0" y="153398"/>
                </a:lnTo>
                <a:lnTo>
                  <a:pt x="2488" y="181053"/>
                </a:lnTo>
                <a:lnTo>
                  <a:pt x="21079" y="231026"/>
                </a:lnTo>
                <a:lnTo>
                  <a:pt x="56189" y="264572"/>
                </a:lnTo>
                <a:lnTo>
                  <a:pt x="101154" y="279219"/>
                </a:lnTo>
                <a:lnTo>
                  <a:pt x="125629" y="281164"/>
                </a:lnTo>
                <a:lnTo>
                  <a:pt x="174115" y="273342"/>
                </a:lnTo>
                <a:lnTo>
                  <a:pt x="216224" y="251564"/>
                </a:lnTo>
                <a:lnTo>
                  <a:pt x="249431" y="218356"/>
                </a:lnTo>
                <a:lnTo>
                  <a:pt x="271207" y="176247"/>
                </a:lnTo>
                <a:lnTo>
                  <a:pt x="279028" y="127765"/>
                </a:lnTo>
                <a:lnTo>
                  <a:pt x="276539" y="100104"/>
                </a:lnTo>
                <a:lnTo>
                  <a:pt x="257948" y="50126"/>
                </a:lnTo>
                <a:lnTo>
                  <a:pt x="222840" y="16587"/>
                </a:lnTo>
                <a:lnTo>
                  <a:pt x="177882" y="1944"/>
                </a:lnTo>
                <a:lnTo>
                  <a:pt x="15340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6" name="object 46"/>
          <p:cNvSpPr txBox="1"/>
          <p:nvPr/>
        </p:nvSpPr>
        <p:spPr>
          <a:xfrm>
            <a:off x="8365003" y="4731332"/>
            <a:ext cx="74222" cy="122544"/>
          </a:xfrm>
          <a:prstGeom prst="rect">
            <a:avLst/>
          </a:prstGeom>
        </p:spPr>
        <p:txBody>
          <a:bodyPr vert="horz" wrap="square" lIns="0" tIns="6932" rIns="0" bIns="0" rtlCol="0">
            <a:spAutoFit/>
          </a:bodyPr>
          <a:lstStyle/>
          <a:p>
            <a:pPr marL="5776" defTabSz="415869">
              <a:spcBef>
                <a:spcPts val="55"/>
              </a:spcBef>
            </a:pPr>
            <a:r>
              <a:rPr sz="751" spc="-9" dirty="0">
                <a:solidFill>
                  <a:srgbClr val="7AF4F9"/>
                </a:solidFill>
                <a:latin typeface="Arial"/>
                <a:cs typeface="Arial"/>
              </a:rPr>
              <a:t>A</a:t>
            </a:r>
            <a:endParaRPr sz="751">
              <a:solidFill>
                <a:prstClr val="black"/>
              </a:solidFill>
              <a:latin typeface="Arial"/>
              <a:cs typeface="Arial"/>
            </a:endParaRPr>
          </a:p>
        </p:txBody>
      </p:sp>
      <p:sp>
        <p:nvSpPr>
          <p:cNvPr id="47" name="object 47"/>
          <p:cNvSpPr/>
          <p:nvPr/>
        </p:nvSpPr>
        <p:spPr>
          <a:xfrm>
            <a:off x="8313543" y="2677098"/>
            <a:ext cx="177034" cy="177034"/>
          </a:xfrm>
          <a:custGeom>
            <a:avLst/>
            <a:gdLst/>
            <a:ahLst/>
            <a:cxnLst/>
            <a:rect l="l" t="t" r="r" b="b"/>
            <a:pathLst>
              <a:path w="389255" h="389254">
                <a:moveTo>
                  <a:pt x="194538" y="0"/>
                </a:moveTo>
                <a:lnTo>
                  <a:pt x="150024" y="5153"/>
                </a:lnTo>
                <a:lnTo>
                  <a:pt x="109113" y="19824"/>
                </a:lnTo>
                <a:lnTo>
                  <a:pt x="72987" y="42829"/>
                </a:lnTo>
                <a:lnTo>
                  <a:pt x="42829" y="72987"/>
                </a:lnTo>
                <a:lnTo>
                  <a:pt x="19824" y="109113"/>
                </a:lnTo>
                <a:lnTo>
                  <a:pt x="5153" y="150024"/>
                </a:lnTo>
                <a:lnTo>
                  <a:pt x="0" y="194538"/>
                </a:lnTo>
                <a:lnTo>
                  <a:pt x="5153" y="239056"/>
                </a:lnTo>
                <a:lnTo>
                  <a:pt x="19824" y="279970"/>
                </a:lnTo>
                <a:lnTo>
                  <a:pt x="42829" y="316098"/>
                </a:lnTo>
                <a:lnTo>
                  <a:pt x="72987" y="346256"/>
                </a:lnTo>
                <a:lnTo>
                  <a:pt x="109113" y="369263"/>
                </a:lnTo>
                <a:lnTo>
                  <a:pt x="150024" y="383934"/>
                </a:lnTo>
                <a:lnTo>
                  <a:pt x="194538" y="389087"/>
                </a:lnTo>
                <a:lnTo>
                  <a:pt x="239056" y="383934"/>
                </a:lnTo>
                <a:lnTo>
                  <a:pt x="279970" y="369263"/>
                </a:lnTo>
                <a:lnTo>
                  <a:pt x="316098" y="346256"/>
                </a:lnTo>
                <a:lnTo>
                  <a:pt x="346256" y="316098"/>
                </a:lnTo>
                <a:lnTo>
                  <a:pt x="369263" y="279970"/>
                </a:lnTo>
                <a:lnTo>
                  <a:pt x="383934" y="239056"/>
                </a:lnTo>
                <a:lnTo>
                  <a:pt x="389087" y="194538"/>
                </a:lnTo>
                <a:lnTo>
                  <a:pt x="383934" y="150024"/>
                </a:lnTo>
                <a:lnTo>
                  <a:pt x="369263" y="109113"/>
                </a:lnTo>
                <a:lnTo>
                  <a:pt x="346256" y="72987"/>
                </a:lnTo>
                <a:lnTo>
                  <a:pt x="316098" y="42829"/>
                </a:lnTo>
                <a:lnTo>
                  <a:pt x="279970" y="19824"/>
                </a:lnTo>
                <a:lnTo>
                  <a:pt x="239056" y="5153"/>
                </a:lnTo>
                <a:lnTo>
                  <a:pt x="194538"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8" name="object 48"/>
          <p:cNvSpPr/>
          <p:nvPr/>
        </p:nvSpPr>
        <p:spPr>
          <a:xfrm>
            <a:off x="8332254" y="2695813"/>
            <a:ext cx="139778" cy="139778"/>
          </a:xfrm>
          <a:custGeom>
            <a:avLst/>
            <a:gdLst/>
            <a:ahLst/>
            <a:cxnLst/>
            <a:rect l="l" t="t" r="r" b="b"/>
            <a:pathLst>
              <a:path w="307340" h="307339">
                <a:moveTo>
                  <a:pt x="153398" y="0"/>
                </a:moveTo>
                <a:lnTo>
                  <a:pt x="105001" y="7842"/>
                </a:lnTo>
                <a:lnTo>
                  <a:pt x="62902" y="29663"/>
                </a:lnTo>
                <a:lnTo>
                  <a:pt x="29663" y="62902"/>
                </a:lnTo>
                <a:lnTo>
                  <a:pt x="7842" y="105001"/>
                </a:lnTo>
                <a:lnTo>
                  <a:pt x="0" y="153398"/>
                </a:lnTo>
                <a:lnTo>
                  <a:pt x="7842" y="201795"/>
                </a:lnTo>
                <a:lnTo>
                  <a:pt x="29663" y="243894"/>
                </a:lnTo>
                <a:lnTo>
                  <a:pt x="62902" y="277133"/>
                </a:lnTo>
                <a:lnTo>
                  <a:pt x="105001" y="298954"/>
                </a:lnTo>
                <a:lnTo>
                  <a:pt x="153398" y="306796"/>
                </a:lnTo>
                <a:lnTo>
                  <a:pt x="201795" y="298954"/>
                </a:lnTo>
                <a:lnTo>
                  <a:pt x="243894" y="277133"/>
                </a:lnTo>
                <a:lnTo>
                  <a:pt x="277133" y="243894"/>
                </a:lnTo>
                <a:lnTo>
                  <a:pt x="298954" y="201795"/>
                </a:lnTo>
                <a:lnTo>
                  <a:pt x="306796" y="153398"/>
                </a:lnTo>
                <a:lnTo>
                  <a:pt x="298954" y="105001"/>
                </a:lnTo>
                <a:lnTo>
                  <a:pt x="277133" y="62902"/>
                </a:lnTo>
                <a:lnTo>
                  <a:pt x="243894" y="29663"/>
                </a:lnTo>
                <a:lnTo>
                  <a:pt x="201795" y="7842"/>
                </a:lnTo>
                <a:lnTo>
                  <a:pt x="153398" y="0"/>
                </a:lnTo>
                <a:close/>
              </a:path>
            </a:pathLst>
          </a:custGeom>
          <a:solidFill>
            <a:srgbClr val="000000"/>
          </a:solidFill>
        </p:spPr>
        <p:txBody>
          <a:bodyPr wrap="square" lIns="0" tIns="0" rIns="0" bIns="0" rtlCol="0"/>
          <a:lstStyle/>
          <a:p>
            <a:pPr defTabSz="415869"/>
            <a:endParaRPr sz="819">
              <a:solidFill>
                <a:prstClr val="black"/>
              </a:solidFill>
              <a:latin typeface="Calibri"/>
            </a:endParaRPr>
          </a:p>
        </p:txBody>
      </p:sp>
      <p:sp>
        <p:nvSpPr>
          <p:cNvPr id="49" name="object 49"/>
          <p:cNvSpPr/>
          <p:nvPr/>
        </p:nvSpPr>
        <p:spPr>
          <a:xfrm>
            <a:off x="8344916" y="2707475"/>
            <a:ext cx="127071" cy="127938"/>
          </a:xfrm>
          <a:custGeom>
            <a:avLst/>
            <a:gdLst/>
            <a:ahLst/>
            <a:cxnLst/>
            <a:rect l="l" t="t" r="r" b="b"/>
            <a:pathLst>
              <a:path w="279400" h="281304">
                <a:moveTo>
                  <a:pt x="153408" y="0"/>
                </a:moveTo>
                <a:lnTo>
                  <a:pt x="104921" y="7820"/>
                </a:lnTo>
                <a:lnTo>
                  <a:pt x="62809" y="29596"/>
                </a:lnTo>
                <a:lnTo>
                  <a:pt x="29600" y="62803"/>
                </a:lnTo>
                <a:lnTo>
                  <a:pt x="7821" y="104912"/>
                </a:lnTo>
                <a:lnTo>
                  <a:pt x="0" y="153398"/>
                </a:lnTo>
                <a:lnTo>
                  <a:pt x="2488" y="181053"/>
                </a:lnTo>
                <a:lnTo>
                  <a:pt x="21079" y="231026"/>
                </a:lnTo>
                <a:lnTo>
                  <a:pt x="56189" y="264572"/>
                </a:lnTo>
                <a:lnTo>
                  <a:pt x="101154" y="279219"/>
                </a:lnTo>
                <a:lnTo>
                  <a:pt x="125629" y="281164"/>
                </a:lnTo>
                <a:lnTo>
                  <a:pt x="174115" y="273342"/>
                </a:lnTo>
                <a:lnTo>
                  <a:pt x="216224" y="251564"/>
                </a:lnTo>
                <a:lnTo>
                  <a:pt x="249431" y="218356"/>
                </a:lnTo>
                <a:lnTo>
                  <a:pt x="271207" y="176247"/>
                </a:lnTo>
                <a:lnTo>
                  <a:pt x="279028" y="127765"/>
                </a:lnTo>
                <a:lnTo>
                  <a:pt x="276539" y="100104"/>
                </a:lnTo>
                <a:lnTo>
                  <a:pt x="257948" y="50126"/>
                </a:lnTo>
                <a:lnTo>
                  <a:pt x="222840" y="16587"/>
                </a:lnTo>
                <a:lnTo>
                  <a:pt x="177882" y="1944"/>
                </a:lnTo>
                <a:lnTo>
                  <a:pt x="15340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0" name="object 50"/>
          <p:cNvSpPr txBox="1"/>
          <p:nvPr/>
        </p:nvSpPr>
        <p:spPr>
          <a:xfrm>
            <a:off x="8365004" y="2695634"/>
            <a:ext cx="77687" cy="122544"/>
          </a:xfrm>
          <a:prstGeom prst="rect">
            <a:avLst/>
          </a:prstGeom>
        </p:spPr>
        <p:txBody>
          <a:bodyPr vert="horz" wrap="square" lIns="0" tIns="6932" rIns="0" bIns="0" rtlCol="0">
            <a:spAutoFit/>
          </a:bodyPr>
          <a:lstStyle/>
          <a:p>
            <a:pPr marL="5776" defTabSz="415869">
              <a:spcBef>
                <a:spcPts val="55"/>
              </a:spcBef>
            </a:pPr>
            <a:r>
              <a:rPr sz="751" spc="18" dirty="0">
                <a:solidFill>
                  <a:srgbClr val="7AF4F9"/>
                </a:solidFill>
                <a:latin typeface="Arial"/>
                <a:cs typeface="Arial"/>
              </a:rPr>
              <a:t>B</a:t>
            </a:r>
            <a:endParaRPr sz="751">
              <a:solidFill>
                <a:prstClr val="black"/>
              </a:solidFill>
              <a:latin typeface="Arial"/>
              <a:cs typeface="Arial"/>
            </a:endParaRPr>
          </a:p>
        </p:txBody>
      </p:sp>
      <p:sp>
        <p:nvSpPr>
          <p:cNvPr id="51" name="object 51"/>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53" name="object 53"/>
          <p:cNvSpPr txBox="1">
            <a:spLocks noGrp="1"/>
          </p:cNvSpPr>
          <p:nvPr>
            <p:ph type="title"/>
          </p:nvPr>
        </p:nvSpPr>
        <p:spPr>
          <a:xfrm>
            <a:off x="570406" y="1367081"/>
            <a:ext cx="7239055"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71" dirty="0"/>
              <a:t>Setting </a:t>
            </a:r>
            <a:r>
              <a:rPr sz="2400" spc="59" dirty="0"/>
              <a:t>Up </a:t>
            </a:r>
            <a:r>
              <a:rPr sz="2400" spc="44" dirty="0"/>
              <a:t>an </a:t>
            </a:r>
            <a:r>
              <a:rPr sz="2400" spc="86" dirty="0"/>
              <a:t>Instagram </a:t>
            </a:r>
            <a:r>
              <a:rPr sz="2400" spc="52" dirty="0"/>
              <a:t>Business</a:t>
            </a:r>
            <a:r>
              <a:rPr sz="2400" spc="562" dirty="0"/>
              <a:t> </a:t>
            </a:r>
            <a:r>
              <a:rPr sz="2400" spc="82" dirty="0"/>
              <a:t>Account</a:t>
            </a:r>
            <a:endParaRPr sz="2400" dirty="0"/>
          </a:p>
        </p:txBody>
      </p:sp>
      <p:sp>
        <p:nvSpPr>
          <p:cNvPr id="54" name="object 54"/>
          <p:cNvSpPr txBox="1"/>
          <p:nvPr/>
        </p:nvSpPr>
        <p:spPr>
          <a:xfrm>
            <a:off x="566005" y="1904166"/>
            <a:ext cx="7954375" cy="469539"/>
          </a:xfrm>
          <a:prstGeom prst="rect">
            <a:avLst/>
          </a:prstGeom>
        </p:spPr>
        <p:txBody>
          <a:bodyPr vert="horz" wrap="square" lIns="0" tIns="7798" rIns="0" bIns="0" rtlCol="0">
            <a:spAutoFit/>
          </a:bodyPr>
          <a:lstStyle/>
          <a:p>
            <a:pPr marL="5776" defTabSz="415869">
              <a:spcBef>
                <a:spcPts val="62"/>
              </a:spcBef>
            </a:pPr>
            <a:r>
              <a:rPr sz="1500" spc="-16" dirty="0">
                <a:solidFill>
                  <a:srgbClr val="14296B"/>
                </a:solidFill>
                <a:latin typeface="Arial"/>
                <a:cs typeface="Arial"/>
              </a:rPr>
              <a:t>You</a:t>
            </a:r>
            <a:r>
              <a:rPr sz="1500" spc="84" dirty="0">
                <a:solidFill>
                  <a:srgbClr val="14296B"/>
                </a:solidFill>
                <a:latin typeface="Arial"/>
                <a:cs typeface="Arial"/>
              </a:rPr>
              <a:t> </a:t>
            </a:r>
            <a:r>
              <a:rPr sz="1500" spc="41" dirty="0">
                <a:solidFill>
                  <a:srgbClr val="14296B"/>
                </a:solidFill>
                <a:latin typeface="Arial"/>
                <a:cs typeface="Arial"/>
              </a:rPr>
              <a:t>can</a:t>
            </a:r>
            <a:r>
              <a:rPr sz="1500" spc="84" dirty="0">
                <a:solidFill>
                  <a:srgbClr val="14296B"/>
                </a:solidFill>
                <a:latin typeface="Arial"/>
                <a:cs typeface="Arial"/>
              </a:rPr>
              <a:t> </a:t>
            </a:r>
            <a:r>
              <a:rPr sz="1500" spc="39" dirty="0">
                <a:solidFill>
                  <a:srgbClr val="14296B"/>
                </a:solidFill>
                <a:latin typeface="Arial"/>
                <a:cs typeface="Arial"/>
              </a:rPr>
              <a:t>set</a:t>
            </a:r>
            <a:r>
              <a:rPr sz="1500" spc="86" dirty="0">
                <a:solidFill>
                  <a:srgbClr val="14296B"/>
                </a:solidFill>
                <a:latin typeface="Arial"/>
                <a:cs typeface="Arial"/>
              </a:rPr>
              <a:t> </a:t>
            </a:r>
            <a:r>
              <a:rPr sz="1500" spc="52" dirty="0">
                <a:solidFill>
                  <a:srgbClr val="14296B"/>
                </a:solidFill>
                <a:latin typeface="Arial"/>
                <a:cs typeface="Arial"/>
              </a:rPr>
              <a:t>up</a:t>
            </a:r>
            <a:r>
              <a:rPr sz="1500" spc="84" dirty="0">
                <a:solidFill>
                  <a:srgbClr val="14296B"/>
                </a:solidFill>
                <a:latin typeface="Arial"/>
                <a:cs typeface="Arial"/>
              </a:rPr>
              <a:t> </a:t>
            </a:r>
            <a:r>
              <a:rPr sz="1500" spc="41" dirty="0">
                <a:solidFill>
                  <a:srgbClr val="14296B"/>
                </a:solidFill>
                <a:latin typeface="Arial"/>
                <a:cs typeface="Arial"/>
              </a:rPr>
              <a:t>your</a:t>
            </a:r>
            <a:r>
              <a:rPr sz="1500" spc="86" dirty="0">
                <a:solidFill>
                  <a:srgbClr val="14296B"/>
                </a:solidFill>
                <a:latin typeface="Arial"/>
                <a:cs typeface="Arial"/>
              </a:rPr>
              <a:t> </a:t>
            </a:r>
            <a:r>
              <a:rPr sz="1500" spc="44" dirty="0">
                <a:solidFill>
                  <a:srgbClr val="14296B"/>
                </a:solidFill>
                <a:latin typeface="Arial"/>
                <a:cs typeface="Arial"/>
              </a:rPr>
              <a:t>Instagram</a:t>
            </a:r>
            <a:r>
              <a:rPr sz="1500" spc="84" dirty="0">
                <a:solidFill>
                  <a:srgbClr val="14296B"/>
                </a:solidFill>
                <a:latin typeface="Arial"/>
                <a:cs typeface="Arial"/>
              </a:rPr>
              <a:t> </a:t>
            </a:r>
            <a:r>
              <a:rPr sz="1500" spc="62" dirty="0">
                <a:solidFill>
                  <a:srgbClr val="14296B"/>
                </a:solidFill>
                <a:latin typeface="Arial"/>
                <a:cs typeface="Arial"/>
              </a:rPr>
              <a:t>account</a:t>
            </a:r>
            <a:r>
              <a:rPr sz="1500" spc="86" dirty="0">
                <a:solidFill>
                  <a:srgbClr val="14296B"/>
                </a:solidFill>
                <a:latin typeface="Arial"/>
                <a:cs typeface="Arial"/>
              </a:rPr>
              <a:t> </a:t>
            </a:r>
            <a:r>
              <a:rPr sz="1500" spc="50" dirty="0">
                <a:solidFill>
                  <a:srgbClr val="14296B"/>
                </a:solidFill>
                <a:latin typeface="Arial"/>
                <a:cs typeface="Arial"/>
              </a:rPr>
              <a:t>by</a:t>
            </a:r>
            <a:r>
              <a:rPr sz="1500" spc="84" dirty="0">
                <a:solidFill>
                  <a:srgbClr val="14296B"/>
                </a:solidFill>
                <a:latin typeface="Arial"/>
                <a:cs typeface="Arial"/>
              </a:rPr>
              <a:t> </a:t>
            </a:r>
            <a:r>
              <a:rPr sz="1500" spc="44" dirty="0">
                <a:solidFill>
                  <a:srgbClr val="14296B"/>
                </a:solidFill>
                <a:latin typeface="Arial"/>
                <a:cs typeface="Arial"/>
              </a:rPr>
              <a:t>registering</a:t>
            </a:r>
            <a:r>
              <a:rPr sz="1500" spc="84" dirty="0">
                <a:solidFill>
                  <a:srgbClr val="14296B"/>
                </a:solidFill>
                <a:latin typeface="Arial"/>
                <a:cs typeface="Arial"/>
              </a:rPr>
              <a:t> </a:t>
            </a:r>
            <a:r>
              <a:rPr sz="1500" spc="46" dirty="0">
                <a:solidFill>
                  <a:srgbClr val="14296B"/>
                </a:solidFill>
                <a:latin typeface="Arial"/>
                <a:cs typeface="Arial"/>
              </a:rPr>
              <a:t>it</a:t>
            </a:r>
            <a:r>
              <a:rPr sz="1500" spc="86" dirty="0">
                <a:solidFill>
                  <a:srgbClr val="14296B"/>
                </a:solidFill>
                <a:latin typeface="Arial"/>
                <a:cs typeface="Arial"/>
              </a:rPr>
              <a:t> </a:t>
            </a:r>
            <a:r>
              <a:rPr sz="1500" spc="44" dirty="0">
                <a:solidFill>
                  <a:srgbClr val="14296B"/>
                </a:solidFill>
                <a:latin typeface="Arial"/>
                <a:cs typeface="Arial"/>
              </a:rPr>
              <a:t>under</a:t>
            </a:r>
            <a:r>
              <a:rPr sz="1500" spc="84" dirty="0">
                <a:solidFill>
                  <a:srgbClr val="14296B"/>
                </a:solidFill>
                <a:latin typeface="Arial"/>
                <a:cs typeface="Arial"/>
              </a:rPr>
              <a:t> </a:t>
            </a:r>
            <a:r>
              <a:rPr sz="1500" spc="41" dirty="0">
                <a:solidFill>
                  <a:srgbClr val="14296B"/>
                </a:solidFill>
                <a:latin typeface="Arial"/>
                <a:cs typeface="Arial"/>
              </a:rPr>
              <a:t>your</a:t>
            </a:r>
            <a:r>
              <a:rPr sz="1500" spc="86" dirty="0">
                <a:solidFill>
                  <a:srgbClr val="14296B"/>
                </a:solidFill>
                <a:latin typeface="Arial"/>
                <a:cs typeface="Arial"/>
              </a:rPr>
              <a:t> </a:t>
            </a:r>
            <a:r>
              <a:rPr sz="1500" spc="50" dirty="0">
                <a:solidFill>
                  <a:srgbClr val="14296B"/>
                </a:solidFill>
                <a:latin typeface="Arial"/>
                <a:cs typeface="Arial"/>
              </a:rPr>
              <a:t>Facebook</a:t>
            </a:r>
            <a:r>
              <a:rPr sz="1500" spc="84" dirty="0">
                <a:solidFill>
                  <a:srgbClr val="14296B"/>
                </a:solidFill>
                <a:latin typeface="Arial"/>
                <a:cs typeface="Arial"/>
              </a:rPr>
              <a:t> </a:t>
            </a:r>
            <a:r>
              <a:rPr sz="1500" spc="62" dirty="0">
                <a:solidFill>
                  <a:srgbClr val="14296B"/>
                </a:solidFill>
                <a:latin typeface="Arial"/>
                <a:cs typeface="Arial"/>
              </a:rPr>
              <a:t>account</a:t>
            </a:r>
            <a:r>
              <a:rPr sz="1500" spc="86" dirty="0">
                <a:solidFill>
                  <a:srgbClr val="14296B"/>
                </a:solidFill>
                <a:latin typeface="Arial"/>
                <a:cs typeface="Arial"/>
              </a:rPr>
              <a:t> </a:t>
            </a:r>
            <a:r>
              <a:rPr sz="1500" spc="37" dirty="0">
                <a:solidFill>
                  <a:srgbClr val="14296B"/>
                </a:solidFill>
                <a:latin typeface="Arial"/>
                <a:cs typeface="Arial"/>
              </a:rPr>
              <a:t>or</a:t>
            </a:r>
            <a:r>
              <a:rPr sz="1500" spc="84" dirty="0">
                <a:solidFill>
                  <a:srgbClr val="14296B"/>
                </a:solidFill>
                <a:latin typeface="Arial"/>
                <a:cs typeface="Arial"/>
              </a:rPr>
              <a:t> </a:t>
            </a:r>
            <a:r>
              <a:rPr sz="1500" spc="41" dirty="0">
                <a:solidFill>
                  <a:srgbClr val="14296B"/>
                </a:solidFill>
                <a:latin typeface="Arial"/>
                <a:cs typeface="Arial"/>
              </a:rPr>
              <a:t>your</a:t>
            </a:r>
            <a:r>
              <a:rPr sz="1500" spc="86" dirty="0">
                <a:solidFill>
                  <a:srgbClr val="14296B"/>
                </a:solidFill>
                <a:latin typeface="Arial"/>
                <a:cs typeface="Arial"/>
              </a:rPr>
              <a:t> </a:t>
            </a:r>
            <a:r>
              <a:rPr sz="1500" spc="41" dirty="0">
                <a:solidFill>
                  <a:srgbClr val="14296B"/>
                </a:solidFill>
                <a:latin typeface="Arial"/>
                <a:cs typeface="Arial"/>
              </a:rPr>
              <a:t>email.</a:t>
            </a:r>
            <a:endParaRPr sz="1500" dirty="0">
              <a:solidFill>
                <a:prstClr val="black"/>
              </a:solidFill>
              <a:latin typeface="Arial"/>
              <a:cs typeface="Arial"/>
            </a:endParaRPr>
          </a:p>
        </p:txBody>
      </p:sp>
      <p:sp>
        <p:nvSpPr>
          <p:cNvPr id="55" name="object 55"/>
          <p:cNvSpPr txBox="1"/>
          <p:nvPr/>
        </p:nvSpPr>
        <p:spPr>
          <a:xfrm>
            <a:off x="672483" y="4949623"/>
            <a:ext cx="1787084" cy="539789"/>
          </a:xfrm>
          <a:prstGeom prst="rect">
            <a:avLst/>
          </a:prstGeom>
        </p:spPr>
        <p:txBody>
          <a:bodyPr vert="horz" wrap="square" lIns="0" tIns="26569" rIns="0" bIns="0" rtlCol="0">
            <a:spAutoFit/>
          </a:bodyPr>
          <a:lstStyle/>
          <a:p>
            <a:pPr marL="5776" marR="2311" algn="ctr" defTabSz="415869">
              <a:lnSpc>
                <a:spcPts val="1014"/>
              </a:lnSpc>
              <a:spcBef>
                <a:spcPts val="209"/>
              </a:spcBef>
            </a:pPr>
            <a:r>
              <a:rPr sz="978" spc="-2" dirty="0">
                <a:solidFill>
                  <a:srgbClr val="262F68"/>
                </a:solidFill>
                <a:latin typeface="Arial"/>
                <a:cs typeface="Arial"/>
              </a:rPr>
              <a:t>Open </a:t>
            </a:r>
            <a:r>
              <a:rPr sz="978" dirty="0">
                <a:solidFill>
                  <a:srgbClr val="262F68"/>
                </a:solidFill>
                <a:latin typeface="Arial"/>
                <a:cs typeface="Arial"/>
              </a:rPr>
              <a:t>Instagram </a:t>
            </a:r>
            <a:r>
              <a:rPr sz="978" spc="9" dirty="0">
                <a:solidFill>
                  <a:srgbClr val="262F68"/>
                </a:solidFill>
                <a:latin typeface="Arial"/>
                <a:cs typeface="Arial"/>
              </a:rPr>
              <a:t>application</a:t>
            </a:r>
            <a:r>
              <a:rPr sz="978" spc="-29" dirty="0">
                <a:solidFill>
                  <a:srgbClr val="262F68"/>
                </a:solidFill>
                <a:latin typeface="Arial"/>
                <a:cs typeface="Arial"/>
              </a:rPr>
              <a:t> </a:t>
            </a:r>
            <a:r>
              <a:rPr sz="978" spc="2" dirty="0">
                <a:solidFill>
                  <a:srgbClr val="262F68"/>
                </a:solidFill>
                <a:latin typeface="Arial"/>
                <a:cs typeface="Arial"/>
              </a:rPr>
              <a:t>and  </a:t>
            </a:r>
            <a:r>
              <a:rPr sz="978" spc="16" dirty="0">
                <a:solidFill>
                  <a:srgbClr val="262F68"/>
                </a:solidFill>
                <a:latin typeface="Arial"/>
                <a:cs typeface="Arial"/>
              </a:rPr>
              <a:t>click </a:t>
            </a:r>
            <a:r>
              <a:rPr sz="978" b="1" spc="5" dirty="0">
                <a:solidFill>
                  <a:srgbClr val="262F68"/>
                </a:solidFill>
                <a:latin typeface="Arial"/>
                <a:cs typeface="Arial"/>
              </a:rPr>
              <a:t>Next</a:t>
            </a:r>
            <a:r>
              <a:rPr sz="978" spc="5" dirty="0">
                <a:solidFill>
                  <a:srgbClr val="262F68"/>
                </a:solidFill>
                <a:latin typeface="Arial"/>
                <a:cs typeface="Arial"/>
              </a:rPr>
              <a:t>. </a:t>
            </a:r>
            <a:r>
              <a:rPr sz="978" spc="-39" dirty="0">
                <a:solidFill>
                  <a:srgbClr val="262F68"/>
                </a:solidFill>
                <a:latin typeface="Arial"/>
                <a:cs typeface="Arial"/>
              </a:rPr>
              <a:t>You </a:t>
            </a:r>
            <a:r>
              <a:rPr sz="978" spc="2" dirty="0">
                <a:solidFill>
                  <a:srgbClr val="262F68"/>
                </a:solidFill>
                <a:latin typeface="Arial"/>
                <a:cs typeface="Arial"/>
              </a:rPr>
              <a:t>can sign </a:t>
            </a:r>
            <a:r>
              <a:rPr sz="978" spc="16" dirty="0">
                <a:solidFill>
                  <a:srgbClr val="262F68"/>
                </a:solidFill>
                <a:latin typeface="Arial"/>
                <a:cs typeface="Arial"/>
              </a:rPr>
              <a:t>up </a:t>
            </a:r>
            <a:r>
              <a:rPr sz="978" spc="-9" dirty="0">
                <a:solidFill>
                  <a:srgbClr val="262F68"/>
                </a:solidFill>
                <a:latin typeface="Arial"/>
                <a:cs typeface="Arial"/>
              </a:rPr>
              <a:t>via  </a:t>
            </a:r>
            <a:r>
              <a:rPr sz="978" spc="5" dirty="0">
                <a:solidFill>
                  <a:srgbClr val="262F68"/>
                </a:solidFill>
                <a:latin typeface="Arial"/>
                <a:cs typeface="Arial"/>
              </a:rPr>
              <a:t>phone </a:t>
            </a:r>
            <a:r>
              <a:rPr sz="978" spc="7" dirty="0">
                <a:solidFill>
                  <a:srgbClr val="262F68"/>
                </a:solidFill>
                <a:latin typeface="Arial"/>
                <a:cs typeface="Arial"/>
              </a:rPr>
              <a:t>or </a:t>
            </a:r>
            <a:r>
              <a:rPr sz="978" spc="-5" dirty="0">
                <a:solidFill>
                  <a:srgbClr val="262F68"/>
                </a:solidFill>
                <a:latin typeface="Arial"/>
                <a:cs typeface="Arial"/>
              </a:rPr>
              <a:t>email. </a:t>
            </a:r>
            <a:r>
              <a:rPr sz="978" spc="-16" dirty="0">
                <a:solidFill>
                  <a:srgbClr val="262F68"/>
                </a:solidFill>
                <a:latin typeface="Arial"/>
                <a:cs typeface="Arial"/>
              </a:rPr>
              <a:t>Here </a:t>
            </a:r>
            <a:r>
              <a:rPr sz="978" spc="5" dirty="0">
                <a:solidFill>
                  <a:srgbClr val="262F68"/>
                </a:solidFill>
                <a:latin typeface="Arial"/>
                <a:cs typeface="Arial"/>
              </a:rPr>
              <a:t>we </a:t>
            </a:r>
            <a:r>
              <a:rPr sz="978" spc="-20" dirty="0">
                <a:solidFill>
                  <a:srgbClr val="262F68"/>
                </a:solidFill>
                <a:latin typeface="Arial"/>
                <a:cs typeface="Arial"/>
              </a:rPr>
              <a:t>are  </a:t>
            </a:r>
            <a:r>
              <a:rPr sz="978" dirty="0">
                <a:solidFill>
                  <a:srgbClr val="262F68"/>
                </a:solidFill>
                <a:latin typeface="Arial"/>
                <a:cs typeface="Arial"/>
              </a:rPr>
              <a:t>using</a:t>
            </a:r>
            <a:r>
              <a:rPr sz="978" spc="-5" dirty="0">
                <a:solidFill>
                  <a:srgbClr val="262F68"/>
                </a:solidFill>
                <a:latin typeface="Arial"/>
                <a:cs typeface="Arial"/>
              </a:rPr>
              <a:t> </a:t>
            </a:r>
            <a:r>
              <a:rPr sz="978" spc="-7" dirty="0">
                <a:solidFill>
                  <a:srgbClr val="262F68"/>
                </a:solidFill>
                <a:latin typeface="Arial"/>
                <a:cs typeface="Arial"/>
              </a:rPr>
              <a:t>email</a:t>
            </a:r>
            <a:endParaRPr sz="978">
              <a:solidFill>
                <a:prstClr val="black"/>
              </a:solidFill>
              <a:latin typeface="Arial"/>
              <a:cs typeface="Arial"/>
            </a:endParaRPr>
          </a:p>
        </p:txBody>
      </p:sp>
      <p:sp>
        <p:nvSpPr>
          <p:cNvPr id="56" name="object 56"/>
          <p:cNvSpPr txBox="1"/>
          <p:nvPr/>
        </p:nvSpPr>
        <p:spPr>
          <a:xfrm>
            <a:off x="5012987" y="4949499"/>
            <a:ext cx="924444" cy="283309"/>
          </a:xfrm>
          <a:prstGeom prst="rect">
            <a:avLst/>
          </a:prstGeom>
        </p:spPr>
        <p:txBody>
          <a:bodyPr vert="horz" wrap="square" lIns="0" tIns="26569" rIns="0" bIns="0" rtlCol="0">
            <a:spAutoFit/>
          </a:bodyPr>
          <a:lstStyle/>
          <a:p>
            <a:pPr marL="5776" marR="2311" indent="76820" defTabSz="415869">
              <a:lnSpc>
                <a:spcPts val="1014"/>
              </a:lnSpc>
              <a:spcBef>
                <a:spcPts val="209"/>
              </a:spcBef>
            </a:pPr>
            <a:r>
              <a:rPr sz="978" spc="-29" dirty="0">
                <a:solidFill>
                  <a:srgbClr val="262F68"/>
                </a:solidFill>
                <a:latin typeface="Arial"/>
                <a:cs typeface="Arial"/>
              </a:rPr>
              <a:t>Your </a:t>
            </a:r>
            <a:r>
              <a:rPr sz="978" dirty="0">
                <a:solidFill>
                  <a:srgbClr val="262F68"/>
                </a:solidFill>
                <a:latin typeface="Arial"/>
                <a:cs typeface="Arial"/>
              </a:rPr>
              <a:t>personal  </a:t>
            </a:r>
            <a:r>
              <a:rPr sz="978" spc="14" dirty="0">
                <a:solidFill>
                  <a:srgbClr val="262F68"/>
                </a:solidFill>
                <a:latin typeface="Arial"/>
                <a:cs typeface="Arial"/>
              </a:rPr>
              <a:t>account </a:t>
            </a:r>
            <a:r>
              <a:rPr sz="978" spc="-2" dirty="0">
                <a:solidFill>
                  <a:srgbClr val="262F68"/>
                </a:solidFill>
                <a:latin typeface="Arial"/>
                <a:cs typeface="Arial"/>
              </a:rPr>
              <a:t>is</a:t>
            </a:r>
            <a:r>
              <a:rPr sz="978" spc="-55" dirty="0">
                <a:solidFill>
                  <a:srgbClr val="262F68"/>
                </a:solidFill>
                <a:latin typeface="Arial"/>
                <a:cs typeface="Arial"/>
              </a:rPr>
              <a:t> </a:t>
            </a:r>
            <a:r>
              <a:rPr sz="978" spc="-7" dirty="0">
                <a:solidFill>
                  <a:srgbClr val="262F68"/>
                </a:solidFill>
                <a:latin typeface="Arial"/>
                <a:cs typeface="Arial"/>
              </a:rPr>
              <a:t>ready</a:t>
            </a:r>
            <a:endParaRPr sz="978">
              <a:solidFill>
                <a:prstClr val="black"/>
              </a:solidFill>
              <a:latin typeface="Arial"/>
              <a:cs typeface="Arial"/>
            </a:endParaRPr>
          </a:p>
        </p:txBody>
      </p:sp>
      <p:sp>
        <p:nvSpPr>
          <p:cNvPr id="57" name="object 57"/>
          <p:cNvSpPr txBox="1"/>
          <p:nvPr/>
        </p:nvSpPr>
        <p:spPr>
          <a:xfrm>
            <a:off x="6709146" y="4949498"/>
            <a:ext cx="1965562" cy="565437"/>
          </a:xfrm>
          <a:prstGeom prst="rect">
            <a:avLst/>
          </a:prstGeom>
        </p:spPr>
        <p:txBody>
          <a:bodyPr vert="horz" wrap="square" lIns="0" tIns="26569" rIns="0" bIns="0" rtlCol="0">
            <a:spAutoFit/>
          </a:bodyPr>
          <a:lstStyle/>
          <a:p>
            <a:pPr marL="148442" marR="2311" indent="-142667" defTabSz="415869">
              <a:lnSpc>
                <a:spcPts val="1014"/>
              </a:lnSpc>
              <a:spcBef>
                <a:spcPts val="209"/>
              </a:spcBef>
              <a:buFontTx/>
              <a:buAutoNum type="alphaUcParenR"/>
              <a:tabLst>
                <a:tab pos="152774" algn="l"/>
              </a:tabLst>
            </a:pPr>
            <a:r>
              <a:rPr sz="978" spc="-66" dirty="0">
                <a:solidFill>
                  <a:srgbClr val="262F68"/>
                </a:solidFill>
                <a:latin typeface="Arial"/>
                <a:cs typeface="Arial"/>
              </a:rPr>
              <a:t>To </a:t>
            </a:r>
            <a:r>
              <a:rPr sz="978" spc="16" dirty="0">
                <a:solidFill>
                  <a:srgbClr val="262F68"/>
                </a:solidFill>
                <a:latin typeface="Arial"/>
                <a:cs typeface="Arial"/>
              </a:rPr>
              <a:t>switch </a:t>
            </a:r>
            <a:r>
              <a:rPr sz="978" spc="25" dirty="0">
                <a:solidFill>
                  <a:srgbClr val="262F68"/>
                </a:solidFill>
                <a:latin typeface="Arial"/>
                <a:cs typeface="Arial"/>
              </a:rPr>
              <a:t>to </a:t>
            </a:r>
            <a:r>
              <a:rPr sz="978" spc="-20" dirty="0">
                <a:solidFill>
                  <a:srgbClr val="262F68"/>
                </a:solidFill>
                <a:latin typeface="Arial"/>
                <a:cs typeface="Arial"/>
              </a:rPr>
              <a:t>a </a:t>
            </a:r>
            <a:r>
              <a:rPr sz="978" dirty="0">
                <a:solidFill>
                  <a:srgbClr val="262F68"/>
                </a:solidFill>
                <a:latin typeface="Arial"/>
                <a:cs typeface="Arial"/>
              </a:rPr>
              <a:t>business </a:t>
            </a:r>
            <a:r>
              <a:rPr sz="978" spc="11" dirty="0">
                <a:solidFill>
                  <a:srgbClr val="262F68"/>
                </a:solidFill>
                <a:latin typeface="Arial"/>
                <a:cs typeface="Arial"/>
              </a:rPr>
              <a:t>account,  </a:t>
            </a:r>
            <a:r>
              <a:rPr sz="978" spc="16" dirty="0">
                <a:solidFill>
                  <a:srgbClr val="262F68"/>
                </a:solidFill>
                <a:latin typeface="Arial"/>
                <a:cs typeface="Arial"/>
              </a:rPr>
              <a:t>click </a:t>
            </a:r>
            <a:r>
              <a:rPr sz="978" spc="7" dirty="0">
                <a:solidFill>
                  <a:srgbClr val="262F68"/>
                </a:solidFill>
                <a:latin typeface="Arial"/>
                <a:cs typeface="Arial"/>
              </a:rPr>
              <a:t>on </a:t>
            </a:r>
            <a:r>
              <a:rPr sz="978" spc="2" dirty="0">
                <a:solidFill>
                  <a:srgbClr val="262F68"/>
                </a:solidFill>
                <a:latin typeface="Arial"/>
                <a:cs typeface="Arial"/>
              </a:rPr>
              <a:t>the </a:t>
            </a:r>
            <a:r>
              <a:rPr sz="978" b="1" spc="-7" dirty="0">
                <a:solidFill>
                  <a:srgbClr val="262F68"/>
                </a:solidFill>
                <a:latin typeface="Arial"/>
                <a:cs typeface="Arial"/>
              </a:rPr>
              <a:t>Person</a:t>
            </a:r>
            <a:r>
              <a:rPr sz="978" b="1" spc="-39" dirty="0">
                <a:solidFill>
                  <a:srgbClr val="262F68"/>
                </a:solidFill>
                <a:latin typeface="Arial"/>
                <a:cs typeface="Arial"/>
              </a:rPr>
              <a:t> </a:t>
            </a:r>
            <a:r>
              <a:rPr sz="978" spc="11" dirty="0">
                <a:solidFill>
                  <a:srgbClr val="262F68"/>
                </a:solidFill>
                <a:latin typeface="Arial"/>
                <a:cs typeface="Arial"/>
              </a:rPr>
              <a:t>icon</a:t>
            </a:r>
            <a:endParaRPr sz="978">
              <a:solidFill>
                <a:prstClr val="black"/>
              </a:solidFill>
              <a:latin typeface="Arial"/>
              <a:cs typeface="Arial"/>
            </a:endParaRPr>
          </a:p>
          <a:p>
            <a:pPr marL="156818" indent="-151041" defTabSz="415869">
              <a:lnSpc>
                <a:spcPts val="1094"/>
              </a:lnSpc>
              <a:spcBef>
                <a:spcPts val="16"/>
              </a:spcBef>
              <a:buFontTx/>
              <a:buAutoNum type="alphaUcParenR"/>
              <a:tabLst>
                <a:tab pos="157106" algn="l"/>
              </a:tabLst>
            </a:pPr>
            <a:r>
              <a:rPr sz="978" spc="2" dirty="0">
                <a:solidFill>
                  <a:srgbClr val="262F68"/>
                </a:solidFill>
                <a:latin typeface="Arial"/>
                <a:cs typeface="Arial"/>
              </a:rPr>
              <a:t>And then </a:t>
            </a:r>
            <a:r>
              <a:rPr sz="978" spc="16" dirty="0">
                <a:solidFill>
                  <a:srgbClr val="262F68"/>
                </a:solidFill>
                <a:latin typeface="Arial"/>
                <a:cs typeface="Arial"/>
              </a:rPr>
              <a:t>click </a:t>
            </a:r>
            <a:r>
              <a:rPr sz="978" spc="7" dirty="0">
                <a:solidFill>
                  <a:srgbClr val="262F68"/>
                </a:solidFill>
                <a:latin typeface="Arial"/>
                <a:cs typeface="Arial"/>
              </a:rPr>
              <a:t>on </a:t>
            </a:r>
            <a:r>
              <a:rPr sz="978" spc="2" dirty="0">
                <a:solidFill>
                  <a:srgbClr val="262F68"/>
                </a:solidFill>
                <a:latin typeface="Arial"/>
                <a:cs typeface="Arial"/>
              </a:rPr>
              <a:t>the</a:t>
            </a:r>
            <a:r>
              <a:rPr sz="978" spc="-55" dirty="0">
                <a:solidFill>
                  <a:srgbClr val="262F68"/>
                </a:solidFill>
                <a:latin typeface="Arial"/>
                <a:cs typeface="Arial"/>
              </a:rPr>
              <a:t> </a:t>
            </a:r>
            <a:r>
              <a:rPr sz="978" b="1" spc="-7" dirty="0">
                <a:solidFill>
                  <a:srgbClr val="262F68"/>
                </a:solidFill>
                <a:latin typeface="Arial"/>
                <a:cs typeface="Arial"/>
              </a:rPr>
              <a:t>Options</a:t>
            </a:r>
            <a:endParaRPr sz="978">
              <a:solidFill>
                <a:prstClr val="black"/>
              </a:solidFill>
              <a:latin typeface="Arial"/>
              <a:cs typeface="Arial"/>
            </a:endParaRPr>
          </a:p>
          <a:p>
            <a:pPr marL="148442" defTabSz="415869">
              <a:lnSpc>
                <a:spcPts val="1094"/>
              </a:lnSpc>
            </a:pPr>
            <a:r>
              <a:rPr sz="978" spc="11" dirty="0">
                <a:solidFill>
                  <a:srgbClr val="262F68"/>
                </a:solidFill>
                <a:latin typeface="Arial"/>
                <a:cs typeface="Arial"/>
              </a:rPr>
              <a:t>icon</a:t>
            </a:r>
            <a:endParaRPr sz="978">
              <a:solidFill>
                <a:prstClr val="black"/>
              </a:solidFill>
              <a:latin typeface="Arial"/>
              <a:cs typeface="Arial"/>
            </a:endParaRPr>
          </a:p>
        </p:txBody>
      </p:sp>
      <p:sp>
        <p:nvSpPr>
          <p:cNvPr id="58" name="object 58"/>
          <p:cNvSpPr txBox="1"/>
          <p:nvPr/>
        </p:nvSpPr>
        <p:spPr>
          <a:xfrm>
            <a:off x="3334532" y="4949375"/>
            <a:ext cx="722574" cy="283309"/>
          </a:xfrm>
          <a:prstGeom prst="rect">
            <a:avLst/>
          </a:prstGeom>
        </p:spPr>
        <p:txBody>
          <a:bodyPr vert="horz" wrap="square" lIns="0" tIns="26569" rIns="0" bIns="0" rtlCol="0">
            <a:spAutoFit/>
          </a:bodyPr>
          <a:lstStyle/>
          <a:p>
            <a:pPr marL="195805" marR="2311" indent="-190318" defTabSz="415869">
              <a:lnSpc>
                <a:spcPts val="1014"/>
              </a:lnSpc>
              <a:spcBef>
                <a:spcPts val="209"/>
              </a:spcBef>
            </a:pPr>
            <a:r>
              <a:rPr sz="978" spc="16" dirty="0">
                <a:solidFill>
                  <a:srgbClr val="262F68"/>
                </a:solidFill>
                <a:latin typeface="Arial"/>
                <a:cs typeface="Arial"/>
              </a:rPr>
              <a:t>Add </a:t>
            </a:r>
            <a:r>
              <a:rPr sz="978" spc="-20" dirty="0">
                <a:solidFill>
                  <a:srgbClr val="262F68"/>
                </a:solidFill>
                <a:latin typeface="Arial"/>
                <a:cs typeface="Arial"/>
              </a:rPr>
              <a:t>a</a:t>
            </a:r>
            <a:r>
              <a:rPr sz="978" spc="-62" dirty="0">
                <a:solidFill>
                  <a:srgbClr val="262F68"/>
                </a:solidFill>
                <a:latin typeface="Arial"/>
                <a:cs typeface="Arial"/>
              </a:rPr>
              <a:t> </a:t>
            </a:r>
            <a:r>
              <a:rPr sz="978" spc="-5" dirty="0">
                <a:solidFill>
                  <a:srgbClr val="262F68"/>
                </a:solidFill>
                <a:latin typeface="Arial"/>
                <a:cs typeface="Arial"/>
              </a:rPr>
              <a:t>Profile  </a:t>
            </a:r>
            <a:r>
              <a:rPr sz="978" spc="7" dirty="0">
                <a:solidFill>
                  <a:srgbClr val="262F68"/>
                </a:solidFill>
                <a:latin typeface="Arial"/>
                <a:cs typeface="Arial"/>
              </a:rPr>
              <a:t>Photo</a:t>
            </a:r>
            <a:endParaRPr sz="978">
              <a:solidFill>
                <a:prstClr val="black"/>
              </a:solidFill>
              <a:latin typeface="Arial"/>
              <a:cs typeface="Arial"/>
            </a:endParaRPr>
          </a:p>
        </p:txBody>
      </p:sp>
      <p:sp>
        <p:nvSpPr>
          <p:cNvPr id="59" name="object 59"/>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595612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3147" y="3704239"/>
            <a:ext cx="250100" cy="250100"/>
          </a:xfrm>
          <a:custGeom>
            <a:avLst/>
            <a:gdLst/>
            <a:ahLst/>
            <a:cxnLst/>
            <a:rect l="l" t="t" r="r" b="b"/>
            <a:pathLst>
              <a:path w="549909" h="549909">
                <a:moveTo>
                  <a:pt x="274860" y="0"/>
                </a:move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2733147" y="3704239"/>
            <a:ext cx="250100" cy="250100"/>
          </a:xfrm>
          <a:custGeom>
            <a:avLst/>
            <a:gdLst/>
            <a:ahLst/>
            <a:cxnLst/>
            <a:rect l="l" t="t" r="r" b="b"/>
            <a:pathLst>
              <a:path w="549909" h="549909">
                <a:moveTo>
                  <a:pt x="274860" y="549721"/>
                </a:move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2838510" y="3769467"/>
            <a:ext cx="60070" cy="119852"/>
          </a:xfrm>
          <a:custGeom>
            <a:avLst/>
            <a:gdLst/>
            <a:ahLst/>
            <a:cxnLst/>
            <a:rect l="l" t="t" r="r" b="b"/>
            <a:pathLst>
              <a:path w="132079" h="263525">
                <a:moveTo>
                  <a:pt x="0" y="262902"/>
                </a:moveTo>
                <a:lnTo>
                  <a:pt x="131451" y="131451"/>
                </a:lnTo>
                <a:lnTo>
                  <a:pt x="0" y="0"/>
                </a:lnTo>
              </a:path>
            </a:pathLst>
          </a:custGeom>
          <a:ln w="47118">
            <a:solidFill>
              <a:srgbClr val="FFFFFF"/>
            </a:solidFill>
          </a:ln>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4752819" y="3704239"/>
            <a:ext cx="250100" cy="250100"/>
          </a:xfrm>
          <a:custGeom>
            <a:avLst/>
            <a:gdLst/>
            <a:ahLst/>
            <a:cxnLst/>
            <a:rect l="l" t="t" r="r" b="b"/>
            <a:pathLst>
              <a:path w="549909" h="549909">
                <a:moveTo>
                  <a:pt x="274860" y="0"/>
                </a:move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lnTo>
                  <a:pt x="324268" y="545293"/>
                </a:lnTo>
                <a:lnTo>
                  <a:pt x="370770" y="532526"/>
                </a:lnTo>
                <a:lnTo>
                  <a:pt x="413590" y="512196"/>
                </a:lnTo>
                <a:lnTo>
                  <a:pt x="451952" y="485079"/>
                </a:lnTo>
                <a:lnTo>
                  <a:pt x="485079" y="451952"/>
                </a:lnTo>
                <a:lnTo>
                  <a:pt x="512196" y="413590"/>
                </a:lnTo>
                <a:lnTo>
                  <a:pt x="532526" y="370770"/>
                </a:lnTo>
                <a:lnTo>
                  <a:pt x="545293" y="324268"/>
                </a:lnTo>
                <a:lnTo>
                  <a:pt x="549721" y="274860"/>
                </a:lnTo>
                <a:lnTo>
                  <a:pt x="545293" y="225455"/>
                </a:lnTo>
                <a:lnTo>
                  <a:pt x="532526" y="178954"/>
                </a:lnTo>
                <a:lnTo>
                  <a:pt x="512196" y="136135"/>
                </a:lnTo>
                <a:lnTo>
                  <a:pt x="485079" y="97773"/>
                </a:lnTo>
                <a:lnTo>
                  <a:pt x="451952" y="64645"/>
                </a:lnTo>
                <a:lnTo>
                  <a:pt x="413590" y="37527"/>
                </a:lnTo>
                <a:lnTo>
                  <a:pt x="370770" y="17196"/>
                </a:lnTo>
                <a:lnTo>
                  <a:pt x="324268" y="4428"/>
                </a:lnTo>
                <a:lnTo>
                  <a:pt x="2748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4752819" y="3704239"/>
            <a:ext cx="250100" cy="250100"/>
          </a:xfrm>
          <a:custGeom>
            <a:avLst/>
            <a:gdLst/>
            <a:ahLst/>
            <a:cxnLst/>
            <a:rect l="l" t="t" r="r" b="b"/>
            <a:pathLst>
              <a:path w="549909" h="549909">
                <a:moveTo>
                  <a:pt x="274860" y="549721"/>
                </a:moveTo>
                <a:lnTo>
                  <a:pt x="324268" y="545293"/>
                </a:lnTo>
                <a:lnTo>
                  <a:pt x="370770" y="532526"/>
                </a:lnTo>
                <a:lnTo>
                  <a:pt x="413590" y="512196"/>
                </a:lnTo>
                <a:lnTo>
                  <a:pt x="451952" y="485079"/>
                </a:lnTo>
                <a:lnTo>
                  <a:pt x="485079" y="451952"/>
                </a:lnTo>
                <a:lnTo>
                  <a:pt x="512196" y="413590"/>
                </a:lnTo>
                <a:lnTo>
                  <a:pt x="532526" y="370770"/>
                </a:lnTo>
                <a:lnTo>
                  <a:pt x="545293" y="324268"/>
                </a:lnTo>
                <a:lnTo>
                  <a:pt x="549721" y="274860"/>
                </a:lnTo>
                <a:lnTo>
                  <a:pt x="545293" y="225455"/>
                </a:lnTo>
                <a:lnTo>
                  <a:pt x="532526" y="178954"/>
                </a:lnTo>
                <a:lnTo>
                  <a:pt x="512196" y="136135"/>
                </a:lnTo>
                <a:lnTo>
                  <a:pt x="485079" y="97773"/>
                </a:lnTo>
                <a:lnTo>
                  <a:pt x="451952" y="64645"/>
                </a:lnTo>
                <a:lnTo>
                  <a:pt x="413590" y="37527"/>
                </a:lnTo>
                <a:lnTo>
                  <a:pt x="370770" y="17196"/>
                </a:lnTo>
                <a:lnTo>
                  <a:pt x="324268" y="4428"/>
                </a:lnTo>
                <a:lnTo>
                  <a:pt x="274860" y="0"/>
                </a:ln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4858159" y="3769467"/>
            <a:ext cx="60070" cy="119852"/>
          </a:xfrm>
          <a:custGeom>
            <a:avLst/>
            <a:gdLst/>
            <a:ahLst/>
            <a:cxnLst/>
            <a:rect l="l" t="t" r="r" b="b"/>
            <a:pathLst>
              <a:path w="132079" h="263525">
                <a:moveTo>
                  <a:pt x="0" y="262902"/>
                </a:moveTo>
                <a:lnTo>
                  <a:pt x="131451" y="131451"/>
                </a:lnTo>
                <a:lnTo>
                  <a:pt x="0" y="0"/>
                </a:lnTo>
              </a:path>
            </a:pathLst>
          </a:custGeom>
          <a:ln w="47118">
            <a:solidFill>
              <a:srgbClr val="FFFFFF"/>
            </a:solidFill>
          </a:ln>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6764977" y="3704239"/>
            <a:ext cx="250100" cy="250100"/>
          </a:xfrm>
          <a:custGeom>
            <a:avLst/>
            <a:gdLst/>
            <a:ahLst/>
            <a:cxnLst/>
            <a:rect l="l" t="t" r="r" b="b"/>
            <a:pathLst>
              <a:path w="549909" h="549909">
                <a:moveTo>
                  <a:pt x="274860" y="0"/>
                </a:move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lnTo>
                  <a:pt x="324268" y="545293"/>
                </a:lnTo>
                <a:lnTo>
                  <a:pt x="370770" y="532526"/>
                </a:lnTo>
                <a:lnTo>
                  <a:pt x="413590" y="512196"/>
                </a:lnTo>
                <a:lnTo>
                  <a:pt x="451952" y="485079"/>
                </a:lnTo>
                <a:lnTo>
                  <a:pt x="485079" y="451952"/>
                </a:lnTo>
                <a:lnTo>
                  <a:pt x="512196" y="413590"/>
                </a:lnTo>
                <a:lnTo>
                  <a:pt x="532526" y="370770"/>
                </a:lnTo>
                <a:lnTo>
                  <a:pt x="545293" y="324268"/>
                </a:lnTo>
                <a:lnTo>
                  <a:pt x="549721" y="274860"/>
                </a:lnTo>
                <a:lnTo>
                  <a:pt x="545293" y="225455"/>
                </a:lnTo>
                <a:lnTo>
                  <a:pt x="532526" y="178954"/>
                </a:lnTo>
                <a:lnTo>
                  <a:pt x="512196" y="136135"/>
                </a:lnTo>
                <a:lnTo>
                  <a:pt x="485079" y="97773"/>
                </a:lnTo>
                <a:lnTo>
                  <a:pt x="451952" y="64645"/>
                </a:lnTo>
                <a:lnTo>
                  <a:pt x="413590" y="37527"/>
                </a:lnTo>
                <a:lnTo>
                  <a:pt x="370770" y="17196"/>
                </a:lnTo>
                <a:lnTo>
                  <a:pt x="324268" y="4428"/>
                </a:lnTo>
                <a:lnTo>
                  <a:pt x="2748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6764977" y="3704239"/>
            <a:ext cx="250100" cy="250100"/>
          </a:xfrm>
          <a:custGeom>
            <a:avLst/>
            <a:gdLst/>
            <a:ahLst/>
            <a:cxnLst/>
            <a:rect l="l" t="t" r="r" b="b"/>
            <a:pathLst>
              <a:path w="549909" h="549909">
                <a:moveTo>
                  <a:pt x="274860" y="549721"/>
                </a:moveTo>
                <a:lnTo>
                  <a:pt x="324268" y="545293"/>
                </a:lnTo>
                <a:lnTo>
                  <a:pt x="370770" y="532526"/>
                </a:lnTo>
                <a:lnTo>
                  <a:pt x="413590" y="512196"/>
                </a:lnTo>
                <a:lnTo>
                  <a:pt x="451952" y="485079"/>
                </a:lnTo>
                <a:lnTo>
                  <a:pt x="485079" y="451952"/>
                </a:lnTo>
                <a:lnTo>
                  <a:pt x="512196" y="413590"/>
                </a:lnTo>
                <a:lnTo>
                  <a:pt x="532526" y="370770"/>
                </a:lnTo>
                <a:lnTo>
                  <a:pt x="545293" y="324268"/>
                </a:lnTo>
                <a:lnTo>
                  <a:pt x="549721" y="274860"/>
                </a:lnTo>
                <a:lnTo>
                  <a:pt x="545293" y="225455"/>
                </a:lnTo>
                <a:lnTo>
                  <a:pt x="532526" y="178954"/>
                </a:lnTo>
                <a:lnTo>
                  <a:pt x="512196" y="136135"/>
                </a:lnTo>
                <a:lnTo>
                  <a:pt x="485079" y="97773"/>
                </a:lnTo>
                <a:lnTo>
                  <a:pt x="451952" y="64645"/>
                </a:lnTo>
                <a:lnTo>
                  <a:pt x="413590" y="37527"/>
                </a:lnTo>
                <a:lnTo>
                  <a:pt x="370770" y="17196"/>
                </a:lnTo>
                <a:lnTo>
                  <a:pt x="324268" y="4428"/>
                </a:lnTo>
                <a:lnTo>
                  <a:pt x="274860" y="0"/>
                </a:ln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6870364" y="3769467"/>
            <a:ext cx="60070" cy="119852"/>
          </a:xfrm>
          <a:custGeom>
            <a:avLst/>
            <a:gdLst/>
            <a:ahLst/>
            <a:cxnLst/>
            <a:rect l="l" t="t" r="r" b="b"/>
            <a:pathLst>
              <a:path w="132080" h="263525">
                <a:moveTo>
                  <a:pt x="0" y="262902"/>
                </a:moveTo>
                <a:lnTo>
                  <a:pt x="131451" y="131451"/>
                </a:lnTo>
                <a:lnTo>
                  <a:pt x="0" y="0"/>
                </a:lnTo>
              </a:path>
            </a:pathLst>
          </a:custGeom>
          <a:ln w="47118">
            <a:solidFill>
              <a:srgbClr val="FFFFFF"/>
            </a:solidFill>
          </a:ln>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571781" y="2547819"/>
            <a:ext cx="1939282" cy="3031228"/>
          </a:xfrm>
          <a:custGeom>
            <a:avLst/>
            <a:gdLst/>
            <a:ahLst/>
            <a:cxnLst/>
            <a:rect l="l" t="t" r="r" b="b"/>
            <a:pathLst>
              <a:path w="4264025" h="6664959">
                <a:moveTo>
                  <a:pt x="0" y="6664844"/>
                </a:moveTo>
                <a:lnTo>
                  <a:pt x="4263995" y="6664844"/>
                </a:lnTo>
                <a:lnTo>
                  <a:pt x="4263995" y="0"/>
                </a:lnTo>
                <a:lnTo>
                  <a:pt x="0" y="0"/>
                </a:lnTo>
                <a:lnTo>
                  <a:pt x="0" y="6664844"/>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1399512" y="2401625"/>
            <a:ext cx="283889" cy="283889"/>
          </a:xfrm>
          <a:custGeom>
            <a:avLst/>
            <a:gdLst/>
            <a:ahLst/>
            <a:cxnLst/>
            <a:rect l="l" t="t" r="r" b="b"/>
            <a:pathLst>
              <a:path w="624204"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1429518" y="2431641"/>
            <a:ext cx="223819" cy="223819"/>
          </a:xfrm>
          <a:custGeom>
            <a:avLst/>
            <a:gdLst/>
            <a:ahLst/>
            <a:cxnLst/>
            <a:rect l="l" t="t" r="r" b="b"/>
            <a:pathLst>
              <a:path w="492125" h="492125">
                <a:moveTo>
                  <a:pt x="246034" y="0"/>
                </a:moveTo>
                <a:lnTo>
                  <a:pt x="196558" y="5013"/>
                </a:lnTo>
                <a:lnTo>
                  <a:pt x="150425" y="19386"/>
                </a:lnTo>
                <a:lnTo>
                  <a:pt x="108640" y="42114"/>
                </a:lnTo>
                <a:lnTo>
                  <a:pt x="72203" y="72198"/>
                </a:lnTo>
                <a:lnTo>
                  <a:pt x="42118" y="108632"/>
                </a:lnTo>
                <a:lnTo>
                  <a:pt x="19387" y="150417"/>
                </a:lnTo>
                <a:lnTo>
                  <a:pt x="5014" y="196548"/>
                </a:lnTo>
                <a:lnTo>
                  <a:pt x="0" y="246023"/>
                </a:lnTo>
                <a:lnTo>
                  <a:pt x="5014" y="295503"/>
                </a:lnTo>
                <a:lnTo>
                  <a:pt x="19387" y="341638"/>
                </a:lnTo>
                <a:lnTo>
                  <a:pt x="42118" y="383426"/>
                </a:lnTo>
                <a:lnTo>
                  <a:pt x="72203" y="419864"/>
                </a:lnTo>
                <a:lnTo>
                  <a:pt x="108640" y="449949"/>
                </a:lnTo>
                <a:lnTo>
                  <a:pt x="150425" y="472680"/>
                </a:lnTo>
                <a:lnTo>
                  <a:pt x="196558" y="487054"/>
                </a:lnTo>
                <a:lnTo>
                  <a:pt x="246034" y="492068"/>
                </a:lnTo>
                <a:lnTo>
                  <a:pt x="295510" y="487054"/>
                </a:lnTo>
                <a:lnTo>
                  <a:pt x="341641" y="472680"/>
                </a:lnTo>
                <a:lnTo>
                  <a:pt x="383425" y="449949"/>
                </a:lnTo>
                <a:lnTo>
                  <a:pt x="419860" y="419864"/>
                </a:lnTo>
                <a:lnTo>
                  <a:pt x="449943" y="383426"/>
                </a:lnTo>
                <a:lnTo>
                  <a:pt x="472672" y="341638"/>
                </a:lnTo>
                <a:lnTo>
                  <a:pt x="487044" y="295503"/>
                </a:lnTo>
                <a:lnTo>
                  <a:pt x="492058" y="246023"/>
                </a:lnTo>
                <a:lnTo>
                  <a:pt x="487044" y="196548"/>
                </a:lnTo>
                <a:lnTo>
                  <a:pt x="472672" y="150417"/>
                </a:lnTo>
                <a:lnTo>
                  <a:pt x="449943" y="108632"/>
                </a:lnTo>
                <a:lnTo>
                  <a:pt x="419860" y="72198"/>
                </a:lnTo>
                <a:lnTo>
                  <a:pt x="383425" y="42114"/>
                </a:lnTo>
                <a:lnTo>
                  <a:pt x="341641"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1449782" y="2450342"/>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5" name="object 15"/>
          <p:cNvSpPr txBox="1"/>
          <p:nvPr/>
        </p:nvSpPr>
        <p:spPr>
          <a:xfrm>
            <a:off x="1493884" y="2434577"/>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5</a:t>
            </a:r>
            <a:endParaRPr sz="1228">
              <a:solidFill>
                <a:prstClr val="black"/>
              </a:solidFill>
              <a:latin typeface="Arial"/>
              <a:cs typeface="Arial"/>
            </a:endParaRPr>
          </a:p>
        </p:txBody>
      </p:sp>
      <p:sp>
        <p:nvSpPr>
          <p:cNvPr id="16" name="object 16"/>
          <p:cNvSpPr/>
          <p:nvPr/>
        </p:nvSpPr>
        <p:spPr>
          <a:xfrm>
            <a:off x="3190972" y="2547819"/>
            <a:ext cx="1354176" cy="3024008"/>
          </a:xfrm>
          <a:custGeom>
            <a:avLst/>
            <a:gdLst/>
            <a:ahLst/>
            <a:cxnLst/>
            <a:rect l="l" t="t" r="r" b="b"/>
            <a:pathLst>
              <a:path w="2977515" h="6649084">
                <a:moveTo>
                  <a:pt x="0" y="6648760"/>
                </a:moveTo>
                <a:lnTo>
                  <a:pt x="2977207" y="6648760"/>
                </a:lnTo>
                <a:lnTo>
                  <a:pt x="2977207" y="0"/>
                </a:lnTo>
                <a:lnTo>
                  <a:pt x="0" y="0"/>
                </a:lnTo>
                <a:lnTo>
                  <a:pt x="0" y="664876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3726082" y="2397325"/>
            <a:ext cx="283889" cy="283889"/>
          </a:xfrm>
          <a:custGeom>
            <a:avLst/>
            <a:gdLst/>
            <a:ahLst/>
            <a:cxnLst/>
            <a:rect l="l" t="t" r="r" b="b"/>
            <a:pathLst>
              <a:path w="624204" h="624204">
                <a:moveTo>
                  <a:pt x="312021" y="0"/>
                </a:moveTo>
                <a:lnTo>
                  <a:pt x="266018" y="3393"/>
                </a:lnTo>
                <a:lnTo>
                  <a:pt x="222076" y="13248"/>
                </a:lnTo>
                <a:lnTo>
                  <a:pt x="180683" y="29075"/>
                </a:lnTo>
                <a:lnTo>
                  <a:pt x="142328" y="50386"/>
                </a:lnTo>
                <a:lnTo>
                  <a:pt x="107501" y="76691"/>
                </a:lnTo>
                <a:lnTo>
                  <a:pt x="76691" y="107501"/>
                </a:lnTo>
                <a:lnTo>
                  <a:pt x="50386" y="142328"/>
                </a:lnTo>
                <a:lnTo>
                  <a:pt x="29075" y="180683"/>
                </a:lnTo>
                <a:lnTo>
                  <a:pt x="13248" y="222076"/>
                </a:lnTo>
                <a:lnTo>
                  <a:pt x="3393" y="266018"/>
                </a:lnTo>
                <a:lnTo>
                  <a:pt x="0" y="312021"/>
                </a:lnTo>
                <a:lnTo>
                  <a:pt x="3393" y="358022"/>
                </a:lnTo>
                <a:lnTo>
                  <a:pt x="13248" y="401963"/>
                </a:lnTo>
                <a:lnTo>
                  <a:pt x="29075" y="443356"/>
                </a:lnTo>
                <a:lnTo>
                  <a:pt x="50386" y="481710"/>
                </a:lnTo>
                <a:lnTo>
                  <a:pt x="76691" y="516537"/>
                </a:lnTo>
                <a:lnTo>
                  <a:pt x="107501" y="547348"/>
                </a:lnTo>
                <a:lnTo>
                  <a:pt x="142328" y="573654"/>
                </a:lnTo>
                <a:lnTo>
                  <a:pt x="180683" y="594966"/>
                </a:lnTo>
                <a:lnTo>
                  <a:pt x="222076" y="610794"/>
                </a:lnTo>
                <a:lnTo>
                  <a:pt x="266018" y="620649"/>
                </a:lnTo>
                <a:lnTo>
                  <a:pt x="312021" y="624043"/>
                </a:lnTo>
                <a:lnTo>
                  <a:pt x="358022" y="620649"/>
                </a:lnTo>
                <a:lnTo>
                  <a:pt x="401963" y="610794"/>
                </a:lnTo>
                <a:lnTo>
                  <a:pt x="443356" y="594966"/>
                </a:lnTo>
                <a:lnTo>
                  <a:pt x="481710" y="573654"/>
                </a:lnTo>
                <a:lnTo>
                  <a:pt x="516537" y="547348"/>
                </a:lnTo>
                <a:lnTo>
                  <a:pt x="547348" y="516537"/>
                </a:lnTo>
                <a:lnTo>
                  <a:pt x="573654" y="481710"/>
                </a:lnTo>
                <a:lnTo>
                  <a:pt x="594966" y="443356"/>
                </a:lnTo>
                <a:lnTo>
                  <a:pt x="610794" y="401963"/>
                </a:lnTo>
                <a:lnTo>
                  <a:pt x="620649" y="358022"/>
                </a:lnTo>
                <a:lnTo>
                  <a:pt x="624043" y="312021"/>
                </a:lnTo>
                <a:lnTo>
                  <a:pt x="620649" y="266018"/>
                </a:lnTo>
                <a:lnTo>
                  <a:pt x="610794" y="222076"/>
                </a:lnTo>
                <a:lnTo>
                  <a:pt x="594966" y="180683"/>
                </a:lnTo>
                <a:lnTo>
                  <a:pt x="573654" y="142328"/>
                </a:lnTo>
                <a:lnTo>
                  <a:pt x="547348" y="107501"/>
                </a:lnTo>
                <a:lnTo>
                  <a:pt x="516537" y="76691"/>
                </a:lnTo>
                <a:lnTo>
                  <a:pt x="481710" y="50386"/>
                </a:lnTo>
                <a:lnTo>
                  <a:pt x="443356" y="29075"/>
                </a:lnTo>
                <a:lnTo>
                  <a:pt x="401963" y="13248"/>
                </a:lnTo>
                <a:lnTo>
                  <a:pt x="358022" y="3393"/>
                </a:lnTo>
                <a:lnTo>
                  <a:pt x="31202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3756093" y="2427346"/>
            <a:ext cx="223819" cy="223819"/>
          </a:xfrm>
          <a:custGeom>
            <a:avLst/>
            <a:gdLst/>
            <a:ahLst/>
            <a:cxnLst/>
            <a:rect l="l" t="t" r="r" b="b"/>
            <a:pathLst>
              <a:path w="492125" h="492125">
                <a:moveTo>
                  <a:pt x="246034" y="0"/>
                </a:moveTo>
                <a:lnTo>
                  <a:pt x="196555" y="5013"/>
                </a:lnTo>
                <a:lnTo>
                  <a:pt x="150421" y="19386"/>
                </a:lnTo>
                <a:lnTo>
                  <a:pt x="108635" y="42114"/>
                </a:lnTo>
                <a:lnTo>
                  <a:pt x="72199" y="72198"/>
                </a:lnTo>
                <a:lnTo>
                  <a:pt x="42115" y="108632"/>
                </a:lnTo>
                <a:lnTo>
                  <a:pt x="19386" y="150417"/>
                </a:lnTo>
                <a:lnTo>
                  <a:pt x="5013" y="196548"/>
                </a:lnTo>
                <a:lnTo>
                  <a:pt x="0" y="246023"/>
                </a:lnTo>
                <a:lnTo>
                  <a:pt x="5013" y="295503"/>
                </a:lnTo>
                <a:lnTo>
                  <a:pt x="19386" y="341636"/>
                </a:lnTo>
                <a:lnTo>
                  <a:pt x="42115" y="383422"/>
                </a:lnTo>
                <a:lnTo>
                  <a:pt x="72199" y="419858"/>
                </a:lnTo>
                <a:lnTo>
                  <a:pt x="108635" y="449942"/>
                </a:lnTo>
                <a:lnTo>
                  <a:pt x="150421" y="472672"/>
                </a:lnTo>
                <a:lnTo>
                  <a:pt x="196555" y="487044"/>
                </a:lnTo>
                <a:lnTo>
                  <a:pt x="246034" y="492058"/>
                </a:lnTo>
                <a:lnTo>
                  <a:pt x="295510" y="487044"/>
                </a:lnTo>
                <a:lnTo>
                  <a:pt x="341642" y="472672"/>
                </a:lnTo>
                <a:lnTo>
                  <a:pt x="383428" y="449942"/>
                </a:lnTo>
                <a:lnTo>
                  <a:pt x="419865" y="419858"/>
                </a:lnTo>
                <a:lnTo>
                  <a:pt x="449950" y="383422"/>
                </a:lnTo>
                <a:lnTo>
                  <a:pt x="472681" y="341636"/>
                </a:lnTo>
                <a:lnTo>
                  <a:pt x="487054" y="295503"/>
                </a:lnTo>
                <a:lnTo>
                  <a:pt x="492068" y="246023"/>
                </a:lnTo>
                <a:lnTo>
                  <a:pt x="487054" y="196548"/>
                </a:lnTo>
                <a:lnTo>
                  <a:pt x="472681" y="150417"/>
                </a:lnTo>
                <a:lnTo>
                  <a:pt x="449950" y="108632"/>
                </a:lnTo>
                <a:lnTo>
                  <a:pt x="419865" y="72198"/>
                </a:lnTo>
                <a:lnTo>
                  <a:pt x="383428" y="42114"/>
                </a:lnTo>
                <a:lnTo>
                  <a:pt x="341642"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3776352" y="2446042"/>
            <a:ext cx="203603" cy="205335"/>
          </a:xfrm>
          <a:custGeom>
            <a:avLst/>
            <a:gdLst/>
            <a:ahLst/>
            <a:cxnLst/>
            <a:rect l="l" t="t" r="r" b="b"/>
            <a:pathLst>
              <a:path w="447675" h="451485">
                <a:moveTo>
                  <a:pt x="246034" y="0"/>
                </a:moveTo>
                <a:lnTo>
                  <a:pt x="196449" y="4998"/>
                </a:lnTo>
                <a:lnTo>
                  <a:pt x="150266" y="19334"/>
                </a:lnTo>
                <a:lnTo>
                  <a:pt x="108474" y="42018"/>
                </a:lnTo>
                <a:lnTo>
                  <a:pt x="72061" y="72061"/>
                </a:lnTo>
                <a:lnTo>
                  <a:pt x="42018" y="108474"/>
                </a:lnTo>
                <a:lnTo>
                  <a:pt x="19334" y="150266"/>
                </a:lnTo>
                <a:lnTo>
                  <a:pt x="4998" y="196449"/>
                </a:lnTo>
                <a:lnTo>
                  <a:pt x="0" y="246034"/>
                </a:lnTo>
                <a:lnTo>
                  <a:pt x="3991" y="290389"/>
                </a:lnTo>
                <a:lnTo>
                  <a:pt x="15498" y="332127"/>
                </a:lnTo>
                <a:lnTo>
                  <a:pt x="33815" y="370544"/>
                </a:lnTo>
                <a:lnTo>
                  <a:pt x="58239" y="404940"/>
                </a:lnTo>
                <a:lnTo>
                  <a:pt x="124954" y="438802"/>
                </a:lnTo>
                <a:lnTo>
                  <a:pt x="162239" y="447832"/>
                </a:lnTo>
                <a:lnTo>
                  <a:pt x="201501" y="450949"/>
                </a:lnTo>
                <a:lnTo>
                  <a:pt x="251082" y="445951"/>
                </a:lnTo>
                <a:lnTo>
                  <a:pt x="297263" y="431615"/>
                </a:lnTo>
                <a:lnTo>
                  <a:pt x="339053" y="408931"/>
                </a:lnTo>
                <a:lnTo>
                  <a:pt x="375465" y="378888"/>
                </a:lnTo>
                <a:lnTo>
                  <a:pt x="405507" y="342477"/>
                </a:lnTo>
                <a:lnTo>
                  <a:pt x="428191" y="300687"/>
                </a:lnTo>
                <a:lnTo>
                  <a:pt x="442527" y="254506"/>
                </a:lnTo>
                <a:lnTo>
                  <a:pt x="447525" y="204925"/>
                </a:lnTo>
                <a:lnTo>
                  <a:pt x="443533" y="160559"/>
                </a:lnTo>
                <a:lnTo>
                  <a:pt x="432028" y="118819"/>
                </a:lnTo>
                <a:lnTo>
                  <a:pt x="413714" y="80403"/>
                </a:lnTo>
                <a:lnTo>
                  <a:pt x="389297" y="46009"/>
                </a:lnTo>
                <a:lnTo>
                  <a:pt x="322577" y="12147"/>
                </a:lnTo>
                <a:lnTo>
                  <a:pt x="285292" y="3117"/>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0" name="object 20"/>
          <p:cNvSpPr txBox="1"/>
          <p:nvPr/>
        </p:nvSpPr>
        <p:spPr>
          <a:xfrm>
            <a:off x="3818435" y="2430997"/>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6</a:t>
            </a:r>
            <a:endParaRPr sz="1228">
              <a:solidFill>
                <a:prstClr val="black"/>
              </a:solidFill>
              <a:latin typeface="Arial"/>
              <a:cs typeface="Arial"/>
            </a:endParaRPr>
          </a:p>
        </p:txBody>
      </p:sp>
      <p:sp>
        <p:nvSpPr>
          <p:cNvPr id="21" name="object 21"/>
          <p:cNvSpPr/>
          <p:nvPr/>
        </p:nvSpPr>
        <p:spPr>
          <a:xfrm>
            <a:off x="5224512" y="2547819"/>
            <a:ext cx="1337426" cy="3024008"/>
          </a:xfrm>
          <a:custGeom>
            <a:avLst/>
            <a:gdLst/>
            <a:ahLst/>
            <a:cxnLst/>
            <a:rect l="l" t="t" r="r" b="b"/>
            <a:pathLst>
              <a:path w="2940684" h="6649084">
                <a:moveTo>
                  <a:pt x="0" y="6648760"/>
                </a:moveTo>
                <a:lnTo>
                  <a:pt x="2940612" y="6648760"/>
                </a:lnTo>
                <a:lnTo>
                  <a:pt x="2940612" y="0"/>
                </a:lnTo>
                <a:lnTo>
                  <a:pt x="0" y="0"/>
                </a:lnTo>
                <a:lnTo>
                  <a:pt x="0" y="664876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5751265" y="2397325"/>
            <a:ext cx="283889" cy="283889"/>
          </a:xfrm>
          <a:custGeom>
            <a:avLst/>
            <a:gdLst/>
            <a:ahLst/>
            <a:cxnLst/>
            <a:rect l="l" t="t" r="r" b="b"/>
            <a:pathLst>
              <a:path w="624205"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5781276" y="2427341"/>
            <a:ext cx="223819" cy="223819"/>
          </a:xfrm>
          <a:custGeom>
            <a:avLst/>
            <a:gdLst/>
            <a:ahLst/>
            <a:cxnLst/>
            <a:rect l="l" t="t" r="r" b="b"/>
            <a:pathLst>
              <a:path w="492125" h="492125">
                <a:moveTo>
                  <a:pt x="246023" y="0"/>
                </a:moveTo>
                <a:lnTo>
                  <a:pt x="196548" y="5013"/>
                </a:lnTo>
                <a:lnTo>
                  <a:pt x="150417" y="19386"/>
                </a:lnTo>
                <a:lnTo>
                  <a:pt x="108632" y="42114"/>
                </a:lnTo>
                <a:lnTo>
                  <a:pt x="72198" y="72198"/>
                </a:lnTo>
                <a:lnTo>
                  <a:pt x="42114" y="108632"/>
                </a:lnTo>
                <a:lnTo>
                  <a:pt x="19386" y="150417"/>
                </a:lnTo>
                <a:lnTo>
                  <a:pt x="5013" y="196548"/>
                </a:lnTo>
                <a:lnTo>
                  <a:pt x="0" y="246023"/>
                </a:lnTo>
                <a:lnTo>
                  <a:pt x="5013" y="295503"/>
                </a:lnTo>
                <a:lnTo>
                  <a:pt x="19386" y="341638"/>
                </a:lnTo>
                <a:lnTo>
                  <a:pt x="42114" y="383426"/>
                </a:lnTo>
                <a:lnTo>
                  <a:pt x="72198" y="419864"/>
                </a:lnTo>
                <a:lnTo>
                  <a:pt x="108632" y="449949"/>
                </a:lnTo>
                <a:lnTo>
                  <a:pt x="150417" y="472680"/>
                </a:lnTo>
                <a:lnTo>
                  <a:pt x="196548" y="487054"/>
                </a:lnTo>
                <a:lnTo>
                  <a:pt x="246023" y="492068"/>
                </a:lnTo>
                <a:lnTo>
                  <a:pt x="295500" y="487054"/>
                </a:lnTo>
                <a:lnTo>
                  <a:pt x="341632" y="472680"/>
                </a:lnTo>
                <a:lnTo>
                  <a:pt x="383418" y="449949"/>
                </a:lnTo>
                <a:lnTo>
                  <a:pt x="419855" y="419864"/>
                </a:lnTo>
                <a:lnTo>
                  <a:pt x="449940" y="383426"/>
                </a:lnTo>
                <a:lnTo>
                  <a:pt x="472670" y="341638"/>
                </a:lnTo>
                <a:lnTo>
                  <a:pt x="487044" y="295503"/>
                </a:lnTo>
                <a:lnTo>
                  <a:pt x="492058" y="246023"/>
                </a:lnTo>
                <a:lnTo>
                  <a:pt x="487044" y="196548"/>
                </a:lnTo>
                <a:lnTo>
                  <a:pt x="472670" y="150417"/>
                </a:lnTo>
                <a:lnTo>
                  <a:pt x="449940" y="108632"/>
                </a:lnTo>
                <a:lnTo>
                  <a:pt x="419855" y="72198"/>
                </a:lnTo>
                <a:lnTo>
                  <a:pt x="383418" y="42114"/>
                </a:lnTo>
                <a:lnTo>
                  <a:pt x="341632" y="19386"/>
                </a:lnTo>
                <a:lnTo>
                  <a:pt x="295500" y="5013"/>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5801554" y="2446042"/>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5" name="object 25"/>
          <p:cNvSpPr txBox="1"/>
          <p:nvPr/>
        </p:nvSpPr>
        <p:spPr>
          <a:xfrm>
            <a:off x="5845675" y="2430277"/>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7</a:t>
            </a:r>
            <a:endParaRPr sz="1228">
              <a:solidFill>
                <a:prstClr val="black"/>
              </a:solidFill>
              <a:latin typeface="Arial"/>
              <a:cs typeface="Arial"/>
            </a:endParaRPr>
          </a:p>
        </p:txBody>
      </p:sp>
      <p:sp>
        <p:nvSpPr>
          <p:cNvPr id="26" name="object 26"/>
          <p:cNvSpPr/>
          <p:nvPr/>
        </p:nvSpPr>
        <p:spPr>
          <a:xfrm>
            <a:off x="7238813" y="2555134"/>
            <a:ext cx="1539873" cy="3024008"/>
          </a:xfrm>
          <a:custGeom>
            <a:avLst/>
            <a:gdLst/>
            <a:ahLst/>
            <a:cxnLst/>
            <a:rect l="l" t="t" r="r" b="b"/>
            <a:pathLst>
              <a:path w="3385819" h="6649084">
                <a:moveTo>
                  <a:pt x="0" y="6648760"/>
                </a:moveTo>
                <a:lnTo>
                  <a:pt x="3385226" y="6648760"/>
                </a:lnTo>
                <a:lnTo>
                  <a:pt x="3385226" y="0"/>
                </a:lnTo>
                <a:lnTo>
                  <a:pt x="0" y="0"/>
                </a:lnTo>
                <a:lnTo>
                  <a:pt x="0" y="664876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7866714" y="2404639"/>
            <a:ext cx="283889" cy="283889"/>
          </a:xfrm>
          <a:custGeom>
            <a:avLst/>
            <a:gdLst/>
            <a:ahLst/>
            <a:cxnLst/>
            <a:rect l="l" t="t" r="r" b="b"/>
            <a:pathLst>
              <a:path w="624205"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7896726" y="2434656"/>
            <a:ext cx="223819" cy="223819"/>
          </a:xfrm>
          <a:custGeom>
            <a:avLst/>
            <a:gdLst/>
            <a:ahLst/>
            <a:cxnLst/>
            <a:rect l="l" t="t" r="r" b="b"/>
            <a:pathLst>
              <a:path w="492125" h="492125">
                <a:moveTo>
                  <a:pt x="246023" y="0"/>
                </a:moveTo>
                <a:lnTo>
                  <a:pt x="196548" y="5013"/>
                </a:lnTo>
                <a:lnTo>
                  <a:pt x="150417" y="19386"/>
                </a:lnTo>
                <a:lnTo>
                  <a:pt x="108632" y="42114"/>
                </a:lnTo>
                <a:lnTo>
                  <a:pt x="72198" y="72198"/>
                </a:lnTo>
                <a:lnTo>
                  <a:pt x="42114" y="108632"/>
                </a:lnTo>
                <a:lnTo>
                  <a:pt x="19386" y="150417"/>
                </a:lnTo>
                <a:lnTo>
                  <a:pt x="5013" y="196548"/>
                </a:lnTo>
                <a:lnTo>
                  <a:pt x="0" y="246023"/>
                </a:lnTo>
                <a:lnTo>
                  <a:pt x="5013" y="295503"/>
                </a:lnTo>
                <a:lnTo>
                  <a:pt x="19386" y="341638"/>
                </a:lnTo>
                <a:lnTo>
                  <a:pt x="42114" y="383426"/>
                </a:lnTo>
                <a:lnTo>
                  <a:pt x="72198" y="419864"/>
                </a:lnTo>
                <a:lnTo>
                  <a:pt x="108632" y="449949"/>
                </a:lnTo>
                <a:lnTo>
                  <a:pt x="150417" y="472680"/>
                </a:lnTo>
                <a:lnTo>
                  <a:pt x="196548" y="487054"/>
                </a:lnTo>
                <a:lnTo>
                  <a:pt x="246023" y="492068"/>
                </a:lnTo>
                <a:lnTo>
                  <a:pt x="295500" y="487054"/>
                </a:lnTo>
                <a:lnTo>
                  <a:pt x="341632" y="472680"/>
                </a:lnTo>
                <a:lnTo>
                  <a:pt x="383418" y="449949"/>
                </a:lnTo>
                <a:lnTo>
                  <a:pt x="419855" y="419864"/>
                </a:lnTo>
                <a:lnTo>
                  <a:pt x="449940" y="383426"/>
                </a:lnTo>
                <a:lnTo>
                  <a:pt x="472670" y="341638"/>
                </a:lnTo>
                <a:lnTo>
                  <a:pt x="487044" y="295503"/>
                </a:lnTo>
                <a:lnTo>
                  <a:pt x="492058" y="246023"/>
                </a:lnTo>
                <a:lnTo>
                  <a:pt x="487044" y="196548"/>
                </a:lnTo>
                <a:lnTo>
                  <a:pt x="472670" y="150417"/>
                </a:lnTo>
                <a:lnTo>
                  <a:pt x="449940" y="108632"/>
                </a:lnTo>
                <a:lnTo>
                  <a:pt x="419855" y="72198"/>
                </a:lnTo>
                <a:lnTo>
                  <a:pt x="383418" y="42114"/>
                </a:lnTo>
                <a:lnTo>
                  <a:pt x="341632" y="19386"/>
                </a:lnTo>
                <a:lnTo>
                  <a:pt x="295500" y="5013"/>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7917003" y="2453357"/>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0" name="object 30"/>
          <p:cNvSpPr txBox="1"/>
          <p:nvPr/>
        </p:nvSpPr>
        <p:spPr>
          <a:xfrm>
            <a:off x="7959172" y="2439942"/>
            <a:ext cx="97613" cy="193018"/>
          </a:xfrm>
          <a:prstGeom prst="rect">
            <a:avLst/>
          </a:prstGeom>
        </p:spPr>
        <p:txBody>
          <a:bodyPr vert="horz" wrap="square" lIns="0" tIns="7509" rIns="0" bIns="0" rtlCol="0">
            <a:spAutoFit/>
          </a:bodyPr>
          <a:lstStyle/>
          <a:p>
            <a:pPr marL="5776" defTabSz="415869">
              <a:spcBef>
                <a:spcPts val="59"/>
              </a:spcBef>
            </a:pPr>
            <a:r>
              <a:rPr sz="1205" spc="7" dirty="0">
                <a:solidFill>
                  <a:srgbClr val="FFFFFF"/>
                </a:solidFill>
                <a:latin typeface="Arial"/>
                <a:cs typeface="Arial"/>
              </a:rPr>
              <a:t>8</a:t>
            </a:r>
            <a:endParaRPr sz="1205">
              <a:solidFill>
                <a:prstClr val="black"/>
              </a:solidFill>
              <a:latin typeface="Arial"/>
              <a:cs typeface="Arial"/>
            </a:endParaRPr>
          </a:p>
        </p:txBody>
      </p:sp>
      <p:sp>
        <p:nvSpPr>
          <p:cNvPr id="31" name="object 31"/>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3" name="object 33"/>
          <p:cNvSpPr txBox="1">
            <a:spLocks noGrp="1"/>
          </p:cNvSpPr>
          <p:nvPr>
            <p:ph type="title"/>
          </p:nvPr>
        </p:nvSpPr>
        <p:spPr>
          <a:xfrm>
            <a:off x="566005" y="1517120"/>
            <a:ext cx="8577674"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73" dirty="0"/>
              <a:t>Setting </a:t>
            </a:r>
            <a:r>
              <a:rPr sz="2400" spc="59" dirty="0"/>
              <a:t>Up </a:t>
            </a:r>
            <a:r>
              <a:rPr sz="2400" spc="44" dirty="0"/>
              <a:t>an </a:t>
            </a:r>
            <a:r>
              <a:rPr sz="2400" spc="86" dirty="0"/>
              <a:t>Instagram </a:t>
            </a:r>
            <a:r>
              <a:rPr sz="2400" spc="52" dirty="0"/>
              <a:t>Business </a:t>
            </a:r>
            <a:r>
              <a:rPr sz="2400" spc="68" dirty="0"/>
              <a:t>Account</a:t>
            </a:r>
            <a:r>
              <a:rPr sz="2400" spc="166" dirty="0"/>
              <a:t> </a:t>
            </a:r>
            <a:r>
              <a:rPr sz="2400" i="1" spc="80" dirty="0"/>
              <a:t>(Continued)</a:t>
            </a:r>
            <a:endParaRPr sz="2400" dirty="0"/>
          </a:p>
        </p:txBody>
      </p:sp>
      <p:sp>
        <p:nvSpPr>
          <p:cNvPr id="34" name="object 34"/>
          <p:cNvSpPr txBox="1"/>
          <p:nvPr/>
        </p:nvSpPr>
        <p:spPr>
          <a:xfrm>
            <a:off x="906819" y="5040104"/>
            <a:ext cx="1128624" cy="283309"/>
          </a:xfrm>
          <a:prstGeom prst="rect">
            <a:avLst/>
          </a:prstGeom>
        </p:spPr>
        <p:txBody>
          <a:bodyPr vert="horz" wrap="square" lIns="0" tIns="26569" rIns="0" bIns="0" rtlCol="0">
            <a:spAutoFit/>
          </a:bodyPr>
          <a:lstStyle/>
          <a:p>
            <a:pPr marL="38988" marR="2311" indent="-33500" defTabSz="415869">
              <a:lnSpc>
                <a:spcPts val="1014"/>
              </a:lnSpc>
              <a:spcBef>
                <a:spcPts val="209"/>
              </a:spcBef>
            </a:pPr>
            <a:r>
              <a:rPr sz="978" spc="39" dirty="0">
                <a:solidFill>
                  <a:srgbClr val="262F68"/>
                </a:solidFill>
                <a:latin typeface="Arial"/>
                <a:cs typeface="Arial"/>
              </a:rPr>
              <a:t>Choose </a:t>
            </a:r>
            <a:r>
              <a:rPr sz="978" b="1" spc="41" dirty="0">
                <a:solidFill>
                  <a:srgbClr val="262F68"/>
                </a:solidFill>
                <a:latin typeface="Arial"/>
                <a:cs typeface="Arial"/>
              </a:rPr>
              <a:t>Switch </a:t>
            </a:r>
            <a:r>
              <a:rPr sz="978" b="1" spc="55" dirty="0">
                <a:solidFill>
                  <a:srgbClr val="262F68"/>
                </a:solidFill>
                <a:latin typeface="Arial"/>
                <a:cs typeface="Arial"/>
              </a:rPr>
              <a:t>to  </a:t>
            </a:r>
            <a:r>
              <a:rPr sz="978" b="1" spc="25" dirty="0">
                <a:solidFill>
                  <a:srgbClr val="262F68"/>
                </a:solidFill>
                <a:latin typeface="Arial"/>
                <a:cs typeface="Arial"/>
              </a:rPr>
              <a:t>Business</a:t>
            </a:r>
            <a:r>
              <a:rPr sz="978" b="1" spc="84" dirty="0">
                <a:solidFill>
                  <a:srgbClr val="262F68"/>
                </a:solidFill>
                <a:latin typeface="Arial"/>
                <a:cs typeface="Arial"/>
              </a:rPr>
              <a:t> </a:t>
            </a:r>
            <a:r>
              <a:rPr sz="978" b="1" spc="39" dirty="0">
                <a:solidFill>
                  <a:srgbClr val="262F68"/>
                </a:solidFill>
                <a:latin typeface="Arial"/>
                <a:cs typeface="Arial"/>
              </a:rPr>
              <a:t>Profile</a:t>
            </a:r>
            <a:endParaRPr sz="978">
              <a:solidFill>
                <a:prstClr val="black"/>
              </a:solidFill>
              <a:latin typeface="Arial"/>
              <a:cs typeface="Arial"/>
            </a:endParaRPr>
          </a:p>
        </p:txBody>
      </p:sp>
      <p:sp>
        <p:nvSpPr>
          <p:cNvPr id="35" name="object 35"/>
          <p:cNvSpPr txBox="1"/>
          <p:nvPr/>
        </p:nvSpPr>
        <p:spPr>
          <a:xfrm>
            <a:off x="5235227" y="5000463"/>
            <a:ext cx="1324718" cy="323261"/>
          </a:xfrm>
          <a:prstGeom prst="rect">
            <a:avLst/>
          </a:prstGeom>
          <a:solidFill>
            <a:srgbClr val="F0F0F2"/>
          </a:solidFill>
        </p:spPr>
        <p:txBody>
          <a:bodyPr vert="horz" wrap="square" lIns="0" tIns="66135" rIns="0" bIns="0" rtlCol="0">
            <a:spAutoFit/>
          </a:bodyPr>
          <a:lstStyle/>
          <a:p>
            <a:pPr marL="359843" marR="61226" indent="-289087" defTabSz="415869">
              <a:lnSpc>
                <a:spcPts val="1014"/>
              </a:lnSpc>
              <a:spcBef>
                <a:spcPts val="521"/>
              </a:spcBef>
            </a:pPr>
            <a:r>
              <a:rPr sz="978" spc="25" dirty="0">
                <a:solidFill>
                  <a:srgbClr val="262F68"/>
                </a:solidFill>
                <a:latin typeface="Arial"/>
                <a:cs typeface="Arial"/>
              </a:rPr>
              <a:t>Fill </a:t>
            </a:r>
            <a:r>
              <a:rPr sz="978" spc="20" dirty="0">
                <a:solidFill>
                  <a:srgbClr val="262F68"/>
                </a:solidFill>
                <a:latin typeface="Arial"/>
                <a:cs typeface="Arial"/>
              </a:rPr>
              <a:t>in </a:t>
            </a:r>
            <a:r>
              <a:rPr sz="978" spc="34" dirty="0">
                <a:solidFill>
                  <a:srgbClr val="262F68"/>
                </a:solidFill>
                <a:latin typeface="Arial"/>
                <a:cs typeface="Arial"/>
              </a:rPr>
              <a:t>the </a:t>
            </a:r>
            <a:r>
              <a:rPr sz="978" spc="44" dirty="0">
                <a:solidFill>
                  <a:srgbClr val="262F68"/>
                </a:solidFill>
                <a:latin typeface="Arial"/>
                <a:cs typeface="Arial"/>
              </a:rPr>
              <a:t>details </a:t>
            </a:r>
            <a:r>
              <a:rPr sz="978" spc="37" dirty="0">
                <a:solidFill>
                  <a:srgbClr val="262F68"/>
                </a:solidFill>
                <a:latin typeface="Arial"/>
                <a:cs typeface="Arial"/>
              </a:rPr>
              <a:t>as  </a:t>
            </a:r>
            <a:r>
              <a:rPr sz="978" spc="50" dirty="0">
                <a:solidFill>
                  <a:srgbClr val="262F68"/>
                </a:solidFill>
                <a:latin typeface="Arial"/>
                <a:cs typeface="Arial"/>
              </a:rPr>
              <a:t>requested</a:t>
            </a:r>
            <a:endParaRPr sz="978">
              <a:solidFill>
                <a:prstClr val="black"/>
              </a:solidFill>
              <a:latin typeface="Arial"/>
              <a:cs typeface="Arial"/>
            </a:endParaRPr>
          </a:p>
        </p:txBody>
      </p:sp>
      <p:sp>
        <p:nvSpPr>
          <p:cNvPr id="36" name="object 36"/>
          <p:cNvSpPr/>
          <p:nvPr/>
        </p:nvSpPr>
        <p:spPr>
          <a:xfrm>
            <a:off x="884260" y="2721653"/>
            <a:ext cx="1333173" cy="2276648"/>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37" name="object 37"/>
          <p:cNvSpPr txBox="1"/>
          <p:nvPr/>
        </p:nvSpPr>
        <p:spPr>
          <a:xfrm>
            <a:off x="3194682" y="5000682"/>
            <a:ext cx="1348978" cy="327330"/>
          </a:xfrm>
          <a:prstGeom prst="rect">
            <a:avLst/>
          </a:prstGeom>
          <a:solidFill>
            <a:srgbClr val="F0F0F2"/>
          </a:solidFill>
        </p:spPr>
        <p:txBody>
          <a:bodyPr vert="horz" wrap="square" lIns="0" tIns="44764" rIns="0" bIns="0" rtlCol="0">
            <a:spAutoFit/>
          </a:bodyPr>
          <a:lstStyle/>
          <a:p>
            <a:pPr marL="34656" algn="ctr" defTabSz="415869">
              <a:lnSpc>
                <a:spcPts val="1094"/>
              </a:lnSpc>
              <a:spcBef>
                <a:spcPts val="353"/>
              </a:spcBef>
            </a:pPr>
            <a:r>
              <a:rPr sz="978" spc="57" dirty="0">
                <a:solidFill>
                  <a:srgbClr val="262F68"/>
                </a:solidFill>
                <a:latin typeface="Arial"/>
                <a:cs typeface="Arial"/>
              </a:rPr>
              <a:t>Click</a:t>
            </a:r>
            <a:endParaRPr sz="978">
              <a:solidFill>
                <a:prstClr val="black"/>
              </a:solidFill>
              <a:latin typeface="Arial"/>
              <a:cs typeface="Arial"/>
            </a:endParaRPr>
          </a:p>
          <a:p>
            <a:pPr marL="34656" algn="ctr" defTabSz="415869">
              <a:lnSpc>
                <a:spcPts val="1094"/>
              </a:lnSpc>
            </a:pPr>
            <a:r>
              <a:rPr sz="978" b="1" spc="44" dirty="0">
                <a:solidFill>
                  <a:srgbClr val="262F68"/>
                </a:solidFill>
                <a:latin typeface="Arial"/>
                <a:cs typeface="Arial"/>
              </a:rPr>
              <a:t>Continue</a:t>
            </a:r>
            <a:endParaRPr sz="978">
              <a:solidFill>
                <a:prstClr val="black"/>
              </a:solidFill>
              <a:latin typeface="Arial"/>
              <a:cs typeface="Arial"/>
            </a:endParaRPr>
          </a:p>
        </p:txBody>
      </p:sp>
      <p:graphicFrame>
        <p:nvGraphicFramePr>
          <p:cNvPr id="38" name="object 38"/>
          <p:cNvGraphicFramePr>
            <a:graphicFrameLocks noGrp="1"/>
          </p:cNvGraphicFramePr>
          <p:nvPr/>
        </p:nvGraphicFramePr>
        <p:xfrm>
          <a:off x="877922" y="2719271"/>
          <a:ext cx="1336848" cy="2276309"/>
        </p:xfrm>
        <a:graphic>
          <a:graphicData uri="http://schemas.openxmlformats.org/drawingml/2006/table">
            <a:tbl>
              <a:tblPr firstRow="1" bandRow="1">
                <a:tableStyleId>{2D5ABB26-0587-4C30-8999-92F81FD0307C}</a:tableStyleId>
              </a:tblPr>
              <a:tblGrid>
                <a:gridCol w="1336848">
                  <a:extLst>
                    <a:ext uri="{9D8B030D-6E8A-4147-A177-3AD203B41FA5}">
                      <a16:colId xmlns:a16="http://schemas.microsoft.com/office/drawing/2014/main" val="20000"/>
                    </a:ext>
                  </a:extLst>
                </a:gridCol>
              </a:tblGrid>
              <a:tr h="670590">
                <a:tc>
                  <a:txBody>
                    <a:bodyPr/>
                    <a:lstStyle/>
                    <a:p>
                      <a:pPr>
                        <a:lnSpc>
                          <a:spcPct val="100000"/>
                        </a:lnSpc>
                      </a:pPr>
                      <a:endParaRPr sz="1100">
                        <a:latin typeface="Times New Roman"/>
                        <a:cs typeface="Times New Roman"/>
                      </a:endParaRPr>
                    </a:p>
                  </a:txBody>
                  <a:tcPr marL="0" marR="0" marT="0" marB="0">
                    <a:lnL w="28575">
                      <a:solidFill>
                        <a:srgbClr val="000000"/>
                      </a:solidFill>
                      <a:prstDash val="solid"/>
                    </a:lnL>
                    <a:lnR w="28575">
                      <a:solidFill>
                        <a:srgbClr val="000000"/>
                      </a:solidFill>
                      <a:prstDash val="solid"/>
                    </a:lnR>
                    <a:lnT w="12700">
                      <a:solidFill>
                        <a:srgbClr val="000000"/>
                      </a:solidFill>
                      <a:prstDash val="solid"/>
                    </a:lnT>
                    <a:lnB w="53975">
                      <a:solidFill>
                        <a:srgbClr val="7AF4F9"/>
                      </a:solidFill>
                      <a:prstDash val="solid"/>
                    </a:lnB>
                  </a:tcPr>
                </a:tc>
                <a:extLst>
                  <a:ext uri="{0D108BD9-81ED-4DB2-BD59-A6C34878D82A}">
                    <a16:rowId xmlns:a16="http://schemas.microsoft.com/office/drawing/2014/main" val="10000"/>
                  </a:ext>
                </a:extLst>
              </a:tr>
              <a:tr h="170102">
                <a:tc>
                  <a:txBody>
                    <a:bodyPr/>
                    <a:lstStyle/>
                    <a:p>
                      <a:pPr>
                        <a:lnSpc>
                          <a:spcPct val="100000"/>
                        </a:lnSpc>
                      </a:pPr>
                      <a:endParaRPr sz="1100">
                        <a:latin typeface="Times New Roman"/>
                        <a:cs typeface="Times New Roman"/>
                      </a:endParaRPr>
                    </a:p>
                  </a:txBody>
                  <a:tcPr marL="0" marR="0" marT="0" marB="0">
                    <a:lnL w="28575">
                      <a:solidFill>
                        <a:srgbClr val="7AF4F9"/>
                      </a:solidFill>
                      <a:prstDash val="solid"/>
                    </a:lnL>
                    <a:lnR w="53975">
                      <a:solidFill>
                        <a:srgbClr val="7AF4F9"/>
                      </a:solidFill>
                      <a:prstDash val="solid"/>
                    </a:lnR>
                    <a:lnT w="53975">
                      <a:solidFill>
                        <a:srgbClr val="7AF4F9"/>
                      </a:solidFill>
                      <a:prstDash val="solid"/>
                    </a:lnT>
                    <a:lnB w="53975">
                      <a:solidFill>
                        <a:srgbClr val="7AF4F9"/>
                      </a:solidFill>
                      <a:prstDash val="solid"/>
                    </a:lnB>
                  </a:tcPr>
                </a:tc>
                <a:extLst>
                  <a:ext uri="{0D108BD9-81ED-4DB2-BD59-A6C34878D82A}">
                    <a16:rowId xmlns:a16="http://schemas.microsoft.com/office/drawing/2014/main" val="10001"/>
                  </a:ext>
                </a:extLst>
              </a:tr>
              <a:tr h="1435617">
                <a:tc>
                  <a:txBody>
                    <a:bodyPr/>
                    <a:lstStyle/>
                    <a:p>
                      <a:pPr>
                        <a:lnSpc>
                          <a:spcPct val="100000"/>
                        </a:lnSpc>
                      </a:pPr>
                      <a:endParaRPr sz="1100">
                        <a:latin typeface="Times New Roman"/>
                        <a:cs typeface="Times New Roman"/>
                      </a:endParaRPr>
                    </a:p>
                  </a:txBody>
                  <a:tcPr marL="0" marR="0" marT="0" marB="0">
                    <a:lnL w="28575">
                      <a:solidFill>
                        <a:srgbClr val="000000"/>
                      </a:solidFill>
                      <a:prstDash val="solid"/>
                    </a:lnL>
                    <a:lnR w="28575">
                      <a:solidFill>
                        <a:srgbClr val="000000"/>
                      </a:solidFill>
                      <a:prstDash val="solid"/>
                    </a:lnR>
                    <a:lnT w="53975">
                      <a:solidFill>
                        <a:srgbClr val="7AF4F9"/>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39" name="object 39"/>
          <p:cNvSpPr/>
          <p:nvPr/>
        </p:nvSpPr>
        <p:spPr>
          <a:xfrm>
            <a:off x="3202468" y="2714295"/>
            <a:ext cx="1333173" cy="2284006"/>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3194682" y="2714294"/>
            <a:ext cx="1348978" cy="2284107"/>
          </a:xfrm>
          <a:custGeom>
            <a:avLst/>
            <a:gdLst/>
            <a:ahLst/>
            <a:cxnLst/>
            <a:rect l="l" t="t" r="r" b="b"/>
            <a:pathLst>
              <a:path w="2966084" h="5022215">
                <a:moveTo>
                  <a:pt x="0" y="5021993"/>
                </a:moveTo>
                <a:lnTo>
                  <a:pt x="2965595" y="5021993"/>
                </a:lnTo>
                <a:lnTo>
                  <a:pt x="2965595" y="0"/>
                </a:lnTo>
                <a:lnTo>
                  <a:pt x="0" y="0"/>
                </a:lnTo>
                <a:lnTo>
                  <a:pt x="0" y="5021993"/>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5235226" y="2716099"/>
            <a:ext cx="1324640" cy="2280392"/>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5235227" y="4996491"/>
            <a:ext cx="1324718" cy="0"/>
          </a:xfrm>
          <a:custGeom>
            <a:avLst/>
            <a:gdLst/>
            <a:ahLst/>
            <a:cxnLst/>
            <a:rect l="l" t="t" r="r" b="b"/>
            <a:pathLst>
              <a:path w="2912744">
                <a:moveTo>
                  <a:pt x="0" y="0"/>
                </a:moveTo>
                <a:lnTo>
                  <a:pt x="2912571" y="0"/>
                </a:lnTo>
              </a:path>
            </a:pathLst>
          </a:custGeom>
          <a:ln w="11476">
            <a:solidFill>
              <a:srgbClr val="000000"/>
            </a:solidFill>
          </a:ln>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5235227" y="2716100"/>
            <a:ext cx="1324718" cy="0"/>
          </a:xfrm>
          <a:custGeom>
            <a:avLst/>
            <a:gdLst/>
            <a:ahLst/>
            <a:cxnLst/>
            <a:rect l="l" t="t" r="r" b="b"/>
            <a:pathLst>
              <a:path w="2912744">
                <a:moveTo>
                  <a:pt x="2912571" y="0"/>
                </a:moveTo>
                <a:lnTo>
                  <a:pt x="0" y="0"/>
                </a:lnTo>
              </a:path>
            </a:pathLst>
          </a:custGeom>
          <a:ln w="11476">
            <a:solidFill>
              <a:srgbClr val="000000"/>
            </a:solidFill>
          </a:ln>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5235227" y="2714514"/>
            <a:ext cx="1324718" cy="2283818"/>
          </a:xfrm>
          <a:custGeom>
            <a:avLst/>
            <a:gdLst/>
            <a:ahLst/>
            <a:cxnLst/>
            <a:rect l="l" t="t" r="r" b="b"/>
            <a:pathLst>
              <a:path w="2912744" h="5021580">
                <a:moveTo>
                  <a:pt x="0" y="5021030"/>
                </a:moveTo>
                <a:lnTo>
                  <a:pt x="2912571" y="5021030"/>
                </a:lnTo>
                <a:lnTo>
                  <a:pt x="2912571" y="0"/>
                </a:lnTo>
                <a:lnTo>
                  <a:pt x="0" y="0"/>
                </a:lnTo>
                <a:lnTo>
                  <a:pt x="0" y="5021030"/>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3211406" y="4681474"/>
            <a:ext cx="1324430" cy="170391"/>
          </a:xfrm>
          <a:custGeom>
            <a:avLst/>
            <a:gdLst/>
            <a:ahLst/>
            <a:cxnLst/>
            <a:rect l="l" t="t" r="r" b="b"/>
            <a:pathLst>
              <a:path w="2912109" h="374650">
                <a:moveTo>
                  <a:pt x="0" y="374574"/>
                </a:moveTo>
                <a:lnTo>
                  <a:pt x="2911670" y="374574"/>
                </a:lnTo>
                <a:lnTo>
                  <a:pt x="2911670" y="0"/>
                </a:lnTo>
                <a:lnTo>
                  <a:pt x="0" y="0"/>
                </a:lnTo>
                <a:lnTo>
                  <a:pt x="0" y="374574"/>
                </a:lnTo>
                <a:close/>
              </a:path>
            </a:pathLst>
          </a:custGeom>
          <a:ln w="45904">
            <a:solidFill>
              <a:srgbClr val="7AF4F9"/>
            </a:solidFill>
          </a:ln>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5238322" y="3580186"/>
            <a:ext cx="1324430" cy="475073"/>
          </a:xfrm>
          <a:custGeom>
            <a:avLst/>
            <a:gdLst/>
            <a:ahLst/>
            <a:cxnLst/>
            <a:rect l="l" t="t" r="r" b="b"/>
            <a:pathLst>
              <a:path w="2912109" h="1044575">
                <a:moveTo>
                  <a:pt x="0" y="1044345"/>
                </a:moveTo>
                <a:lnTo>
                  <a:pt x="2911670" y="1044345"/>
                </a:lnTo>
                <a:lnTo>
                  <a:pt x="2911670" y="0"/>
                </a:lnTo>
                <a:lnTo>
                  <a:pt x="0" y="0"/>
                </a:lnTo>
                <a:lnTo>
                  <a:pt x="0" y="1044345"/>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47" name="object 47"/>
          <p:cNvSpPr txBox="1"/>
          <p:nvPr/>
        </p:nvSpPr>
        <p:spPr>
          <a:xfrm>
            <a:off x="7332452" y="5047418"/>
            <a:ext cx="1388832" cy="411549"/>
          </a:xfrm>
          <a:prstGeom prst="rect">
            <a:avLst/>
          </a:prstGeom>
        </p:spPr>
        <p:txBody>
          <a:bodyPr vert="horz" wrap="square" lIns="0" tIns="26569" rIns="0" bIns="0" rtlCol="0">
            <a:spAutoFit/>
          </a:bodyPr>
          <a:lstStyle/>
          <a:p>
            <a:pPr marL="5776" marR="2311" indent="82596" defTabSz="415869">
              <a:lnSpc>
                <a:spcPts val="1014"/>
              </a:lnSpc>
              <a:spcBef>
                <a:spcPts val="209"/>
              </a:spcBef>
            </a:pPr>
            <a:r>
              <a:rPr sz="978" spc="39" dirty="0">
                <a:solidFill>
                  <a:srgbClr val="262F68"/>
                </a:solidFill>
                <a:latin typeface="Arial"/>
                <a:cs typeface="Arial"/>
              </a:rPr>
              <a:t>Link your </a:t>
            </a:r>
            <a:r>
              <a:rPr sz="978" spc="48" dirty="0">
                <a:solidFill>
                  <a:srgbClr val="262F68"/>
                </a:solidFill>
                <a:latin typeface="Arial"/>
                <a:cs typeface="Arial"/>
              </a:rPr>
              <a:t>Instagram  </a:t>
            </a:r>
            <a:r>
              <a:rPr sz="978" spc="39" dirty="0">
                <a:solidFill>
                  <a:srgbClr val="262F68"/>
                </a:solidFill>
                <a:latin typeface="Arial"/>
                <a:cs typeface="Arial"/>
              </a:rPr>
              <a:t>Business </a:t>
            </a:r>
            <a:r>
              <a:rPr sz="978" spc="55" dirty="0">
                <a:solidFill>
                  <a:srgbClr val="262F68"/>
                </a:solidFill>
                <a:latin typeface="Arial"/>
                <a:cs typeface="Arial"/>
              </a:rPr>
              <a:t>account </a:t>
            </a:r>
            <a:r>
              <a:rPr sz="978" spc="64" dirty="0">
                <a:solidFill>
                  <a:srgbClr val="262F68"/>
                </a:solidFill>
                <a:latin typeface="Arial"/>
                <a:cs typeface="Arial"/>
              </a:rPr>
              <a:t>with  </a:t>
            </a:r>
            <a:r>
              <a:rPr sz="978" spc="39" dirty="0">
                <a:solidFill>
                  <a:srgbClr val="262F68"/>
                </a:solidFill>
                <a:latin typeface="Arial"/>
                <a:cs typeface="Arial"/>
              </a:rPr>
              <a:t>your </a:t>
            </a:r>
            <a:r>
              <a:rPr sz="978" spc="46" dirty="0">
                <a:solidFill>
                  <a:srgbClr val="262F68"/>
                </a:solidFill>
                <a:latin typeface="Arial"/>
                <a:cs typeface="Arial"/>
              </a:rPr>
              <a:t>Facebook</a:t>
            </a:r>
            <a:r>
              <a:rPr sz="978" spc="137" dirty="0">
                <a:solidFill>
                  <a:srgbClr val="262F68"/>
                </a:solidFill>
                <a:latin typeface="Arial"/>
                <a:cs typeface="Arial"/>
              </a:rPr>
              <a:t> </a:t>
            </a:r>
            <a:r>
              <a:rPr sz="978" spc="50" dirty="0">
                <a:solidFill>
                  <a:srgbClr val="262F68"/>
                </a:solidFill>
                <a:latin typeface="Arial"/>
                <a:cs typeface="Arial"/>
              </a:rPr>
              <a:t>page</a:t>
            </a:r>
            <a:endParaRPr sz="978">
              <a:solidFill>
                <a:prstClr val="black"/>
              </a:solidFill>
              <a:latin typeface="Arial"/>
              <a:cs typeface="Arial"/>
            </a:endParaRPr>
          </a:p>
        </p:txBody>
      </p:sp>
      <p:sp>
        <p:nvSpPr>
          <p:cNvPr id="48" name="object 48"/>
          <p:cNvSpPr/>
          <p:nvPr/>
        </p:nvSpPr>
        <p:spPr>
          <a:xfrm>
            <a:off x="7344008" y="2728967"/>
            <a:ext cx="1333173" cy="2276648"/>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49" name="object 49"/>
          <p:cNvSpPr/>
          <p:nvPr/>
        </p:nvSpPr>
        <p:spPr>
          <a:xfrm>
            <a:off x="8680835" y="2728967"/>
            <a:ext cx="0" cy="2276887"/>
          </a:xfrm>
          <a:custGeom>
            <a:avLst/>
            <a:gdLst/>
            <a:ahLst/>
            <a:cxnLst/>
            <a:rect l="l" t="t" r="r" b="b"/>
            <a:pathLst>
              <a:path h="5006340">
                <a:moveTo>
                  <a:pt x="0" y="5005816"/>
                </a:moveTo>
                <a:lnTo>
                  <a:pt x="0" y="0"/>
                </a:lnTo>
              </a:path>
            </a:pathLst>
          </a:custGeom>
          <a:ln w="11476">
            <a:solidFill>
              <a:srgbClr val="000000"/>
            </a:solidFill>
          </a:ln>
        </p:spPr>
        <p:txBody>
          <a:bodyPr wrap="square" lIns="0" tIns="0" rIns="0" bIns="0" rtlCol="0"/>
          <a:lstStyle/>
          <a:p>
            <a:pPr defTabSz="415869"/>
            <a:endParaRPr sz="819">
              <a:solidFill>
                <a:prstClr val="black"/>
              </a:solidFill>
              <a:latin typeface="Calibri"/>
            </a:endParaRPr>
          </a:p>
        </p:txBody>
      </p:sp>
      <p:sp>
        <p:nvSpPr>
          <p:cNvPr id="50" name="object 50"/>
          <p:cNvSpPr/>
          <p:nvPr/>
        </p:nvSpPr>
        <p:spPr>
          <a:xfrm>
            <a:off x="7340294" y="2728967"/>
            <a:ext cx="0" cy="2276887"/>
          </a:xfrm>
          <a:custGeom>
            <a:avLst/>
            <a:gdLst/>
            <a:ahLst/>
            <a:cxnLst/>
            <a:rect l="l" t="t" r="r" b="b"/>
            <a:pathLst>
              <a:path h="5006340">
                <a:moveTo>
                  <a:pt x="0" y="0"/>
                </a:moveTo>
                <a:lnTo>
                  <a:pt x="0" y="5005816"/>
                </a:lnTo>
              </a:path>
            </a:pathLst>
          </a:custGeom>
          <a:ln w="11476">
            <a:solidFill>
              <a:srgbClr val="000000"/>
            </a:solidFill>
          </a:ln>
        </p:spPr>
        <p:txBody>
          <a:bodyPr wrap="square" lIns="0" tIns="0" rIns="0" bIns="0" rtlCol="0"/>
          <a:lstStyle/>
          <a:p>
            <a:pPr defTabSz="415869"/>
            <a:endParaRPr sz="819">
              <a:solidFill>
                <a:prstClr val="black"/>
              </a:solidFill>
              <a:latin typeface="Calibri"/>
            </a:endParaRPr>
          </a:p>
        </p:txBody>
      </p:sp>
      <p:sp>
        <p:nvSpPr>
          <p:cNvPr id="51" name="object 51"/>
          <p:cNvSpPr/>
          <p:nvPr/>
        </p:nvSpPr>
        <p:spPr>
          <a:xfrm>
            <a:off x="7340056" y="2728967"/>
            <a:ext cx="1341180" cy="2276887"/>
          </a:xfrm>
          <a:custGeom>
            <a:avLst/>
            <a:gdLst/>
            <a:ahLst/>
            <a:cxnLst/>
            <a:rect l="l" t="t" r="r" b="b"/>
            <a:pathLst>
              <a:path w="2948940" h="5006340">
                <a:moveTo>
                  <a:pt x="0" y="5005816"/>
                </a:moveTo>
                <a:lnTo>
                  <a:pt x="2948747" y="5005816"/>
                </a:lnTo>
                <a:lnTo>
                  <a:pt x="2948747" y="0"/>
                </a:lnTo>
                <a:lnTo>
                  <a:pt x="0" y="0"/>
                </a:lnTo>
                <a:lnTo>
                  <a:pt x="0" y="5005816"/>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52" name="object 52"/>
          <p:cNvSpPr/>
          <p:nvPr/>
        </p:nvSpPr>
        <p:spPr>
          <a:xfrm>
            <a:off x="7347819" y="3655357"/>
            <a:ext cx="1324430" cy="203603"/>
          </a:xfrm>
          <a:custGeom>
            <a:avLst/>
            <a:gdLst/>
            <a:ahLst/>
            <a:cxnLst/>
            <a:rect l="l" t="t" r="r" b="b"/>
            <a:pathLst>
              <a:path w="2912109" h="447675">
                <a:moveTo>
                  <a:pt x="0" y="447588"/>
                </a:moveTo>
                <a:lnTo>
                  <a:pt x="2911670" y="447588"/>
                </a:lnTo>
                <a:lnTo>
                  <a:pt x="2911670" y="0"/>
                </a:lnTo>
                <a:lnTo>
                  <a:pt x="0" y="0"/>
                </a:lnTo>
                <a:lnTo>
                  <a:pt x="0" y="447588"/>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53" name="object 53"/>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3440095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1780" y="2557344"/>
            <a:ext cx="1362263" cy="3031228"/>
          </a:xfrm>
          <a:custGeom>
            <a:avLst/>
            <a:gdLst/>
            <a:ahLst/>
            <a:cxnLst/>
            <a:rect l="l" t="t" r="r" b="b"/>
            <a:pathLst>
              <a:path w="2995295" h="6664959">
                <a:moveTo>
                  <a:pt x="0" y="6664844"/>
                </a:moveTo>
                <a:lnTo>
                  <a:pt x="2994725" y="6664844"/>
                </a:lnTo>
                <a:lnTo>
                  <a:pt x="2994725" y="0"/>
                </a:lnTo>
                <a:lnTo>
                  <a:pt x="0" y="0"/>
                </a:lnTo>
                <a:lnTo>
                  <a:pt x="0" y="6664844"/>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2632465" y="2557343"/>
            <a:ext cx="1758782" cy="3024008"/>
          </a:xfrm>
          <a:custGeom>
            <a:avLst/>
            <a:gdLst/>
            <a:ahLst/>
            <a:cxnLst/>
            <a:rect l="l" t="t" r="r" b="b"/>
            <a:pathLst>
              <a:path w="3867150" h="6649084">
                <a:moveTo>
                  <a:pt x="0" y="6648760"/>
                </a:moveTo>
                <a:lnTo>
                  <a:pt x="3866688" y="6648760"/>
                </a:lnTo>
                <a:lnTo>
                  <a:pt x="3866688" y="0"/>
                </a:lnTo>
                <a:lnTo>
                  <a:pt x="0" y="0"/>
                </a:lnTo>
                <a:lnTo>
                  <a:pt x="0" y="664876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5091028" y="2557343"/>
            <a:ext cx="1337426" cy="2576082"/>
          </a:xfrm>
          <a:custGeom>
            <a:avLst/>
            <a:gdLst/>
            <a:ahLst/>
            <a:cxnLst/>
            <a:rect l="l" t="t" r="r" b="b"/>
            <a:pathLst>
              <a:path w="2940684" h="5664200">
                <a:moveTo>
                  <a:pt x="0" y="5664162"/>
                </a:moveTo>
                <a:lnTo>
                  <a:pt x="2940612" y="5664162"/>
                </a:lnTo>
                <a:lnTo>
                  <a:pt x="2940612" y="0"/>
                </a:lnTo>
                <a:lnTo>
                  <a:pt x="0" y="0"/>
                </a:lnTo>
                <a:lnTo>
                  <a:pt x="0" y="5664162"/>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2158120" y="3713764"/>
            <a:ext cx="250100" cy="250100"/>
          </a:xfrm>
          <a:custGeom>
            <a:avLst/>
            <a:gdLst/>
            <a:ahLst/>
            <a:cxnLst/>
            <a:rect l="l" t="t" r="r" b="b"/>
            <a:pathLst>
              <a:path w="549910" h="549909">
                <a:moveTo>
                  <a:pt x="274860" y="0"/>
                </a:move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2158120" y="3713764"/>
            <a:ext cx="250100" cy="250100"/>
          </a:xfrm>
          <a:custGeom>
            <a:avLst/>
            <a:gdLst/>
            <a:ahLst/>
            <a:cxnLst/>
            <a:rect l="l" t="t" r="r" b="b"/>
            <a:pathLst>
              <a:path w="549910" h="549909">
                <a:moveTo>
                  <a:pt x="274860" y="549721"/>
                </a:move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2263483" y="3778991"/>
            <a:ext cx="60070" cy="119852"/>
          </a:xfrm>
          <a:custGeom>
            <a:avLst/>
            <a:gdLst/>
            <a:ahLst/>
            <a:cxnLst/>
            <a:rect l="l" t="t" r="r" b="b"/>
            <a:pathLst>
              <a:path w="132079" h="263525">
                <a:moveTo>
                  <a:pt x="0" y="262902"/>
                </a:moveTo>
                <a:lnTo>
                  <a:pt x="131451" y="131451"/>
                </a:lnTo>
                <a:lnTo>
                  <a:pt x="0" y="0"/>
                </a:lnTo>
              </a:path>
            </a:pathLst>
          </a:custGeom>
          <a:ln w="47118">
            <a:solidFill>
              <a:srgbClr val="FFFFFF"/>
            </a:solidFill>
          </a:ln>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4615373" y="3713764"/>
            <a:ext cx="250100" cy="250100"/>
          </a:xfrm>
          <a:custGeom>
            <a:avLst/>
            <a:gdLst/>
            <a:ahLst/>
            <a:cxnLst/>
            <a:rect l="l" t="t" r="r" b="b"/>
            <a:pathLst>
              <a:path w="549909" h="549909">
                <a:moveTo>
                  <a:pt x="274860" y="0"/>
                </a:move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4615373" y="3713764"/>
            <a:ext cx="250100" cy="250100"/>
          </a:xfrm>
          <a:custGeom>
            <a:avLst/>
            <a:gdLst/>
            <a:ahLst/>
            <a:cxnLst/>
            <a:rect l="l" t="t" r="r" b="b"/>
            <a:pathLst>
              <a:path w="549909" h="549909">
                <a:moveTo>
                  <a:pt x="274860" y="549721"/>
                </a:moveTo>
                <a:lnTo>
                  <a:pt x="324265" y="545293"/>
                </a:lnTo>
                <a:lnTo>
                  <a:pt x="370766" y="532526"/>
                </a:lnTo>
                <a:lnTo>
                  <a:pt x="413586" y="512196"/>
                </a:lnTo>
                <a:lnTo>
                  <a:pt x="451947" y="485079"/>
                </a:lnTo>
                <a:lnTo>
                  <a:pt x="485076" y="451952"/>
                </a:lnTo>
                <a:lnTo>
                  <a:pt x="512193" y="413590"/>
                </a:lnTo>
                <a:lnTo>
                  <a:pt x="532524" y="370770"/>
                </a:lnTo>
                <a:lnTo>
                  <a:pt x="545292" y="324268"/>
                </a:lnTo>
                <a:lnTo>
                  <a:pt x="549721" y="274860"/>
                </a:lnTo>
                <a:lnTo>
                  <a:pt x="545292" y="225455"/>
                </a:lnTo>
                <a:lnTo>
                  <a:pt x="532524" y="178954"/>
                </a:lnTo>
                <a:lnTo>
                  <a:pt x="512193" y="136135"/>
                </a:lnTo>
                <a:lnTo>
                  <a:pt x="485076" y="97773"/>
                </a:lnTo>
                <a:lnTo>
                  <a:pt x="451947" y="64645"/>
                </a:lnTo>
                <a:lnTo>
                  <a:pt x="413586" y="37527"/>
                </a:lnTo>
                <a:lnTo>
                  <a:pt x="370766" y="17196"/>
                </a:lnTo>
                <a:lnTo>
                  <a:pt x="324265" y="4428"/>
                </a:lnTo>
                <a:lnTo>
                  <a:pt x="274860" y="0"/>
                </a:lnTo>
                <a:lnTo>
                  <a:pt x="225455" y="4428"/>
                </a:lnTo>
                <a:lnTo>
                  <a:pt x="178954" y="17196"/>
                </a:lnTo>
                <a:lnTo>
                  <a:pt x="136135" y="37527"/>
                </a:lnTo>
                <a:lnTo>
                  <a:pt x="97773" y="64645"/>
                </a:lnTo>
                <a:lnTo>
                  <a:pt x="64645" y="97773"/>
                </a:lnTo>
                <a:lnTo>
                  <a:pt x="37527" y="136135"/>
                </a:lnTo>
                <a:lnTo>
                  <a:pt x="17196" y="178954"/>
                </a:lnTo>
                <a:lnTo>
                  <a:pt x="4428" y="225455"/>
                </a:lnTo>
                <a:lnTo>
                  <a:pt x="0" y="274860"/>
                </a:lnTo>
                <a:lnTo>
                  <a:pt x="4428" y="324268"/>
                </a:lnTo>
                <a:lnTo>
                  <a:pt x="17196" y="370770"/>
                </a:lnTo>
                <a:lnTo>
                  <a:pt x="37527" y="413590"/>
                </a:lnTo>
                <a:lnTo>
                  <a:pt x="64645" y="451952"/>
                </a:lnTo>
                <a:lnTo>
                  <a:pt x="97773" y="485079"/>
                </a:lnTo>
                <a:lnTo>
                  <a:pt x="136135" y="512196"/>
                </a:lnTo>
                <a:lnTo>
                  <a:pt x="178954" y="532526"/>
                </a:lnTo>
                <a:lnTo>
                  <a:pt x="225455" y="545293"/>
                </a:lnTo>
                <a:lnTo>
                  <a:pt x="274860" y="549721"/>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4720737" y="3778991"/>
            <a:ext cx="60070" cy="119852"/>
          </a:xfrm>
          <a:custGeom>
            <a:avLst/>
            <a:gdLst/>
            <a:ahLst/>
            <a:cxnLst/>
            <a:rect l="l" t="t" r="r" b="b"/>
            <a:pathLst>
              <a:path w="132079" h="263525">
                <a:moveTo>
                  <a:pt x="0" y="262902"/>
                </a:moveTo>
                <a:lnTo>
                  <a:pt x="131451" y="131451"/>
                </a:lnTo>
                <a:lnTo>
                  <a:pt x="0" y="0"/>
                </a:lnTo>
              </a:path>
            </a:pathLst>
          </a:custGeom>
          <a:ln w="47118">
            <a:solidFill>
              <a:srgbClr val="FFFFFF"/>
            </a:solidFill>
          </a:ln>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1110877" y="2415436"/>
            <a:ext cx="283889" cy="283889"/>
          </a:xfrm>
          <a:custGeom>
            <a:avLst/>
            <a:gdLst/>
            <a:ahLst/>
            <a:cxnLst/>
            <a:rect l="l" t="t" r="r" b="b"/>
            <a:pathLst>
              <a:path w="624205"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1140888" y="2445447"/>
            <a:ext cx="223819" cy="223819"/>
          </a:xfrm>
          <a:custGeom>
            <a:avLst/>
            <a:gdLst/>
            <a:ahLst/>
            <a:cxnLst/>
            <a:rect l="l" t="t" r="r" b="b"/>
            <a:pathLst>
              <a:path w="492125" h="492125">
                <a:moveTo>
                  <a:pt x="246034" y="0"/>
                </a:moveTo>
                <a:lnTo>
                  <a:pt x="196558" y="5013"/>
                </a:lnTo>
                <a:lnTo>
                  <a:pt x="150425" y="19386"/>
                </a:lnTo>
                <a:lnTo>
                  <a:pt x="108640" y="42114"/>
                </a:lnTo>
                <a:lnTo>
                  <a:pt x="72203" y="72198"/>
                </a:lnTo>
                <a:lnTo>
                  <a:pt x="42118" y="108632"/>
                </a:lnTo>
                <a:lnTo>
                  <a:pt x="19387" y="150417"/>
                </a:lnTo>
                <a:lnTo>
                  <a:pt x="5014" y="196548"/>
                </a:lnTo>
                <a:lnTo>
                  <a:pt x="0" y="246023"/>
                </a:lnTo>
                <a:lnTo>
                  <a:pt x="5014" y="295503"/>
                </a:lnTo>
                <a:lnTo>
                  <a:pt x="19387" y="341638"/>
                </a:lnTo>
                <a:lnTo>
                  <a:pt x="42118" y="383426"/>
                </a:lnTo>
                <a:lnTo>
                  <a:pt x="72203" y="419864"/>
                </a:lnTo>
                <a:lnTo>
                  <a:pt x="108640" y="449949"/>
                </a:lnTo>
                <a:lnTo>
                  <a:pt x="150425" y="472680"/>
                </a:lnTo>
                <a:lnTo>
                  <a:pt x="196558" y="487054"/>
                </a:lnTo>
                <a:lnTo>
                  <a:pt x="246034" y="492068"/>
                </a:lnTo>
                <a:lnTo>
                  <a:pt x="295510" y="487054"/>
                </a:lnTo>
                <a:lnTo>
                  <a:pt x="341641" y="472680"/>
                </a:lnTo>
                <a:lnTo>
                  <a:pt x="383425" y="449949"/>
                </a:lnTo>
                <a:lnTo>
                  <a:pt x="419860" y="419864"/>
                </a:lnTo>
                <a:lnTo>
                  <a:pt x="449943" y="383426"/>
                </a:lnTo>
                <a:lnTo>
                  <a:pt x="472672" y="341638"/>
                </a:lnTo>
                <a:lnTo>
                  <a:pt x="487044" y="295503"/>
                </a:lnTo>
                <a:lnTo>
                  <a:pt x="492058" y="246023"/>
                </a:lnTo>
                <a:lnTo>
                  <a:pt x="487044" y="196548"/>
                </a:lnTo>
                <a:lnTo>
                  <a:pt x="472672" y="150417"/>
                </a:lnTo>
                <a:lnTo>
                  <a:pt x="449943" y="108632"/>
                </a:lnTo>
                <a:lnTo>
                  <a:pt x="419860" y="72198"/>
                </a:lnTo>
                <a:lnTo>
                  <a:pt x="383425" y="42114"/>
                </a:lnTo>
                <a:lnTo>
                  <a:pt x="341641"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1161147" y="2464148"/>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4" name="object 14"/>
          <p:cNvSpPr txBox="1"/>
          <p:nvPr/>
        </p:nvSpPr>
        <p:spPr>
          <a:xfrm>
            <a:off x="1203322" y="2450733"/>
            <a:ext cx="97613" cy="193018"/>
          </a:xfrm>
          <a:prstGeom prst="rect">
            <a:avLst/>
          </a:prstGeom>
        </p:spPr>
        <p:txBody>
          <a:bodyPr vert="horz" wrap="square" lIns="0" tIns="7509" rIns="0" bIns="0" rtlCol="0">
            <a:spAutoFit/>
          </a:bodyPr>
          <a:lstStyle/>
          <a:p>
            <a:pPr marL="5776" defTabSz="415869">
              <a:spcBef>
                <a:spcPts val="59"/>
              </a:spcBef>
            </a:pPr>
            <a:r>
              <a:rPr sz="1205" spc="7" dirty="0">
                <a:solidFill>
                  <a:srgbClr val="FFFFFF"/>
                </a:solidFill>
                <a:latin typeface="Arial"/>
                <a:cs typeface="Arial"/>
              </a:rPr>
              <a:t>9</a:t>
            </a:r>
            <a:endParaRPr sz="1205">
              <a:solidFill>
                <a:prstClr val="black"/>
              </a:solidFill>
              <a:latin typeface="Arial"/>
              <a:cs typeface="Arial"/>
            </a:endParaRPr>
          </a:p>
        </p:txBody>
      </p:sp>
      <p:sp>
        <p:nvSpPr>
          <p:cNvPr id="15" name="object 15"/>
          <p:cNvSpPr/>
          <p:nvPr/>
        </p:nvSpPr>
        <p:spPr>
          <a:xfrm>
            <a:off x="3369848" y="2415436"/>
            <a:ext cx="283889" cy="283889"/>
          </a:xfrm>
          <a:custGeom>
            <a:avLst/>
            <a:gdLst/>
            <a:ahLst/>
            <a:cxnLst/>
            <a:rect l="l" t="t" r="r" b="b"/>
            <a:pathLst>
              <a:path w="624204"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3399855" y="2445447"/>
            <a:ext cx="223819" cy="223819"/>
          </a:xfrm>
          <a:custGeom>
            <a:avLst/>
            <a:gdLst/>
            <a:ahLst/>
            <a:cxnLst/>
            <a:rect l="l" t="t" r="r" b="b"/>
            <a:pathLst>
              <a:path w="492125" h="492125">
                <a:moveTo>
                  <a:pt x="246034" y="0"/>
                </a:moveTo>
                <a:lnTo>
                  <a:pt x="196558" y="5013"/>
                </a:lnTo>
                <a:lnTo>
                  <a:pt x="150425" y="19386"/>
                </a:lnTo>
                <a:lnTo>
                  <a:pt x="108640" y="42114"/>
                </a:lnTo>
                <a:lnTo>
                  <a:pt x="72203" y="72198"/>
                </a:lnTo>
                <a:lnTo>
                  <a:pt x="42118" y="108632"/>
                </a:lnTo>
                <a:lnTo>
                  <a:pt x="19387" y="150417"/>
                </a:lnTo>
                <a:lnTo>
                  <a:pt x="5014" y="196548"/>
                </a:lnTo>
                <a:lnTo>
                  <a:pt x="0" y="246023"/>
                </a:lnTo>
                <a:lnTo>
                  <a:pt x="5014" y="295503"/>
                </a:lnTo>
                <a:lnTo>
                  <a:pt x="19387" y="341638"/>
                </a:lnTo>
                <a:lnTo>
                  <a:pt x="42118" y="383426"/>
                </a:lnTo>
                <a:lnTo>
                  <a:pt x="72203" y="419864"/>
                </a:lnTo>
                <a:lnTo>
                  <a:pt x="108640" y="449949"/>
                </a:lnTo>
                <a:lnTo>
                  <a:pt x="150425" y="472680"/>
                </a:lnTo>
                <a:lnTo>
                  <a:pt x="196558" y="487054"/>
                </a:lnTo>
                <a:lnTo>
                  <a:pt x="246034" y="492068"/>
                </a:lnTo>
                <a:lnTo>
                  <a:pt x="295510" y="487054"/>
                </a:lnTo>
                <a:lnTo>
                  <a:pt x="341641" y="472680"/>
                </a:lnTo>
                <a:lnTo>
                  <a:pt x="383425" y="449949"/>
                </a:lnTo>
                <a:lnTo>
                  <a:pt x="419860" y="419864"/>
                </a:lnTo>
                <a:lnTo>
                  <a:pt x="449943" y="383426"/>
                </a:lnTo>
                <a:lnTo>
                  <a:pt x="472672" y="341638"/>
                </a:lnTo>
                <a:lnTo>
                  <a:pt x="487044" y="295503"/>
                </a:lnTo>
                <a:lnTo>
                  <a:pt x="492058" y="246023"/>
                </a:lnTo>
                <a:lnTo>
                  <a:pt x="487044" y="196548"/>
                </a:lnTo>
                <a:lnTo>
                  <a:pt x="472672" y="150417"/>
                </a:lnTo>
                <a:lnTo>
                  <a:pt x="449943" y="108632"/>
                </a:lnTo>
                <a:lnTo>
                  <a:pt x="419860" y="72198"/>
                </a:lnTo>
                <a:lnTo>
                  <a:pt x="383425" y="42114"/>
                </a:lnTo>
                <a:lnTo>
                  <a:pt x="341641"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3420118" y="2464148"/>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8" name="object 18"/>
          <p:cNvSpPr txBox="1"/>
          <p:nvPr/>
        </p:nvSpPr>
        <p:spPr>
          <a:xfrm>
            <a:off x="3413180" y="2452195"/>
            <a:ext cx="183676" cy="193018"/>
          </a:xfrm>
          <a:prstGeom prst="rect">
            <a:avLst/>
          </a:prstGeom>
        </p:spPr>
        <p:txBody>
          <a:bodyPr vert="horz" wrap="square" lIns="0" tIns="7509" rIns="0" bIns="0" rtlCol="0">
            <a:spAutoFit/>
          </a:bodyPr>
          <a:lstStyle/>
          <a:p>
            <a:pPr marL="5776" defTabSz="415869">
              <a:spcBef>
                <a:spcPts val="59"/>
              </a:spcBef>
            </a:pPr>
            <a:r>
              <a:rPr sz="1205" spc="7" dirty="0">
                <a:solidFill>
                  <a:srgbClr val="FFFFFF"/>
                </a:solidFill>
                <a:latin typeface="Arial"/>
                <a:cs typeface="Arial"/>
              </a:rPr>
              <a:t>10</a:t>
            </a:r>
            <a:endParaRPr sz="1205">
              <a:solidFill>
                <a:prstClr val="black"/>
              </a:solidFill>
              <a:latin typeface="Arial"/>
              <a:cs typeface="Arial"/>
            </a:endParaRPr>
          </a:p>
        </p:txBody>
      </p:sp>
      <p:sp>
        <p:nvSpPr>
          <p:cNvPr id="19" name="object 19"/>
          <p:cNvSpPr/>
          <p:nvPr/>
        </p:nvSpPr>
        <p:spPr>
          <a:xfrm>
            <a:off x="5617828" y="2415436"/>
            <a:ext cx="283889" cy="283889"/>
          </a:xfrm>
          <a:custGeom>
            <a:avLst/>
            <a:gdLst/>
            <a:ahLst/>
            <a:cxnLst/>
            <a:rect l="l" t="t" r="r" b="b"/>
            <a:pathLst>
              <a:path w="624204"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5647840" y="2445447"/>
            <a:ext cx="223819" cy="223819"/>
          </a:xfrm>
          <a:custGeom>
            <a:avLst/>
            <a:gdLst/>
            <a:ahLst/>
            <a:cxnLst/>
            <a:rect l="l" t="t" r="r" b="b"/>
            <a:pathLst>
              <a:path w="492125" h="492125">
                <a:moveTo>
                  <a:pt x="246023" y="0"/>
                </a:moveTo>
                <a:lnTo>
                  <a:pt x="196548" y="5013"/>
                </a:lnTo>
                <a:lnTo>
                  <a:pt x="150417" y="19386"/>
                </a:lnTo>
                <a:lnTo>
                  <a:pt x="108632" y="42114"/>
                </a:lnTo>
                <a:lnTo>
                  <a:pt x="72198" y="72198"/>
                </a:lnTo>
                <a:lnTo>
                  <a:pt x="42114" y="108632"/>
                </a:lnTo>
                <a:lnTo>
                  <a:pt x="19386" y="150417"/>
                </a:lnTo>
                <a:lnTo>
                  <a:pt x="5013" y="196548"/>
                </a:lnTo>
                <a:lnTo>
                  <a:pt x="0" y="246023"/>
                </a:lnTo>
                <a:lnTo>
                  <a:pt x="5013" y="295503"/>
                </a:lnTo>
                <a:lnTo>
                  <a:pt x="19386" y="341638"/>
                </a:lnTo>
                <a:lnTo>
                  <a:pt x="42114" y="383426"/>
                </a:lnTo>
                <a:lnTo>
                  <a:pt x="72198" y="419864"/>
                </a:lnTo>
                <a:lnTo>
                  <a:pt x="108632" y="449949"/>
                </a:lnTo>
                <a:lnTo>
                  <a:pt x="150417" y="472680"/>
                </a:lnTo>
                <a:lnTo>
                  <a:pt x="196548" y="487054"/>
                </a:lnTo>
                <a:lnTo>
                  <a:pt x="246023" y="492068"/>
                </a:lnTo>
                <a:lnTo>
                  <a:pt x="295500" y="487054"/>
                </a:lnTo>
                <a:lnTo>
                  <a:pt x="341632" y="472680"/>
                </a:lnTo>
                <a:lnTo>
                  <a:pt x="383418" y="449949"/>
                </a:lnTo>
                <a:lnTo>
                  <a:pt x="419855" y="419864"/>
                </a:lnTo>
                <a:lnTo>
                  <a:pt x="449940" y="383426"/>
                </a:lnTo>
                <a:lnTo>
                  <a:pt x="472670" y="341638"/>
                </a:lnTo>
                <a:lnTo>
                  <a:pt x="487044" y="295503"/>
                </a:lnTo>
                <a:lnTo>
                  <a:pt x="492058" y="246023"/>
                </a:lnTo>
                <a:lnTo>
                  <a:pt x="487044" y="196548"/>
                </a:lnTo>
                <a:lnTo>
                  <a:pt x="472670" y="150417"/>
                </a:lnTo>
                <a:lnTo>
                  <a:pt x="449940" y="108632"/>
                </a:lnTo>
                <a:lnTo>
                  <a:pt x="419855" y="72198"/>
                </a:lnTo>
                <a:lnTo>
                  <a:pt x="383418" y="42114"/>
                </a:lnTo>
                <a:lnTo>
                  <a:pt x="341632" y="19386"/>
                </a:lnTo>
                <a:lnTo>
                  <a:pt x="295500" y="5013"/>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5668117" y="2464148"/>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2" name="object 22"/>
          <p:cNvSpPr txBox="1"/>
          <p:nvPr/>
        </p:nvSpPr>
        <p:spPr>
          <a:xfrm>
            <a:off x="5665809" y="2450733"/>
            <a:ext cx="183676" cy="193018"/>
          </a:xfrm>
          <a:prstGeom prst="rect">
            <a:avLst/>
          </a:prstGeom>
        </p:spPr>
        <p:txBody>
          <a:bodyPr vert="horz" wrap="square" lIns="0" tIns="7509" rIns="0" bIns="0" rtlCol="0">
            <a:spAutoFit/>
          </a:bodyPr>
          <a:lstStyle/>
          <a:p>
            <a:pPr marL="5776" defTabSz="415869">
              <a:spcBef>
                <a:spcPts val="59"/>
              </a:spcBef>
            </a:pPr>
            <a:r>
              <a:rPr sz="1205" spc="7" dirty="0">
                <a:solidFill>
                  <a:srgbClr val="FFFFFF"/>
                </a:solidFill>
                <a:latin typeface="Arial"/>
                <a:cs typeface="Arial"/>
              </a:rPr>
              <a:t>11</a:t>
            </a:r>
            <a:endParaRPr sz="1205">
              <a:solidFill>
                <a:prstClr val="black"/>
              </a:solidFill>
              <a:latin typeface="Arial"/>
              <a:cs typeface="Arial"/>
            </a:endParaRPr>
          </a:p>
        </p:txBody>
      </p:sp>
      <p:sp>
        <p:nvSpPr>
          <p:cNvPr id="23" name="object 2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5" name="object 25"/>
          <p:cNvSpPr txBox="1">
            <a:spLocks noGrp="1"/>
          </p:cNvSpPr>
          <p:nvPr>
            <p:ph type="title"/>
          </p:nvPr>
        </p:nvSpPr>
        <p:spPr>
          <a:xfrm>
            <a:off x="566005" y="1604510"/>
            <a:ext cx="8577995"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73" dirty="0"/>
              <a:t>Setting </a:t>
            </a:r>
            <a:r>
              <a:rPr sz="2400" spc="59" dirty="0"/>
              <a:t>Up </a:t>
            </a:r>
            <a:r>
              <a:rPr sz="2400" spc="44" dirty="0"/>
              <a:t>an </a:t>
            </a:r>
            <a:r>
              <a:rPr sz="2400" spc="86" dirty="0"/>
              <a:t>Instagram </a:t>
            </a:r>
            <a:r>
              <a:rPr sz="2400" spc="52" dirty="0"/>
              <a:t>Business </a:t>
            </a:r>
            <a:r>
              <a:rPr sz="2400" spc="68" dirty="0"/>
              <a:t>Account</a:t>
            </a:r>
            <a:r>
              <a:rPr sz="2400" spc="166" dirty="0"/>
              <a:t> </a:t>
            </a:r>
            <a:r>
              <a:rPr sz="2400" i="1" spc="80" dirty="0"/>
              <a:t>(Continued)</a:t>
            </a:r>
            <a:endParaRPr sz="2400" dirty="0"/>
          </a:p>
        </p:txBody>
      </p:sp>
      <p:sp>
        <p:nvSpPr>
          <p:cNvPr id="26" name="object 26"/>
          <p:cNvSpPr/>
          <p:nvPr/>
        </p:nvSpPr>
        <p:spPr>
          <a:xfrm>
            <a:off x="5091028" y="5133409"/>
            <a:ext cx="1337426" cy="447926"/>
          </a:xfrm>
          <a:custGeom>
            <a:avLst/>
            <a:gdLst/>
            <a:ahLst/>
            <a:cxnLst/>
            <a:rect l="l" t="t" r="r" b="b"/>
            <a:pathLst>
              <a:path w="2940684" h="984884">
                <a:moveTo>
                  <a:pt x="0" y="984598"/>
                </a:moveTo>
                <a:lnTo>
                  <a:pt x="2940612" y="984598"/>
                </a:lnTo>
                <a:lnTo>
                  <a:pt x="2940612" y="0"/>
                </a:lnTo>
                <a:lnTo>
                  <a:pt x="0" y="0"/>
                </a:lnTo>
                <a:lnTo>
                  <a:pt x="0" y="984598"/>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7" name="object 27"/>
          <p:cNvSpPr txBox="1"/>
          <p:nvPr/>
        </p:nvSpPr>
        <p:spPr>
          <a:xfrm>
            <a:off x="587926" y="5010206"/>
            <a:ext cx="1339158" cy="492036"/>
          </a:xfrm>
          <a:prstGeom prst="rect">
            <a:avLst/>
          </a:prstGeom>
          <a:solidFill>
            <a:srgbClr val="F0F0F2"/>
          </a:solidFill>
        </p:spPr>
        <p:txBody>
          <a:bodyPr vert="horz" wrap="square" lIns="0" tIns="106277" rIns="0" bIns="0" rtlCol="0">
            <a:spAutoFit/>
          </a:bodyPr>
          <a:lstStyle/>
          <a:p>
            <a:pPr marL="295730" marR="223530" indent="-71911" defTabSz="415869">
              <a:lnSpc>
                <a:spcPts val="1014"/>
              </a:lnSpc>
              <a:spcBef>
                <a:spcPts val="836"/>
              </a:spcBef>
            </a:pPr>
            <a:r>
              <a:rPr sz="978" spc="20" dirty="0">
                <a:solidFill>
                  <a:srgbClr val="262F68"/>
                </a:solidFill>
                <a:latin typeface="Arial"/>
                <a:cs typeface="Arial"/>
              </a:rPr>
              <a:t>Go </a:t>
            </a:r>
            <a:r>
              <a:rPr sz="978" spc="48" dirty="0">
                <a:solidFill>
                  <a:srgbClr val="262F68"/>
                </a:solidFill>
                <a:latin typeface="Arial"/>
                <a:cs typeface="Arial"/>
              </a:rPr>
              <a:t>to </a:t>
            </a:r>
            <a:r>
              <a:rPr sz="978" b="1" spc="41" dirty="0">
                <a:solidFill>
                  <a:srgbClr val="262F68"/>
                </a:solidFill>
                <a:latin typeface="Arial"/>
                <a:cs typeface="Arial"/>
              </a:rPr>
              <a:t>Options  </a:t>
            </a:r>
            <a:r>
              <a:rPr sz="978" spc="34" dirty="0">
                <a:solidFill>
                  <a:srgbClr val="262F68"/>
                </a:solidFill>
                <a:latin typeface="Arial"/>
                <a:cs typeface="Arial"/>
              </a:rPr>
              <a:t>and </a:t>
            </a:r>
            <a:r>
              <a:rPr sz="978" spc="55" dirty="0">
                <a:solidFill>
                  <a:srgbClr val="262F68"/>
                </a:solidFill>
                <a:latin typeface="Arial"/>
                <a:cs typeface="Arial"/>
              </a:rPr>
              <a:t>click on  </a:t>
            </a:r>
            <a:r>
              <a:rPr sz="978" b="1" spc="29" dirty="0">
                <a:solidFill>
                  <a:srgbClr val="262F68"/>
                </a:solidFill>
                <a:latin typeface="Arial"/>
                <a:cs typeface="Arial"/>
              </a:rPr>
              <a:t>Edit</a:t>
            </a:r>
            <a:r>
              <a:rPr sz="978" b="1" spc="84" dirty="0">
                <a:solidFill>
                  <a:srgbClr val="262F68"/>
                </a:solidFill>
                <a:latin typeface="Arial"/>
                <a:cs typeface="Arial"/>
              </a:rPr>
              <a:t> </a:t>
            </a:r>
            <a:r>
              <a:rPr sz="978" b="1" spc="39" dirty="0">
                <a:solidFill>
                  <a:srgbClr val="262F68"/>
                </a:solidFill>
                <a:latin typeface="Arial"/>
                <a:cs typeface="Arial"/>
              </a:rPr>
              <a:t>Profile</a:t>
            </a:r>
            <a:endParaRPr sz="978">
              <a:solidFill>
                <a:prstClr val="black"/>
              </a:solidFill>
              <a:latin typeface="Arial"/>
              <a:cs typeface="Arial"/>
            </a:endParaRPr>
          </a:p>
        </p:txBody>
      </p:sp>
      <p:sp>
        <p:nvSpPr>
          <p:cNvPr id="28" name="object 28"/>
          <p:cNvSpPr txBox="1"/>
          <p:nvPr/>
        </p:nvSpPr>
        <p:spPr>
          <a:xfrm>
            <a:off x="5097934" y="5090040"/>
            <a:ext cx="1324718" cy="411549"/>
          </a:xfrm>
          <a:prstGeom prst="rect">
            <a:avLst/>
          </a:prstGeom>
        </p:spPr>
        <p:txBody>
          <a:bodyPr vert="horz" wrap="square" lIns="0" tIns="26569" rIns="0" bIns="0" rtlCol="0">
            <a:spAutoFit/>
          </a:bodyPr>
          <a:lstStyle/>
          <a:p>
            <a:pPr marL="208223" marR="199559" algn="ctr" defTabSz="415869">
              <a:lnSpc>
                <a:spcPts val="1014"/>
              </a:lnSpc>
              <a:spcBef>
                <a:spcPts val="209"/>
              </a:spcBef>
            </a:pPr>
            <a:r>
              <a:rPr sz="978" spc="5" dirty="0">
                <a:solidFill>
                  <a:srgbClr val="262F68"/>
                </a:solidFill>
                <a:latin typeface="Arial"/>
                <a:cs typeface="Arial"/>
              </a:rPr>
              <a:t>Your </a:t>
            </a:r>
            <a:r>
              <a:rPr sz="978" spc="46" dirty="0">
                <a:solidFill>
                  <a:srgbClr val="262F68"/>
                </a:solidFill>
                <a:latin typeface="Arial"/>
                <a:cs typeface="Arial"/>
              </a:rPr>
              <a:t>Business  </a:t>
            </a:r>
            <a:r>
              <a:rPr sz="978" spc="37" dirty="0">
                <a:solidFill>
                  <a:srgbClr val="262F68"/>
                </a:solidFill>
                <a:latin typeface="Arial"/>
                <a:cs typeface="Arial"/>
              </a:rPr>
              <a:t>Profile </a:t>
            </a:r>
            <a:r>
              <a:rPr sz="978" spc="23" dirty="0">
                <a:solidFill>
                  <a:srgbClr val="262F68"/>
                </a:solidFill>
                <a:latin typeface="Arial"/>
                <a:cs typeface="Arial"/>
              </a:rPr>
              <a:t>is </a:t>
            </a:r>
            <a:r>
              <a:rPr sz="978" spc="41" dirty="0">
                <a:solidFill>
                  <a:srgbClr val="262F68"/>
                </a:solidFill>
                <a:latin typeface="Arial"/>
                <a:cs typeface="Arial"/>
              </a:rPr>
              <a:t>ready  for</a:t>
            </a:r>
            <a:r>
              <a:rPr sz="978" spc="82" dirty="0">
                <a:solidFill>
                  <a:srgbClr val="262F68"/>
                </a:solidFill>
                <a:latin typeface="Arial"/>
                <a:cs typeface="Arial"/>
              </a:rPr>
              <a:t> </a:t>
            </a:r>
            <a:r>
              <a:rPr sz="978" spc="48" dirty="0">
                <a:solidFill>
                  <a:srgbClr val="262F68"/>
                </a:solidFill>
                <a:latin typeface="Arial"/>
                <a:cs typeface="Arial"/>
              </a:rPr>
              <a:t>business</a:t>
            </a:r>
            <a:endParaRPr sz="978">
              <a:solidFill>
                <a:prstClr val="black"/>
              </a:solidFill>
              <a:latin typeface="Arial"/>
              <a:cs typeface="Arial"/>
            </a:endParaRPr>
          </a:p>
        </p:txBody>
      </p:sp>
      <p:sp>
        <p:nvSpPr>
          <p:cNvPr id="29" name="object 29"/>
          <p:cNvSpPr/>
          <p:nvPr/>
        </p:nvSpPr>
        <p:spPr>
          <a:xfrm>
            <a:off x="588796" y="2731177"/>
            <a:ext cx="1337135" cy="2276648"/>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588796" y="2731153"/>
            <a:ext cx="1337137" cy="2276887"/>
          </a:xfrm>
          <a:custGeom>
            <a:avLst/>
            <a:gdLst/>
            <a:ahLst/>
            <a:cxnLst/>
            <a:rect l="l" t="t" r="r" b="b"/>
            <a:pathLst>
              <a:path w="2940050" h="5006340">
                <a:moveTo>
                  <a:pt x="0" y="5005910"/>
                </a:moveTo>
                <a:lnTo>
                  <a:pt x="2940046" y="5005910"/>
                </a:lnTo>
                <a:lnTo>
                  <a:pt x="2940046" y="0"/>
                </a:lnTo>
                <a:lnTo>
                  <a:pt x="0" y="0"/>
                </a:lnTo>
                <a:lnTo>
                  <a:pt x="0" y="5005910"/>
                </a:lnTo>
                <a:close/>
              </a:path>
            </a:pathLst>
          </a:custGeom>
          <a:ln w="11507">
            <a:solidFill>
              <a:srgbClr val="000000"/>
            </a:solidFill>
          </a:ln>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586820" y="2731176"/>
            <a:ext cx="1341180" cy="2276887"/>
          </a:xfrm>
          <a:custGeom>
            <a:avLst/>
            <a:gdLst/>
            <a:ahLst/>
            <a:cxnLst/>
            <a:rect l="l" t="t" r="r" b="b"/>
            <a:pathLst>
              <a:path w="2948940" h="5006340">
                <a:moveTo>
                  <a:pt x="0" y="5005816"/>
                </a:moveTo>
                <a:lnTo>
                  <a:pt x="2948747" y="5005816"/>
                </a:lnTo>
                <a:lnTo>
                  <a:pt x="2948747" y="0"/>
                </a:lnTo>
                <a:lnTo>
                  <a:pt x="0" y="0"/>
                </a:lnTo>
                <a:lnTo>
                  <a:pt x="0" y="5005816"/>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2859988" y="2727476"/>
            <a:ext cx="1337135" cy="2276691"/>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33" name="object 33"/>
          <p:cNvSpPr txBox="1"/>
          <p:nvPr/>
        </p:nvSpPr>
        <p:spPr>
          <a:xfrm>
            <a:off x="3003381" y="5090163"/>
            <a:ext cx="1019170" cy="155739"/>
          </a:xfrm>
          <a:prstGeom prst="rect">
            <a:avLst/>
          </a:prstGeom>
        </p:spPr>
        <p:txBody>
          <a:bodyPr vert="horz" wrap="square" lIns="0" tIns="5198" rIns="0" bIns="0" rtlCol="0">
            <a:spAutoFit/>
          </a:bodyPr>
          <a:lstStyle/>
          <a:p>
            <a:pPr marL="5776" defTabSz="415869">
              <a:spcBef>
                <a:spcPts val="41"/>
              </a:spcBef>
            </a:pPr>
            <a:r>
              <a:rPr sz="978" spc="25" dirty="0">
                <a:solidFill>
                  <a:srgbClr val="262F68"/>
                </a:solidFill>
                <a:latin typeface="Arial"/>
                <a:cs typeface="Arial"/>
              </a:rPr>
              <a:t>Fill </a:t>
            </a:r>
            <a:r>
              <a:rPr sz="978" spc="20" dirty="0">
                <a:solidFill>
                  <a:srgbClr val="262F68"/>
                </a:solidFill>
                <a:latin typeface="Arial"/>
                <a:cs typeface="Arial"/>
              </a:rPr>
              <a:t>in </a:t>
            </a:r>
            <a:r>
              <a:rPr sz="978" spc="34" dirty="0">
                <a:solidFill>
                  <a:srgbClr val="262F68"/>
                </a:solidFill>
                <a:latin typeface="Arial"/>
                <a:cs typeface="Arial"/>
              </a:rPr>
              <a:t>the</a:t>
            </a:r>
            <a:r>
              <a:rPr sz="978" spc="220" dirty="0">
                <a:solidFill>
                  <a:srgbClr val="262F68"/>
                </a:solidFill>
                <a:latin typeface="Arial"/>
                <a:cs typeface="Arial"/>
              </a:rPr>
              <a:t> </a:t>
            </a:r>
            <a:r>
              <a:rPr sz="978" spc="50" dirty="0">
                <a:solidFill>
                  <a:srgbClr val="262F68"/>
                </a:solidFill>
                <a:latin typeface="Arial"/>
                <a:cs typeface="Arial"/>
              </a:rPr>
              <a:t>details</a:t>
            </a:r>
            <a:endParaRPr sz="978">
              <a:solidFill>
                <a:prstClr val="black"/>
              </a:solidFill>
              <a:latin typeface="Arial"/>
              <a:cs typeface="Arial"/>
            </a:endParaRPr>
          </a:p>
        </p:txBody>
      </p:sp>
      <p:graphicFrame>
        <p:nvGraphicFramePr>
          <p:cNvPr id="34" name="object 34"/>
          <p:cNvGraphicFramePr>
            <a:graphicFrameLocks noGrp="1"/>
          </p:cNvGraphicFramePr>
          <p:nvPr/>
        </p:nvGraphicFramePr>
        <p:xfrm>
          <a:off x="2847676" y="2721438"/>
          <a:ext cx="1342624" cy="2282511"/>
        </p:xfrm>
        <a:graphic>
          <a:graphicData uri="http://schemas.openxmlformats.org/drawingml/2006/table">
            <a:tbl>
              <a:tblPr firstRow="1" bandRow="1">
                <a:tableStyleId>{2D5ABB26-0587-4C30-8999-92F81FD0307C}</a:tableStyleId>
              </a:tblPr>
              <a:tblGrid>
                <a:gridCol w="1342624">
                  <a:extLst>
                    <a:ext uri="{9D8B030D-6E8A-4147-A177-3AD203B41FA5}">
                      <a16:colId xmlns:a16="http://schemas.microsoft.com/office/drawing/2014/main" val="20000"/>
                    </a:ext>
                  </a:extLst>
                </a:gridCol>
              </a:tblGrid>
              <a:tr h="164904">
                <a:tc>
                  <a:txBody>
                    <a:bodyPr/>
                    <a:lstStyle/>
                    <a:p>
                      <a:pPr>
                        <a:lnSpc>
                          <a:spcPct val="100000"/>
                        </a:lnSpc>
                      </a:pPr>
                      <a:endParaRPr sz="1100">
                        <a:latin typeface="Times New Roman"/>
                        <a:cs typeface="Times New Roman"/>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53975">
                      <a:solidFill>
                        <a:srgbClr val="7AF4F9"/>
                      </a:solidFill>
                      <a:prstDash val="solid"/>
                    </a:lnB>
                  </a:tcPr>
                </a:tc>
                <a:extLst>
                  <a:ext uri="{0D108BD9-81ED-4DB2-BD59-A6C34878D82A}">
                    <a16:rowId xmlns:a16="http://schemas.microsoft.com/office/drawing/2014/main" val="10000"/>
                  </a:ext>
                </a:extLst>
              </a:tr>
              <a:tr h="909426">
                <a:tc>
                  <a:txBody>
                    <a:bodyPr/>
                    <a:lstStyle/>
                    <a:p>
                      <a:pPr>
                        <a:lnSpc>
                          <a:spcPct val="100000"/>
                        </a:lnSpc>
                      </a:pPr>
                      <a:endParaRPr sz="1100">
                        <a:latin typeface="Times New Roman"/>
                        <a:cs typeface="Times New Roman"/>
                      </a:endParaRPr>
                    </a:p>
                  </a:txBody>
                  <a:tcPr marL="0" marR="0" marT="0" marB="0">
                    <a:lnL w="53975">
                      <a:solidFill>
                        <a:srgbClr val="7AF4F9"/>
                      </a:solidFill>
                      <a:prstDash val="solid"/>
                    </a:lnL>
                    <a:lnR w="12700">
                      <a:solidFill>
                        <a:srgbClr val="7AF4F9"/>
                      </a:solidFill>
                      <a:prstDash val="solid"/>
                    </a:lnR>
                    <a:lnT w="53975">
                      <a:solidFill>
                        <a:srgbClr val="7AF4F9"/>
                      </a:solidFill>
                      <a:prstDash val="solid"/>
                    </a:lnT>
                    <a:lnB w="53975">
                      <a:solidFill>
                        <a:srgbClr val="7AF4F9"/>
                      </a:solidFill>
                      <a:prstDash val="solid"/>
                    </a:lnB>
                  </a:tcPr>
                </a:tc>
                <a:extLst>
                  <a:ext uri="{0D108BD9-81ED-4DB2-BD59-A6C34878D82A}">
                    <a16:rowId xmlns:a16="http://schemas.microsoft.com/office/drawing/2014/main" val="10001"/>
                  </a:ext>
                </a:extLst>
              </a:tr>
              <a:tr h="1205445">
                <a:tc>
                  <a:txBody>
                    <a:bodyPr/>
                    <a:lstStyle/>
                    <a:p>
                      <a:pPr>
                        <a:lnSpc>
                          <a:spcPct val="100000"/>
                        </a:lnSpc>
                      </a:pPr>
                      <a:endParaRPr sz="11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53975">
                      <a:solidFill>
                        <a:srgbClr val="7AF4F9"/>
                      </a:solidFill>
                      <a:prstDash val="solid"/>
                    </a:lnT>
                    <a:lnB w="19050">
                      <a:solidFill>
                        <a:srgbClr val="000000"/>
                      </a:solidFill>
                      <a:prstDash val="solid"/>
                    </a:lnB>
                  </a:tcPr>
                </a:tc>
                <a:extLst>
                  <a:ext uri="{0D108BD9-81ED-4DB2-BD59-A6C34878D82A}">
                    <a16:rowId xmlns:a16="http://schemas.microsoft.com/office/drawing/2014/main" val="10002"/>
                  </a:ext>
                </a:extLst>
              </a:tr>
            </a:tbl>
          </a:graphicData>
        </a:graphic>
      </p:graphicFrame>
      <p:sp>
        <p:nvSpPr>
          <p:cNvPr id="35" name="object 35"/>
          <p:cNvSpPr/>
          <p:nvPr/>
        </p:nvSpPr>
        <p:spPr>
          <a:xfrm>
            <a:off x="5097934" y="2727476"/>
            <a:ext cx="1324644" cy="2276691"/>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5097934" y="5004167"/>
            <a:ext cx="1324718" cy="0"/>
          </a:xfrm>
          <a:custGeom>
            <a:avLst/>
            <a:gdLst/>
            <a:ahLst/>
            <a:cxnLst/>
            <a:rect l="l" t="t" r="r" b="b"/>
            <a:pathLst>
              <a:path w="2912744">
                <a:moveTo>
                  <a:pt x="0" y="0"/>
                </a:moveTo>
                <a:lnTo>
                  <a:pt x="2912581" y="0"/>
                </a:lnTo>
              </a:path>
            </a:pathLst>
          </a:custGeom>
          <a:ln w="11507">
            <a:solidFill>
              <a:srgbClr val="000000"/>
            </a:solidFill>
          </a:ln>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5097934" y="2727476"/>
            <a:ext cx="1324718" cy="0"/>
          </a:xfrm>
          <a:custGeom>
            <a:avLst/>
            <a:gdLst/>
            <a:ahLst/>
            <a:cxnLst/>
            <a:rect l="l" t="t" r="r" b="b"/>
            <a:pathLst>
              <a:path w="2912744">
                <a:moveTo>
                  <a:pt x="2912581" y="0"/>
                </a:moveTo>
                <a:lnTo>
                  <a:pt x="0" y="0"/>
                </a:lnTo>
              </a:path>
            </a:pathLst>
          </a:custGeom>
          <a:ln w="11507">
            <a:solidFill>
              <a:srgbClr val="000000"/>
            </a:solidFill>
          </a:ln>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5097934" y="2724038"/>
            <a:ext cx="1324718" cy="2283818"/>
          </a:xfrm>
          <a:custGeom>
            <a:avLst/>
            <a:gdLst/>
            <a:ahLst/>
            <a:cxnLst/>
            <a:rect l="l" t="t" r="r" b="b"/>
            <a:pathLst>
              <a:path w="2912744" h="5021580">
                <a:moveTo>
                  <a:pt x="0" y="5021030"/>
                </a:moveTo>
                <a:lnTo>
                  <a:pt x="2912581" y="5021030"/>
                </a:lnTo>
                <a:lnTo>
                  <a:pt x="2912581" y="0"/>
                </a:lnTo>
                <a:lnTo>
                  <a:pt x="0" y="0"/>
                </a:lnTo>
                <a:lnTo>
                  <a:pt x="0" y="5021030"/>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596144" y="3487018"/>
            <a:ext cx="1328184" cy="127649"/>
          </a:xfrm>
          <a:custGeom>
            <a:avLst/>
            <a:gdLst/>
            <a:ahLst/>
            <a:cxnLst/>
            <a:rect l="l" t="t" r="r" b="b"/>
            <a:pathLst>
              <a:path w="2920365" h="280670">
                <a:moveTo>
                  <a:pt x="0" y="280399"/>
                </a:moveTo>
                <a:lnTo>
                  <a:pt x="2920214" y="280399"/>
                </a:lnTo>
                <a:lnTo>
                  <a:pt x="2920214" y="0"/>
                </a:lnTo>
                <a:lnTo>
                  <a:pt x="0" y="0"/>
                </a:lnTo>
                <a:lnTo>
                  <a:pt x="0" y="280399"/>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6570625" y="3924209"/>
            <a:ext cx="2189843" cy="1596149"/>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42" name="object 42"/>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4076274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txBox="1">
            <a:spLocks noGrp="1"/>
          </p:cNvSpPr>
          <p:nvPr>
            <p:ph type="title"/>
          </p:nvPr>
        </p:nvSpPr>
        <p:spPr>
          <a:xfrm>
            <a:off x="569533" y="1358807"/>
            <a:ext cx="5145584"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25" dirty="0"/>
              <a:t>Types </a:t>
            </a:r>
            <a:r>
              <a:rPr sz="2400" spc="44" dirty="0"/>
              <a:t>of </a:t>
            </a:r>
            <a:r>
              <a:rPr sz="2400" spc="86" dirty="0"/>
              <a:t>Instagram</a:t>
            </a:r>
            <a:r>
              <a:rPr sz="2400" spc="405" dirty="0"/>
              <a:t> </a:t>
            </a:r>
            <a:r>
              <a:rPr sz="2400" spc="80" dirty="0"/>
              <a:t>Posts</a:t>
            </a:r>
            <a:endParaRPr sz="2400" dirty="0"/>
          </a:p>
        </p:txBody>
      </p:sp>
      <p:sp>
        <p:nvSpPr>
          <p:cNvPr id="5" name="object 5"/>
          <p:cNvSpPr/>
          <p:nvPr/>
        </p:nvSpPr>
        <p:spPr>
          <a:xfrm>
            <a:off x="4092002" y="2195371"/>
            <a:ext cx="4668716" cy="3424283"/>
          </a:xfrm>
          <a:custGeom>
            <a:avLst/>
            <a:gdLst/>
            <a:ahLst/>
            <a:cxnLst/>
            <a:rect l="l" t="t" r="r" b="b"/>
            <a:pathLst>
              <a:path w="10265410" h="7529195">
                <a:moveTo>
                  <a:pt x="0" y="7528671"/>
                </a:moveTo>
                <a:lnTo>
                  <a:pt x="10264839" y="7528671"/>
                </a:lnTo>
                <a:lnTo>
                  <a:pt x="10264839" y="0"/>
                </a:lnTo>
                <a:lnTo>
                  <a:pt x="0" y="0"/>
                </a:lnTo>
                <a:lnTo>
                  <a:pt x="0" y="7528671"/>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1308117" y="2576011"/>
            <a:ext cx="2677430" cy="278113"/>
          </a:xfrm>
          <a:custGeom>
            <a:avLst/>
            <a:gdLst/>
            <a:ahLst/>
            <a:cxnLst/>
            <a:rect l="l" t="t" r="r" b="b"/>
            <a:pathLst>
              <a:path w="5143500" h="611504">
                <a:moveTo>
                  <a:pt x="0" y="611311"/>
                </a:moveTo>
                <a:lnTo>
                  <a:pt x="5143351" y="611311"/>
                </a:lnTo>
                <a:lnTo>
                  <a:pt x="5143351" y="0"/>
                </a:lnTo>
                <a:lnTo>
                  <a:pt x="0" y="0"/>
                </a:lnTo>
                <a:lnTo>
                  <a:pt x="0" y="611311"/>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1136493" y="5095097"/>
            <a:ext cx="2720825" cy="300350"/>
          </a:xfrm>
          <a:custGeom>
            <a:avLst/>
            <a:gdLst/>
            <a:ahLst/>
            <a:cxnLst/>
            <a:rect l="l" t="t" r="r" b="b"/>
            <a:pathLst>
              <a:path w="5521325" h="660400">
                <a:moveTo>
                  <a:pt x="0" y="660325"/>
                </a:moveTo>
                <a:lnTo>
                  <a:pt x="5520711" y="660325"/>
                </a:lnTo>
                <a:lnTo>
                  <a:pt x="5520711" y="0"/>
                </a:lnTo>
                <a:lnTo>
                  <a:pt x="0" y="0"/>
                </a:lnTo>
                <a:lnTo>
                  <a:pt x="0" y="660325"/>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8" name="object 8"/>
          <p:cNvSpPr txBox="1"/>
          <p:nvPr/>
        </p:nvSpPr>
        <p:spPr>
          <a:xfrm>
            <a:off x="1308117" y="2629634"/>
            <a:ext cx="2339267" cy="236081"/>
          </a:xfrm>
          <a:prstGeom prst="rect">
            <a:avLst/>
          </a:prstGeom>
        </p:spPr>
        <p:txBody>
          <a:bodyPr vert="horz" wrap="square" lIns="0" tIns="5198" rIns="0" bIns="0" rtlCol="0">
            <a:spAutoFit/>
          </a:bodyPr>
          <a:lstStyle/>
          <a:p>
            <a:pPr marL="123317" defTabSz="415869">
              <a:spcBef>
                <a:spcPts val="41"/>
              </a:spcBef>
            </a:pPr>
            <a:r>
              <a:rPr sz="1500" b="1" spc="46" dirty="0">
                <a:solidFill>
                  <a:srgbClr val="262F68"/>
                </a:solidFill>
                <a:latin typeface="Arial"/>
                <a:cs typeface="Arial"/>
              </a:rPr>
              <a:t>Photo</a:t>
            </a:r>
            <a:endParaRPr sz="1500" dirty="0">
              <a:solidFill>
                <a:prstClr val="black"/>
              </a:solidFill>
              <a:latin typeface="Arial"/>
              <a:cs typeface="Arial"/>
            </a:endParaRPr>
          </a:p>
        </p:txBody>
      </p:sp>
      <p:sp>
        <p:nvSpPr>
          <p:cNvPr id="9" name="object 9"/>
          <p:cNvSpPr txBox="1"/>
          <p:nvPr/>
        </p:nvSpPr>
        <p:spPr>
          <a:xfrm>
            <a:off x="1425943" y="5159820"/>
            <a:ext cx="2459846" cy="236081"/>
          </a:xfrm>
          <a:prstGeom prst="rect">
            <a:avLst/>
          </a:prstGeom>
        </p:spPr>
        <p:txBody>
          <a:bodyPr vert="horz" wrap="square" lIns="0" tIns="5198" rIns="0" bIns="0" rtlCol="0">
            <a:spAutoFit/>
          </a:bodyPr>
          <a:lstStyle/>
          <a:p>
            <a:pPr marL="5776" defTabSz="415869">
              <a:spcBef>
                <a:spcPts val="41"/>
              </a:spcBef>
            </a:pPr>
            <a:r>
              <a:rPr sz="1500" b="1" spc="27" dirty="0">
                <a:solidFill>
                  <a:srgbClr val="262F68"/>
                </a:solidFill>
                <a:latin typeface="Arial"/>
                <a:cs typeface="Arial"/>
              </a:rPr>
              <a:t>Video </a:t>
            </a:r>
            <a:r>
              <a:rPr sz="1500" b="1" spc="-57" dirty="0">
                <a:solidFill>
                  <a:srgbClr val="262F68"/>
                </a:solidFill>
                <a:latin typeface="Arial"/>
                <a:cs typeface="Arial"/>
              </a:rPr>
              <a:t>– </a:t>
            </a:r>
            <a:r>
              <a:rPr sz="1500" b="1" spc="23" dirty="0">
                <a:solidFill>
                  <a:srgbClr val="262F68"/>
                </a:solidFill>
                <a:latin typeface="Arial"/>
                <a:cs typeface="Arial"/>
              </a:rPr>
              <a:t>IGTV</a:t>
            </a:r>
            <a:endParaRPr sz="1500" dirty="0">
              <a:solidFill>
                <a:prstClr val="black"/>
              </a:solidFill>
              <a:latin typeface="Arial"/>
              <a:cs typeface="Arial"/>
            </a:endParaRPr>
          </a:p>
        </p:txBody>
      </p:sp>
      <p:sp>
        <p:nvSpPr>
          <p:cNvPr id="10" name="object 10"/>
          <p:cNvSpPr/>
          <p:nvPr/>
        </p:nvSpPr>
        <p:spPr>
          <a:xfrm>
            <a:off x="569533" y="2338393"/>
            <a:ext cx="756652" cy="753475"/>
          </a:xfrm>
          <a:custGeom>
            <a:avLst/>
            <a:gdLst/>
            <a:ahLst/>
            <a:cxnLst/>
            <a:rect l="l" t="t" r="r" b="b"/>
            <a:pathLst>
              <a:path w="1663700" h="1656714">
                <a:moveTo>
                  <a:pt x="831849" y="0"/>
                </a:moveTo>
                <a:lnTo>
                  <a:pt x="782971" y="1405"/>
                </a:lnTo>
                <a:lnTo>
                  <a:pt x="734837" y="5571"/>
                </a:lnTo>
                <a:lnTo>
                  <a:pt x="687525" y="12419"/>
                </a:lnTo>
                <a:lnTo>
                  <a:pt x="641112" y="21871"/>
                </a:lnTo>
                <a:lnTo>
                  <a:pt x="595678" y="33850"/>
                </a:lnTo>
                <a:lnTo>
                  <a:pt x="551299" y="48278"/>
                </a:lnTo>
                <a:lnTo>
                  <a:pt x="508054" y="65078"/>
                </a:lnTo>
                <a:lnTo>
                  <a:pt x="466021" y="84171"/>
                </a:lnTo>
                <a:lnTo>
                  <a:pt x="425278" y="105480"/>
                </a:lnTo>
                <a:lnTo>
                  <a:pt x="385903" y="128928"/>
                </a:lnTo>
                <a:lnTo>
                  <a:pt x="347973" y="154437"/>
                </a:lnTo>
                <a:lnTo>
                  <a:pt x="311568" y="181929"/>
                </a:lnTo>
                <a:lnTo>
                  <a:pt x="276765" y="211326"/>
                </a:lnTo>
                <a:lnTo>
                  <a:pt x="243641" y="242551"/>
                </a:lnTo>
                <a:lnTo>
                  <a:pt x="212276" y="275526"/>
                </a:lnTo>
                <a:lnTo>
                  <a:pt x="182746" y="310174"/>
                </a:lnTo>
                <a:lnTo>
                  <a:pt x="155131" y="346416"/>
                </a:lnTo>
                <a:lnTo>
                  <a:pt x="129508" y="384175"/>
                </a:lnTo>
                <a:lnTo>
                  <a:pt x="105954" y="423374"/>
                </a:lnTo>
                <a:lnTo>
                  <a:pt x="84549" y="463935"/>
                </a:lnTo>
                <a:lnTo>
                  <a:pt x="65370" y="505779"/>
                </a:lnTo>
                <a:lnTo>
                  <a:pt x="48495" y="548830"/>
                </a:lnTo>
                <a:lnTo>
                  <a:pt x="34002" y="593010"/>
                </a:lnTo>
                <a:lnTo>
                  <a:pt x="21969" y="638241"/>
                </a:lnTo>
                <a:lnTo>
                  <a:pt x="12474" y="684445"/>
                </a:lnTo>
                <a:lnTo>
                  <a:pt x="5596" y="731545"/>
                </a:lnTo>
                <a:lnTo>
                  <a:pt x="1412" y="779463"/>
                </a:lnTo>
                <a:lnTo>
                  <a:pt x="0" y="828121"/>
                </a:lnTo>
                <a:lnTo>
                  <a:pt x="1412" y="876779"/>
                </a:lnTo>
                <a:lnTo>
                  <a:pt x="5596" y="924697"/>
                </a:lnTo>
                <a:lnTo>
                  <a:pt x="12474" y="971797"/>
                </a:lnTo>
                <a:lnTo>
                  <a:pt x="21969" y="1018001"/>
                </a:lnTo>
                <a:lnTo>
                  <a:pt x="34002" y="1063232"/>
                </a:lnTo>
                <a:lnTo>
                  <a:pt x="48495" y="1107412"/>
                </a:lnTo>
                <a:lnTo>
                  <a:pt x="65370" y="1150463"/>
                </a:lnTo>
                <a:lnTo>
                  <a:pt x="84549" y="1192307"/>
                </a:lnTo>
                <a:lnTo>
                  <a:pt x="105954" y="1232868"/>
                </a:lnTo>
                <a:lnTo>
                  <a:pt x="129508" y="1272067"/>
                </a:lnTo>
                <a:lnTo>
                  <a:pt x="155131" y="1309826"/>
                </a:lnTo>
                <a:lnTo>
                  <a:pt x="182746" y="1346068"/>
                </a:lnTo>
                <a:lnTo>
                  <a:pt x="212276" y="1380716"/>
                </a:lnTo>
                <a:lnTo>
                  <a:pt x="243641" y="1413691"/>
                </a:lnTo>
                <a:lnTo>
                  <a:pt x="276765" y="1444916"/>
                </a:lnTo>
                <a:lnTo>
                  <a:pt x="311568" y="1474313"/>
                </a:lnTo>
                <a:lnTo>
                  <a:pt x="347973" y="1501805"/>
                </a:lnTo>
                <a:lnTo>
                  <a:pt x="385903" y="1527313"/>
                </a:lnTo>
                <a:lnTo>
                  <a:pt x="425278" y="1550761"/>
                </a:lnTo>
                <a:lnTo>
                  <a:pt x="466021" y="1572071"/>
                </a:lnTo>
                <a:lnTo>
                  <a:pt x="508054" y="1591164"/>
                </a:lnTo>
                <a:lnTo>
                  <a:pt x="551299" y="1607964"/>
                </a:lnTo>
                <a:lnTo>
                  <a:pt x="595678" y="1622392"/>
                </a:lnTo>
                <a:lnTo>
                  <a:pt x="641112" y="1634371"/>
                </a:lnTo>
                <a:lnTo>
                  <a:pt x="687525" y="1643823"/>
                </a:lnTo>
                <a:lnTo>
                  <a:pt x="734837" y="1650671"/>
                </a:lnTo>
                <a:lnTo>
                  <a:pt x="782971" y="1654836"/>
                </a:lnTo>
                <a:lnTo>
                  <a:pt x="831849" y="1656242"/>
                </a:lnTo>
                <a:lnTo>
                  <a:pt x="880726" y="1654836"/>
                </a:lnTo>
                <a:lnTo>
                  <a:pt x="928860" y="1650671"/>
                </a:lnTo>
                <a:lnTo>
                  <a:pt x="976172" y="1643823"/>
                </a:lnTo>
                <a:lnTo>
                  <a:pt x="1022585" y="1634371"/>
                </a:lnTo>
                <a:lnTo>
                  <a:pt x="1068019" y="1622392"/>
                </a:lnTo>
                <a:lnTo>
                  <a:pt x="1112398" y="1607964"/>
                </a:lnTo>
                <a:lnTo>
                  <a:pt x="1155643" y="1591164"/>
                </a:lnTo>
                <a:lnTo>
                  <a:pt x="1197676" y="1572071"/>
                </a:lnTo>
                <a:lnTo>
                  <a:pt x="1238419" y="1550761"/>
                </a:lnTo>
                <a:lnTo>
                  <a:pt x="1277794" y="1527313"/>
                </a:lnTo>
                <a:lnTo>
                  <a:pt x="1315724" y="1501805"/>
                </a:lnTo>
                <a:lnTo>
                  <a:pt x="1352129" y="1474313"/>
                </a:lnTo>
                <a:lnTo>
                  <a:pt x="1386932" y="1444916"/>
                </a:lnTo>
                <a:lnTo>
                  <a:pt x="1420056" y="1413691"/>
                </a:lnTo>
                <a:lnTo>
                  <a:pt x="1451421" y="1380716"/>
                </a:lnTo>
                <a:lnTo>
                  <a:pt x="1480951" y="1346068"/>
                </a:lnTo>
                <a:lnTo>
                  <a:pt x="1508566" y="1309826"/>
                </a:lnTo>
                <a:lnTo>
                  <a:pt x="1534189" y="1272067"/>
                </a:lnTo>
                <a:lnTo>
                  <a:pt x="1557743" y="1232868"/>
                </a:lnTo>
                <a:lnTo>
                  <a:pt x="1579148" y="1192307"/>
                </a:lnTo>
                <a:lnTo>
                  <a:pt x="1598327" y="1150463"/>
                </a:lnTo>
                <a:lnTo>
                  <a:pt x="1615202" y="1107412"/>
                </a:lnTo>
                <a:lnTo>
                  <a:pt x="1629695" y="1063232"/>
                </a:lnTo>
                <a:lnTo>
                  <a:pt x="1641728" y="1018001"/>
                </a:lnTo>
                <a:lnTo>
                  <a:pt x="1651223" y="971797"/>
                </a:lnTo>
                <a:lnTo>
                  <a:pt x="1658101" y="924697"/>
                </a:lnTo>
                <a:lnTo>
                  <a:pt x="1662285" y="876779"/>
                </a:lnTo>
                <a:lnTo>
                  <a:pt x="1663698" y="828121"/>
                </a:lnTo>
                <a:lnTo>
                  <a:pt x="1662285" y="779463"/>
                </a:lnTo>
                <a:lnTo>
                  <a:pt x="1658101" y="731545"/>
                </a:lnTo>
                <a:lnTo>
                  <a:pt x="1651223" y="684445"/>
                </a:lnTo>
                <a:lnTo>
                  <a:pt x="1641728" y="638241"/>
                </a:lnTo>
                <a:lnTo>
                  <a:pt x="1629695" y="593010"/>
                </a:lnTo>
                <a:lnTo>
                  <a:pt x="1615202" y="548830"/>
                </a:lnTo>
                <a:lnTo>
                  <a:pt x="1598327" y="505779"/>
                </a:lnTo>
                <a:lnTo>
                  <a:pt x="1579148" y="463935"/>
                </a:lnTo>
                <a:lnTo>
                  <a:pt x="1557743" y="423374"/>
                </a:lnTo>
                <a:lnTo>
                  <a:pt x="1534189" y="384175"/>
                </a:lnTo>
                <a:lnTo>
                  <a:pt x="1508566" y="346416"/>
                </a:lnTo>
                <a:lnTo>
                  <a:pt x="1480951" y="310174"/>
                </a:lnTo>
                <a:lnTo>
                  <a:pt x="1451421" y="275526"/>
                </a:lnTo>
                <a:lnTo>
                  <a:pt x="1420056" y="242551"/>
                </a:lnTo>
                <a:lnTo>
                  <a:pt x="1386932" y="211326"/>
                </a:lnTo>
                <a:lnTo>
                  <a:pt x="1352129" y="181929"/>
                </a:lnTo>
                <a:lnTo>
                  <a:pt x="1315724" y="154437"/>
                </a:lnTo>
                <a:lnTo>
                  <a:pt x="1277794" y="128928"/>
                </a:lnTo>
                <a:lnTo>
                  <a:pt x="1238419" y="105480"/>
                </a:lnTo>
                <a:lnTo>
                  <a:pt x="1197676" y="84171"/>
                </a:lnTo>
                <a:lnTo>
                  <a:pt x="1155643" y="65078"/>
                </a:lnTo>
                <a:lnTo>
                  <a:pt x="1112398" y="48278"/>
                </a:lnTo>
                <a:lnTo>
                  <a:pt x="1068019" y="33850"/>
                </a:lnTo>
                <a:lnTo>
                  <a:pt x="1022585" y="21871"/>
                </a:lnTo>
                <a:lnTo>
                  <a:pt x="976172" y="12419"/>
                </a:lnTo>
                <a:lnTo>
                  <a:pt x="928860" y="5571"/>
                </a:lnTo>
                <a:lnTo>
                  <a:pt x="880726" y="1405"/>
                </a:lnTo>
                <a:lnTo>
                  <a:pt x="831849"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676210" y="2442409"/>
            <a:ext cx="543519" cy="540920"/>
          </a:xfrm>
          <a:custGeom>
            <a:avLst/>
            <a:gdLst/>
            <a:ahLst/>
            <a:cxnLst/>
            <a:rect l="l" t="t" r="r" b="b"/>
            <a:pathLst>
              <a:path w="1195070" h="1189354">
                <a:moveTo>
                  <a:pt x="597290" y="0"/>
                </a:moveTo>
                <a:lnTo>
                  <a:pt x="548303" y="1971"/>
                </a:lnTo>
                <a:lnTo>
                  <a:pt x="500407" y="7782"/>
                </a:lnTo>
                <a:lnTo>
                  <a:pt x="453754" y="17280"/>
                </a:lnTo>
                <a:lnTo>
                  <a:pt x="408500" y="30313"/>
                </a:lnTo>
                <a:lnTo>
                  <a:pt x="364798" y="46726"/>
                </a:lnTo>
                <a:lnTo>
                  <a:pt x="322801" y="66368"/>
                </a:lnTo>
                <a:lnTo>
                  <a:pt x="282663" y="89085"/>
                </a:lnTo>
                <a:lnTo>
                  <a:pt x="244538" y="114724"/>
                </a:lnTo>
                <a:lnTo>
                  <a:pt x="208580" y="143131"/>
                </a:lnTo>
                <a:lnTo>
                  <a:pt x="174942" y="174155"/>
                </a:lnTo>
                <a:lnTo>
                  <a:pt x="143778" y="207642"/>
                </a:lnTo>
                <a:lnTo>
                  <a:pt x="115242" y="243439"/>
                </a:lnTo>
                <a:lnTo>
                  <a:pt x="89487" y="281393"/>
                </a:lnTo>
                <a:lnTo>
                  <a:pt x="66668" y="321350"/>
                </a:lnTo>
                <a:lnTo>
                  <a:pt x="46938" y="363159"/>
                </a:lnTo>
                <a:lnTo>
                  <a:pt x="30450" y="406665"/>
                </a:lnTo>
                <a:lnTo>
                  <a:pt x="17358" y="451717"/>
                </a:lnTo>
                <a:lnTo>
                  <a:pt x="7817" y="498160"/>
                </a:lnTo>
                <a:lnTo>
                  <a:pt x="1979" y="545842"/>
                </a:lnTo>
                <a:lnTo>
                  <a:pt x="0" y="594610"/>
                </a:lnTo>
                <a:lnTo>
                  <a:pt x="1979" y="643376"/>
                </a:lnTo>
                <a:lnTo>
                  <a:pt x="7817" y="691057"/>
                </a:lnTo>
                <a:lnTo>
                  <a:pt x="17358" y="737499"/>
                </a:lnTo>
                <a:lnTo>
                  <a:pt x="30450" y="782550"/>
                </a:lnTo>
                <a:lnTo>
                  <a:pt x="46938" y="826056"/>
                </a:lnTo>
                <a:lnTo>
                  <a:pt x="66668" y="867865"/>
                </a:lnTo>
                <a:lnTo>
                  <a:pt x="89487" y="907822"/>
                </a:lnTo>
                <a:lnTo>
                  <a:pt x="115242" y="945776"/>
                </a:lnTo>
                <a:lnTo>
                  <a:pt x="143778" y="981573"/>
                </a:lnTo>
                <a:lnTo>
                  <a:pt x="174942" y="1015060"/>
                </a:lnTo>
                <a:lnTo>
                  <a:pt x="208580" y="1046084"/>
                </a:lnTo>
                <a:lnTo>
                  <a:pt x="244538" y="1074493"/>
                </a:lnTo>
                <a:lnTo>
                  <a:pt x="282663" y="1100132"/>
                </a:lnTo>
                <a:lnTo>
                  <a:pt x="322801" y="1122849"/>
                </a:lnTo>
                <a:lnTo>
                  <a:pt x="364798" y="1142492"/>
                </a:lnTo>
                <a:lnTo>
                  <a:pt x="408500" y="1158906"/>
                </a:lnTo>
                <a:lnTo>
                  <a:pt x="453754" y="1171939"/>
                </a:lnTo>
                <a:lnTo>
                  <a:pt x="500407" y="1181437"/>
                </a:lnTo>
                <a:lnTo>
                  <a:pt x="548303" y="1187249"/>
                </a:lnTo>
                <a:lnTo>
                  <a:pt x="597290" y="1189220"/>
                </a:lnTo>
                <a:lnTo>
                  <a:pt x="646277" y="1187249"/>
                </a:lnTo>
                <a:lnTo>
                  <a:pt x="694174" y="1181437"/>
                </a:lnTo>
                <a:lnTo>
                  <a:pt x="740826" y="1171939"/>
                </a:lnTo>
                <a:lnTo>
                  <a:pt x="786080" y="1158906"/>
                </a:lnTo>
                <a:lnTo>
                  <a:pt x="829783" y="1142492"/>
                </a:lnTo>
                <a:lnTo>
                  <a:pt x="871780" y="1122849"/>
                </a:lnTo>
                <a:lnTo>
                  <a:pt x="911918" y="1100132"/>
                </a:lnTo>
                <a:lnTo>
                  <a:pt x="950042" y="1074493"/>
                </a:lnTo>
                <a:lnTo>
                  <a:pt x="986001" y="1046084"/>
                </a:lnTo>
                <a:lnTo>
                  <a:pt x="1019639" y="1015060"/>
                </a:lnTo>
                <a:lnTo>
                  <a:pt x="1050802" y="981573"/>
                </a:lnTo>
                <a:lnTo>
                  <a:pt x="1079339" y="945776"/>
                </a:lnTo>
                <a:lnTo>
                  <a:pt x="1105093" y="907822"/>
                </a:lnTo>
                <a:lnTo>
                  <a:pt x="1127912" y="867865"/>
                </a:lnTo>
                <a:lnTo>
                  <a:pt x="1147643" y="826056"/>
                </a:lnTo>
                <a:lnTo>
                  <a:pt x="1164131" y="782550"/>
                </a:lnTo>
                <a:lnTo>
                  <a:pt x="1177222" y="737499"/>
                </a:lnTo>
                <a:lnTo>
                  <a:pt x="1186763" y="691057"/>
                </a:lnTo>
                <a:lnTo>
                  <a:pt x="1192601" y="643376"/>
                </a:lnTo>
                <a:lnTo>
                  <a:pt x="1194581" y="594610"/>
                </a:lnTo>
                <a:lnTo>
                  <a:pt x="1192601" y="545842"/>
                </a:lnTo>
                <a:lnTo>
                  <a:pt x="1186763" y="498160"/>
                </a:lnTo>
                <a:lnTo>
                  <a:pt x="1177222" y="451717"/>
                </a:lnTo>
                <a:lnTo>
                  <a:pt x="1164131" y="406665"/>
                </a:lnTo>
                <a:lnTo>
                  <a:pt x="1147643" y="363159"/>
                </a:lnTo>
                <a:lnTo>
                  <a:pt x="1127912" y="321350"/>
                </a:lnTo>
                <a:lnTo>
                  <a:pt x="1105093" y="281393"/>
                </a:lnTo>
                <a:lnTo>
                  <a:pt x="1079339" y="243439"/>
                </a:lnTo>
                <a:lnTo>
                  <a:pt x="1050802" y="207642"/>
                </a:lnTo>
                <a:lnTo>
                  <a:pt x="1019639" y="174155"/>
                </a:lnTo>
                <a:lnTo>
                  <a:pt x="986001" y="143131"/>
                </a:lnTo>
                <a:lnTo>
                  <a:pt x="950042" y="114724"/>
                </a:lnTo>
                <a:lnTo>
                  <a:pt x="911918" y="89085"/>
                </a:lnTo>
                <a:lnTo>
                  <a:pt x="871780" y="66368"/>
                </a:lnTo>
                <a:lnTo>
                  <a:pt x="829783" y="46726"/>
                </a:lnTo>
                <a:lnTo>
                  <a:pt x="786080" y="30313"/>
                </a:lnTo>
                <a:lnTo>
                  <a:pt x="740826" y="17280"/>
                </a:lnTo>
                <a:lnTo>
                  <a:pt x="694174" y="7782"/>
                </a:lnTo>
                <a:lnTo>
                  <a:pt x="646277" y="1971"/>
                </a:lnTo>
                <a:lnTo>
                  <a:pt x="59729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791912" y="2582130"/>
            <a:ext cx="304971" cy="261074"/>
          </a:xfrm>
          <a:custGeom>
            <a:avLst/>
            <a:gdLst/>
            <a:ahLst/>
            <a:cxnLst/>
            <a:rect l="l" t="t" r="r" b="b"/>
            <a:pathLst>
              <a:path w="670560" h="574039">
                <a:moveTo>
                  <a:pt x="666073" y="0"/>
                </a:moveTo>
                <a:lnTo>
                  <a:pt x="4314" y="0"/>
                </a:lnTo>
                <a:lnTo>
                  <a:pt x="0" y="4334"/>
                </a:lnTo>
                <a:lnTo>
                  <a:pt x="0" y="571176"/>
                </a:lnTo>
                <a:lnTo>
                  <a:pt x="4314" y="574045"/>
                </a:lnTo>
                <a:lnTo>
                  <a:pt x="93473" y="574045"/>
                </a:lnTo>
                <a:lnTo>
                  <a:pt x="93473" y="529439"/>
                </a:lnTo>
                <a:lnTo>
                  <a:pt x="51799" y="529439"/>
                </a:lnTo>
                <a:lnTo>
                  <a:pt x="48878" y="528004"/>
                </a:lnTo>
                <a:lnTo>
                  <a:pt x="48878" y="47485"/>
                </a:lnTo>
                <a:lnTo>
                  <a:pt x="51799" y="44616"/>
                </a:lnTo>
                <a:lnTo>
                  <a:pt x="670398" y="44616"/>
                </a:lnTo>
                <a:lnTo>
                  <a:pt x="670398" y="4334"/>
                </a:lnTo>
                <a:lnTo>
                  <a:pt x="666073" y="0"/>
                </a:lnTo>
                <a:close/>
              </a:path>
              <a:path w="670560" h="574039">
                <a:moveTo>
                  <a:pt x="670398" y="44616"/>
                </a:moveTo>
                <a:lnTo>
                  <a:pt x="618598" y="44616"/>
                </a:lnTo>
                <a:lnTo>
                  <a:pt x="621478" y="47485"/>
                </a:lnTo>
                <a:lnTo>
                  <a:pt x="621478" y="81997"/>
                </a:lnTo>
                <a:lnTo>
                  <a:pt x="670398" y="81997"/>
                </a:lnTo>
                <a:lnTo>
                  <a:pt x="670398" y="44616"/>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749843" y="2543004"/>
            <a:ext cx="304971" cy="261074"/>
          </a:xfrm>
          <a:custGeom>
            <a:avLst/>
            <a:gdLst/>
            <a:ahLst/>
            <a:cxnLst/>
            <a:rect l="l" t="t" r="r" b="b"/>
            <a:pathLst>
              <a:path w="670560" h="574039">
                <a:moveTo>
                  <a:pt x="666073" y="0"/>
                </a:moveTo>
                <a:lnTo>
                  <a:pt x="4314" y="0"/>
                </a:lnTo>
                <a:lnTo>
                  <a:pt x="0" y="4334"/>
                </a:lnTo>
                <a:lnTo>
                  <a:pt x="0" y="571176"/>
                </a:lnTo>
                <a:lnTo>
                  <a:pt x="4314" y="574045"/>
                </a:lnTo>
                <a:lnTo>
                  <a:pt x="93473" y="574045"/>
                </a:lnTo>
                <a:lnTo>
                  <a:pt x="93473" y="529439"/>
                </a:lnTo>
                <a:lnTo>
                  <a:pt x="51799" y="529439"/>
                </a:lnTo>
                <a:lnTo>
                  <a:pt x="48878" y="528004"/>
                </a:lnTo>
                <a:lnTo>
                  <a:pt x="48878" y="47485"/>
                </a:lnTo>
                <a:lnTo>
                  <a:pt x="51799" y="44616"/>
                </a:lnTo>
                <a:lnTo>
                  <a:pt x="670398" y="44616"/>
                </a:lnTo>
                <a:lnTo>
                  <a:pt x="670398" y="4334"/>
                </a:lnTo>
                <a:lnTo>
                  <a:pt x="666073" y="0"/>
                </a:lnTo>
                <a:close/>
              </a:path>
              <a:path w="670560" h="574039">
                <a:moveTo>
                  <a:pt x="670398" y="44616"/>
                </a:moveTo>
                <a:lnTo>
                  <a:pt x="618598" y="44616"/>
                </a:lnTo>
                <a:lnTo>
                  <a:pt x="621467" y="47485"/>
                </a:lnTo>
                <a:lnTo>
                  <a:pt x="621467" y="81997"/>
                </a:lnTo>
                <a:lnTo>
                  <a:pt x="670398" y="81997"/>
                </a:lnTo>
                <a:lnTo>
                  <a:pt x="670398" y="44616"/>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841629" y="2625970"/>
            <a:ext cx="304394" cy="261074"/>
          </a:xfrm>
          <a:custGeom>
            <a:avLst/>
            <a:gdLst/>
            <a:ahLst/>
            <a:cxnLst/>
            <a:rect l="l" t="t" r="r" b="b"/>
            <a:pathLst>
              <a:path w="669289" h="574039">
                <a:moveTo>
                  <a:pt x="664639" y="0"/>
                </a:moveTo>
                <a:lnTo>
                  <a:pt x="2889" y="0"/>
                </a:lnTo>
                <a:lnTo>
                  <a:pt x="0" y="2869"/>
                </a:lnTo>
                <a:lnTo>
                  <a:pt x="0" y="569710"/>
                </a:lnTo>
                <a:lnTo>
                  <a:pt x="2889" y="574024"/>
                </a:lnTo>
                <a:lnTo>
                  <a:pt x="664639" y="574024"/>
                </a:lnTo>
                <a:lnTo>
                  <a:pt x="668963" y="569710"/>
                </a:lnTo>
                <a:lnTo>
                  <a:pt x="668963" y="2869"/>
                </a:lnTo>
                <a:lnTo>
                  <a:pt x="66463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899209" y="2704485"/>
            <a:ext cx="207646" cy="131114"/>
          </a:xfrm>
          <a:custGeom>
            <a:avLst/>
            <a:gdLst/>
            <a:ahLst/>
            <a:cxnLst/>
            <a:rect l="l" t="t" r="r" b="b"/>
            <a:pathLst>
              <a:path w="456564" h="288289">
                <a:moveTo>
                  <a:pt x="61851" y="149628"/>
                </a:moveTo>
                <a:lnTo>
                  <a:pt x="0" y="287739"/>
                </a:lnTo>
                <a:lnTo>
                  <a:pt x="456069" y="287739"/>
                </a:lnTo>
                <a:lnTo>
                  <a:pt x="451533" y="223008"/>
                </a:lnTo>
                <a:lnTo>
                  <a:pt x="136686" y="223008"/>
                </a:lnTo>
                <a:lnTo>
                  <a:pt x="61851" y="149628"/>
                </a:lnTo>
                <a:close/>
              </a:path>
              <a:path w="456564" h="288289">
                <a:moveTo>
                  <a:pt x="221542" y="87777"/>
                </a:moveTo>
                <a:lnTo>
                  <a:pt x="136686" y="223008"/>
                </a:lnTo>
                <a:lnTo>
                  <a:pt x="451533" y="223008"/>
                </a:lnTo>
                <a:lnTo>
                  <a:pt x="450523" y="208611"/>
                </a:lnTo>
                <a:lnTo>
                  <a:pt x="333749" y="208611"/>
                </a:lnTo>
                <a:lnTo>
                  <a:pt x="221542" y="87777"/>
                </a:lnTo>
                <a:close/>
              </a:path>
              <a:path w="456564" h="288289">
                <a:moveTo>
                  <a:pt x="435902" y="0"/>
                </a:moveTo>
                <a:lnTo>
                  <a:pt x="333749" y="208611"/>
                </a:lnTo>
                <a:lnTo>
                  <a:pt x="450523" y="208611"/>
                </a:lnTo>
                <a:lnTo>
                  <a:pt x="43590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895932" y="2687484"/>
            <a:ext cx="43850" cy="43840"/>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1136493" y="3404419"/>
            <a:ext cx="2828739" cy="300350"/>
          </a:xfrm>
          <a:custGeom>
            <a:avLst/>
            <a:gdLst/>
            <a:ahLst/>
            <a:cxnLst/>
            <a:rect l="l" t="t" r="r" b="b"/>
            <a:pathLst>
              <a:path w="5521325" h="660400">
                <a:moveTo>
                  <a:pt x="0" y="660325"/>
                </a:moveTo>
                <a:lnTo>
                  <a:pt x="5520711" y="660325"/>
                </a:lnTo>
                <a:lnTo>
                  <a:pt x="5520711" y="0"/>
                </a:lnTo>
                <a:lnTo>
                  <a:pt x="0" y="0"/>
                </a:lnTo>
                <a:lnTo>
                  <a:pt x="0" y="660325"/>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8" name="object 18"/>
          <p:cNvSpPr txBox="1"/>
          <p:nvPr/>
        </p:nvSpPr>
        <p:spPr>
          <a:xfrm>
            <a:off x="1425943" y="3469185"/>
            <a:ext cx="2772737" cy="236081"/>
          </a:xfrm>
          <a:prstGeom prst="rect">
            <a:avLst/>
          </a:prstGeom>
        </p:spPr>
        <p:txBody>
          <a:bodyPr vert="horz" wrap="square" lIns="0" tIns="5198" rIns="0" bIns="0" rtlCol="0">
            <a:spAutoFit/>
          </a:bodyPr>
          <a:lstStyle/>
          <a:p>
            <a:pPr marL="5776" defTabSz="415869">
              <a:spcBef>
                <a:spcPts val="41"/>
              </a:spcBef>
            </a:pPr>
            <a:r>
              <a:rPr sz="1500" b="1" spc="46" dirty="0">
                <a:solidFill>
                  <a:srgbClr val="262F68"/>
                </a:solidFill>
                <a:latin typeface="Arial"/>
                <a:cs typeface="Arial"/>
              </a:rPr>
              <a:t>Instagram </a:t>
            </a:r>
            <a:r>
              <a:rPr sz="1500" b="1" spc="37" dirty="0">
                <a:solidFill>
                  <a:srgbClr val="262F68"/>
                </a:solidFill>
                <a:latin typeface="Arial"/>
                <a:cs typeface="Arial"/>
              </a:rPr>
              <a:t>Stories</a:t>
            </a:r>
            <a:endParaRPr sz="1500" dirty="0">
              <a:solidFill>
                <a:prstClr val="black"/>
              </a:solidFill>
              <a:latin typeface="Arial"/>
              <a:cs typeface="Arial"/>
            </a:endParaRPr>
          </a:p>
        </p:txBody>
      </p:sp>
      <p:sp>
        <p:nvSpPr>
          <p:cNvPr id="19" name="object 19"/>
          <p:cNvSpPr/>
          <p:nvPr/>
        </p:nvSpPr>
        <p:spPr>
          <a:xfrm>
            <a:off x="569533" y="3177944"/>
            <a:ext cx="756652" cy="753475"/>
          </a:xfrm>
          <a:custGeom>
            <a:avLst/>
            <a:gdLst/>
            <a:ahLst/>
            <a:cxnLst/>
            <a:rect l="l" t="t" r="r" b="b"/>
            <a:pathLst>
              <a:path w="1663700" h="1656715">
                <a:moveTo>
                  <a:pt x="831849" y="0"/>
                </a:moveTo>
                <a:lnTo>
                  <a:pt x="782971" y="1405"/>
                </a:lnTo>
                <a:lnTo>
                  <a:pt x="734837" y="5571"/>
                </a:lnTo>
                <a:lnTo>
                  <a:pt x="687525" y="12419"/>
                </a:lnTo>
                <a:lnTo>
                  <a:pt x="641112" y="21871"/>
                </a:lnTo>
                <a:lnTo>
                  <a:pt x="595678" y="33850"/>
                </a:lnTo>
                <a:lnTo>
                  <a:pt x="551299" y="48278"/>
                </a:lnTo>
                <a:lnTo>
                  <a:pt x="508054" y="65078"/>
                </a:lnTo>
                <a:lnTo>
                  <a:pt x="466021" y="84171"/>
                </a:lnTo>
                <a:lnTo>
                  <a:pt x="425278" y="105480"/>
                </a:lnTo>
                <a:lnTo>
                  <a:pt x="385903" y="128928"/>
                </a:lnTo>
                <a:lnTo>
                  <a:pt x="347973" y="154437"/>
                </a:lnTo>
                <a:lnTo>
                  <a:pt x="311568" y="181929"/>
                </a:lnTo>
                <a:lnTo>
                  <a:pt x="276765" y="211326"/>
                </a:lnTo>
                <a:lnTo>
                  <a:pt x="243641" y="242551"/>
                </a:lnTo>
                <a:lnTo>
                  <a:pt x="212276" y="275526"/>
                </a:lnTo>
                <a:lnTo>
                  <a:pt x="182746" y="310174"/>
                </a:lnTo>
                <a:lnTo>
                  <a:pt x="155131" y="346416"/>
                </a:lnTo>
                <a:lnTo>
                  <a:pt x="129508" y="384175"/>
                </a:lnTo>
                <a:lnTo>
                  <a:pt x="105954" y="423374"/>
                </a:lnTo>
                <a:lnTo>
                  <a:pt x="84549" y="463935"/>
                </a:lnTo>
                <a:lnTo>
                  <a:pt x="65370" y="505779"/>
                </a:lnTo>
                <a:lnTo>
                  <a:pt x="48495" y="548830"/>
                </a:lnTo>
                <a:lnTo>
                  <a:pt x="34002" y="593010"/>
                </a:lnTo>
                <a:lnTo>
                  <a:pt x="21969" y="638241"/>
                </a:lnTo>
                <a:lnTo>
                  <a:pt x="12474" y="684445"/>
                </a:lnTo>
                <a:lnTo>
                  <a:pt x="5596" y="731545"/>
                </a:lnTo>
                <a:lnTo>
                  <a:pt x="1412" y="779463"/>
                </a:lnTo>
                <a:lnTo>
                  <a:pt x="0" y="828121"/>
                </a:lnTo>
                <a:lnTo>
                  <a:pt x="1412" y="876779"/>
                </a:lnTo>
                <a:lnTo>
                  <a:pt x="5596" y="924697"/>
                </a:lnTo>
                <a:lnTo>
                  <a:pt x="12474" y="971797"/>
                </a:lnTo>
                <a:lnTo>
                  <a:pt x="21969" y="1018001"/>
                </a:lnTo>
                <a:lnTo>
                  <a:pt x="34002" y="1063232"/>
                </a:lnTo>
                <a:lnTo>
                  <a:pt x="48495" y="1107412"/>
                </a:lnTo>
                <a:lnTo>
                  <a:pt x="65370" y="1150463"/>
                </a:lnTo>
                <a:lnTo>
                  <a:pt x="84549" y="1192307"/>
                </a:lnTo>
                <a:lnTo>
                  <a:pt x="105954" y="1232868"/>
                </a:lnTo>
                <a:lnTo>
                  <a:pt x="129508" y="1272067"/>
                </a:lnTo>
                <a:lnTo>
                  <a:pt x="155131" y="1309826"/>
                </a:lnTo>
                <a:lnTo>
                  <a:pt x="182746" y="1346068"/>
                </a:lnTo>
                <a:lnTo>
                  <a:pt x="212276" y="1380716"/>
                </a:lnTo>
                <a:lnTo>
                  <a:pt x="243641" y="1413691"/>
                </a:lnTo>
                <a:lnTo>
                  <a:pt x="276765" y="1444916"/>
                </a:lnTo>
                <a:lnTo>
                  <a:pt x="311568" y="1474313"/>
                </a:lnTo>
                <a:lnTo>
                  <a:pt x="347973" y="1501805"/>
                </a:lnTo>
                <a:lnTo>
                  <a:pt x="385903" y="1527313"/>
                </a:lnTo>
                <a:lnTo>
                  <a:pt x="425278" y="1550761"/>
                </a:lnTo>
                <a:lnTo>
                  <a:pt x="466021" y="1572071"/>
                </a:lnTo>
                <a:lnTo>
                  <a:pt x="508054" y="1591164"/>
                </a:lnTo>
                <a:lnTo>
                  <a:pt x="551299" y="1607964"/>
                </a:lnTo>
                <a:lnTo>
                  <a:pt x="595678" y="1622392"/>
                </a:lnTo>
                <a:lnTo>
                  <a:pt x="641112" y="1634371"/>
                </a:lnTo>
                <a:lnTo>
                  <a:pt x="687525" y="1643823"/>
                </a:lnTo>
                <a:lnTo>
                  <a:pt x="734837" y="1650671"/>
                </a:lnTo>
                <a:lnTo>
                  <a:pt x="782971" y="1654836"/>
                </a:lnTo>
                <a:lnTo>
                  <a:pt x="831849" y="1656242"/>
                </a:lnTo>
                <a:lnTo>
                  <a:pt x="880726" y="1654836"/>
                </a:lnTo>
                <a:lnTo>
                  <a:pt x="928860" y="1650671"/>
                </a:lnTo>
                <a:lnTo>
                  <a:pt x="976172" y="1643823"/>
                </a:lnTo>
                <a:lnTo>
                  <a:pt x="1022585" y="1634371"/>
                </a:lnTo>
                <a:lnTo>
                  <a:pt x="1068019" y="1622392"/>
                </a:lnTo>
                <a:lnTo>
                  <a:pt x="1112398" y="1607964"/>
                </a:lnTo>
                <a:lnTo>
                  <a:pt x="1155643" y="1591164"/>
                </a:lnTo>
                <a:lnTo>
                  <a:pt x="1197676" y="1572071"/>
                </a:lnTo>
                <a:lnTo>
                  <a:pt x="1238419" y="1550761"/>
                </a:lnTo>
                <a:lnTo>
                  <a:pt x="1277794" y="1527313"/>
                </a:lnTo>
                <a:lnTo>
                  <a:pt x="1315724" y="1501805"/>
                </a:lnTo>
                <a:lnTo>
                  <a:pt x="1352129" y="1474313"/>
                </a:lnTo>
                <a:lnTo>
                  <a:pt x="1386932" y="1444916"/>
                </a:lnTo>
                <a:lnTo>
                  <a:pt x="1420056" y="1413691"/>
                </a:lnTo>
                <a:lnTo>
                  <a:pt x="1451421" y="1380716"/>
                </a:lnTo>
                <a:lnTo>
                  <a:pt x="1480951" y="1346068"/>
                </a:lnTo>
                <a:lnTo>
                  <a:pt x="1508566" y="1309826"/>
                </a:lnTo>
                <a:lnTo>
                  <a:pt x="1534189" y="1272067"/>
                </a:lnTo>
                <a:lnTo>
                  <a:pt x="1557743" y="1232868"/>
                </a:lnTo>
                <a:lnTo>
                  <a:pt x="1579148" y="1192307"/>
                </a:lnTo>
                <a:lnTo>
                  <a:pt x="1598327" y="1150463"/>
                </a:lnTo>
                <a:lnTo>
                  <a:pt x="1615202" y="1107412"/>
                </a:lnTo>
                <a:lnTo>
                  <a:pt x="1629695" y="1063232"/>
                </a:lnTo>
                <a:lnTo>
                  <a:pt x="1641728" y="1018001"/>
                </a:lnTo>
                <a:lnTo>
                  <a:pt x="1651223" y="971797"/>
                </a:lnTo>
                <a:lnTo>
                  <a:pt x="1658101" y="924697"/>
                </a:lnTo>
                <a:lnTo>
                  <a:pt x="1662285" y="876779"/>
                </a:lnTo>
                <a:lnTo>
                  <a:pt x="1663698" y="828121"/>
                </a:lnTo>
                <a:lnTo>
                  <a:pt x="1662285" y="779463"/>
                </a:lnTo>
                <a:lnTo>
                  <a:pt x="1658101" y="731545"/>
                </a:lnTo>
                <a:lnTo>
                  <a:pt x="1651223" y="684445"/>
                </a:lnTo>
                <a:lnTo>
                  <a:pt x="1641728" y="638241"/>
                </a:lnTo>
                <a:lnTo>
                  <a:pt x="1629695" y="593010"/>
                </a:lnTo>
                <a:lnTo>
                  <a:pt x="1615202" y="548830"/>
                </a:lnTo>
                <a:lnTo>
                  <a:pt x="1598327" y="505779"/>
                </a:lnTo>
                <a:lnTo>
                  <a:pt x="1579148" y="463935"/>
                </a:lnTo>
                <a:lnTo>
                  <a:pt x="1557743" y="423374"/>
                </a:lnTo>
                <a:lnTo>
                  <a:pt x="1534189" y="384175"/>
                </a:lnTo>
                <a:lnTo>
                  <a:pt x="1508566" y="346416"/>
                </a:lnTo>
                <a:lnTo>
                  <a:pt x="1480951" y="310174"/>
                </a:lnTo>
                <a:lnTo>
                  <a:pt x="1451421" y="275526"/>
                </a:lnTo>
                <a:lnTo>
                  <a:pt x="1420056" y="242551"/>
                </a:lnTo>
                <a:lnTo>
                  <a:pt x="1386932" y="211326"/>
                </a:lnTo>
                <a:lnTo>
                  <a:pt x="1352129" y="181929"/>
                </a:lnTo>
                <a:lnTo>
                  <a:pt x="1315724" y="154437"/>
                </a:lnTo>
                <a:lnTo>
                  <a:pt x="1277794" y="128928"/>
                </a:lnTo>
                <a:lnTo>
                  <a:pt x="1238419" y="105480"/>
                </a:lnTo>
                <a:lnTo>
                  <a:pt x="1197676" y="84171"/>
                </a:lnTo>
                <a:lnTo>
                  <a:pt x="1155643" y="65078"/>
                </a:lnTo>
                <a:lnTo>
                  <a:pt x="1112398" y="48278"/>
                </a:lnTo>
                <a:lnTo>
                  <a:pt x="1068019" y="33850"/>
                </a:lnTo>
                <a:lnTo>
                  <a:pt x="1022585" y="21871"/>
                </a:lnTo>
                <a:lnTo>
                  <a:pt x="976172" y="12419"/>
                </a:lnTo>
                <a:lnTo>
                  <a:pt x="928860" y="5571"/>
                </a:lnTo>
                <a:lnTo>
                  <a:pt x="880726" y="1405"/>
                </a:lnTo>
                <a:lnTo>
                  <a:pt x="831849"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676210" y="3281954"/>
            <a:ext cx="543519" cy="540920"/>
          </a:xfrm>
          <a:custGeom>
            <a:avLst/>
            <a:gdLst/>
            <a:ahLst/>
            <a:cxnLst/>
            <a:rect l="l" t="t" r="r" b="b"/>
            <a:pathLst>
              <a:path w="1195070" h="1189354">
                <a:moveTo>
                  <a:pt x="597290" y="0"/>
                </a:moveTo>
                <a:lnTo>
                  <a:pt x="548303" y="1971"/>
                </a:lnTo>
                <a:lnTo>
                  <a:pt x="500407" y="7782"/>
                </a:lnTo>
                <a:lnTo>
                  <a:pt x="453754" y="17280"/>
                </a:lnTo>
                <a:lnTo>
                  <a:pt x="408500" y="30313"/>
                </a:lnTo>
                <a:lnTo>
                  <a:pt x="364798" y="46726"/>
                </a:lnTo>
                <a:lnTo>
                  <a:pt x="322801" y="66368"/>
                </a:lnTo>
                <a:lnTo>
                  <a:pt x="282663" y="89085"/>
                </a:lnTo>
                <a:lnTo>
                  <a:pt x="244538" y="114724"/>
                </a:lnTo>
                <a:lnTo>
                  <a:pt x="208580" y="143131"/>
                </a:lnTo>
                <a:lnTo>
                  <a:pt x="174942" y="174155"/>
                </a:lnTo>
                <a:lnTo>
                  <a:pt x="143778" y="207642"/>
                </a:lnTo>
                <a:lnTo>
                  <a:pt x="115242" y="243439"/>
                </a:lnTo>
                <a:lnTo>
                  <a:pt x="89487" y="281393"/>
                </a:lnTo>
                <a:lnTo>
                  <a:pt x="66668" y="321350"/>
                </a:lnTo>
                <a:lnTo>
                  <a:pt x="46938" y="363159"/>
                </a:lnTo>
                <a:lnTo>
                  <a:pt x="30450" y="406665"/>
                </a:lnTo>
                <a:lnTo>
                  <a:pt x="17358" y="451717"/>
                </a:lnTo>
                <a:lnTo>
                  <a:pt x="7817" y="498160"/>
                </a:lnTo>
                <a:lnTo>
                  <a:pt x="1979" y="545842"/>
                </a:lnTo>
                <a:lnTo>
                  <a:pt x="0" y="594610"/>
                </a:lnTo>
                <a:lnTo>
                  <a:pt x="1979" y="643378"/>
                </a:lnTo>
                <a:lnTo>
                  <a:pt x="7817" y="691060"/>
                </a:lnTo>
                <a:lnTo>
                  <a:pt x="17358" y="737503"/>
                </a:lnTo>
                <a:lnTo>
                  <a:pt x="30450" y="782554"/>
                </a:lnTo>
                <a:lnTo>
                  <a:pt x="46938" y="826061"/>
                </a:lnTo>
                <a:lnTo>
                  <a:pt x="66668" y="867869"/>
                </a:lnTo>
                <a:lnTo>
                  <a:pt x="89487" y="907827"/>
                </a:lnTo>
                <a:lnTo>
                  <a:pt x="115242" y="945781"/>
                </a:lnTo>
                <a:lnTo>
                  <a:pt x="143778" y="981577"/>
                </a:lnTo>
                <a:lnTo>
                  <a:pt x="174942" y="1015064"/>
                </a:lnTo>
                <a:lnTo>
                  <a:pt x="208580" y="1046088"/>
                </a:lnTo>
                <a:lnTo>
                  <a:pt x="244538" y="1074496"/>
                </a:lnTo>
                <a:lnTo>
                  <a:pt x="282663" y="1100135"/>
                </a:lnTo>
                <a:lnTo>
                  <a:pt x="322801" y="1122851"/>
                </a:lnTo>
                <a:lnTo>
                  <a:pt x="364798" y="1142493"/>
                </a:lnTo>
                <a:lnTo>
                  <a:pt x="408500" y="1158907"/>
                </a:lnTo>
                <a:lnTo>
                  <a:pt x="453754" y="1171939"/>
                </a:lnTo>
                <a:lnTo>
                  <a:pt x="500407" y="1181438"/>
                </a:lnTo>
                <a:lnTo>
                  <a:pt x="548303" y="1187249"/>
                </a:lnTo>
                <a:lnTo>
                  <a:pt x="597290" y="1189220"/>
                </a:lnTo>
                <a:lnTo>
                  <a:pt x="646277" y="1187249"/>
                </a:lnTo>
                <a:lnTo>
                  <a:pt x="694174" y="1181438"/>
                </a:lnTo>
                <a:lnTo>
                  <a:pt x="740826" y="1171939"/>
                </a:lnTo>
                <a:lnTo>
                  <a:pt x="786080" y="1158907"/>
                </a:lnTo>
                <a:lnTo>
                  <a:pt x="829783" y="1142493"/>
                </a:lnTo>
                <a:lnTo>
                  <a:pt x="871780" y="1122851"/>
                </a:lnTo>
                <a:lnTo>
                  <a:pt x="911918" y="1100135"/>
                </a:lnTo>
                <a:lnTo>
                  <a:pt x="950042" y="1074496"/>
                </a:lnTo>
                <a:lnTo>
                  <a:pt x="986001" y="1046088"/>
                </a:lnTo>
                <a:lnTo>
                  <a:pt x="1019639" y="1015064"/>
                </a:lnTo>
                <a:lnTo>
                  <a:pt x="1050802" y="981577"/>
                </a:lnTo>
                <a:lnTo>
                  <a:pt x="1079339" y="945781"/>
                </a:lnTo>
                <a:lnTo>
                  <a:pt x="1105093" y="907827"/>
                </a:lnTo>
                <a:lnTo>
                  <a:pt x="1127912" y="867869"/>
                </a:lnTo>
                <a:lnTo>
                  <a:pt x="1147643" y="826061"/>
                </a:lnTo>
                <a:lnTo>
                  <a:pt x="1164131" y="782554"/>
                </a:lnTo>
                <a:lnTo>
                  <a:pt x="1177222" y="737503"/>
                </a:lnTo>
                <a:lnTo>
                  <a:pt x="1186763" y="691060"/>
                </a:lnTo>
                <a:lnTo>
                  <a:pt x="1192601" y="643378"/>
                </a:lnTo>
                <a:lnTo>
                  <a:pt x="1194581" y="594610"/>
                </a:lnTo>
                <a:lnTo>
                  <a:pt x="1192601" y="545842"/>
                </a:lnTo>
                <a:lnTo>
                  <a:pt x="1186763" y="498160"/>
                </a:lnTo>
                <a:lnTo>
                  <a:pt x="1177222" y="451717"/>
                </a:lnTo>
                <a:lnTo>
                  <a:pt x="1164131" y="406665"/>
                </a:lnTo>
                <a:lnTo>
                  <a:pt x="1147643" y="363159"/>
                </a:lnTo>
                <a:lnTo>
                  <a:pt x="1127912" y="321350"/>
                </a:lnTo>
                <a:lnTo>
                  <a:pt x="1105093" y="281393"/>
                </a:lnTo>
                <a:lnTo>
                  <a:pt x="1079339" y="243439"/>
                </a:lnTo>
                <a:lnTo>
                  <a:pt x="1050802" y="207642"/>
                </a:lnTo>
                <a:lnTo>
                  <a:pt x="1019639" y="174155"/>
                </a:lnTo>
                <a:lnTo>
                  <a:pt x="986001" y="143131"/>
                </a:lnTo>
                <a:lnTo>
                  <a:pt x="950042" y="114724"/>
                </a:lnTo>
                <a:lnTo>
                  <a:pt x="911918" y="89085"/>
                </a:lnTo>
                <a:lnTo>
                  <a:pt x="871780" y="66368"/>
                </a:lnTo>
                <a:lnTo>
                  <a:pt x="829783" y="46726"/>
                </a:lnTo>
                <a:lnTo>
                  <a:pt x="786080" y="30313"/>
                </a:lnTo>
                <a:lnTo>
                  <a:pt x="740826" y="17280"/>
                </a:lnTo>
                <a:lnTo>
                  <a:pt x="694174" y="7782"/>
                </a:lnTo>
                <a:lnTo>
                  <a:pt x="646277" y="1971"/>
                </a:lnTo>
                <a:lnTo>
                  <a:pt x="59729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757305" y="3390127"/>
            <a:ext cx="396231" cy="366485"/>
          </a:xfrm>
          <a:custGeom>
            <a:avLst/>
            <a:gdLst/>
            <a:ahLst/>
            <a:cxnLst/>
            <a:rect l="l" t="t" r="r" b="b"/>
            <a:pathLst>
              <a:path w="871219" h="805814">
                <a:moveTo>
                  <a:pt x="826435" y="29548"/>
                </a:moveTo>
                <a:lnTo>
                  <a:pt x="826435" y="588903"/>
                </a:lnTo>
                <a:lnTo>
                  <a:pt x="823685" y="602498"/>
                </a:lnTo>
                <a:lnTo>
                  <a:pt x="816188" y="613625"/>
                </a:lnTo>
                <a:lnTo>
                  <a:pt x="805077" y="621147"/>
                </a:lnTo>
                <a:lnTo>
                  <a:pt x="791483" y="623928"/>
                </a:lnTo>
                <a:lnTo>
                  <a:pt x="757568" y="624903"/>
                </a:lnTo>
                <a:lnTo>
                  <a:pt x="717496" y="628163"/>
                </a:lnTo>
                <a:lnTo>
                  <a:pt x="673115" y="634451"/>
                </a:lnTo>
                <a:lnTo>
                  <a:pt x="626267" y="644506"/>
                </a:lnTo>
                <a:lnTo>
                  <a:pt x="578799" y="659070"/>
                </a:lnTo>
                <a:lnTo>
                  <a:pt x="532554" y="678884"/>
                </a:lnTo>
                <a:lnTo>
                  <a:pt x="489379" y="704688"/>
                </a:lnTo>
                <a:lnTo>
                  <a:pt x="451117" y="737223"/>
                </a:lnTo>
                <a:lnTo>
                  <a:pt x="451117" y="805200"/>
                </a:lnTo>
                <a:lnTo>
                  <a:pt x="492838" y="768884"/>
                </a:lnTo>
                <a:lnTo>
                  <a:pt x="539847" y="740089"/>
                </a:lnTo>
                <a:lnTo>
                  <a:pt x="590166" y="717987"/>
                </a:lnTo>
                <a:lnTo>
                  <a:pt x="641816" y="701748"/>
                </a:lnTo>
                <a:lnTo>
                  <a:pt x="692821" y="690542"/>
                </a:lnTo>
                <a:lnTo>
                  <a:pt x="741200" y="683542"/>
                </a:lnTo>
                <a:lnTo>
                  <a:pt x="784977" y="679917"/>
                </a:lnTo>
                <a:lnTo>
                  <a:pt x="822173" y="678837"/>
                </a:lnTo>
                <a:lnTo>
                  <a:pt x="838638" y="675802"/>
                </a:lnTo>
                <a:lnTo>
                  <a:pt x="854361" y="667598"/>
                </a:lnTo>
                <a:lnTo>
                  <a:pt x="866141" y="655462"/>
                </a:lnTo>
                <a:lnTo>
                  <a:pt x="870779" y="640629"/>
                </a:lnTo>
                <a:lnTo>
                  <a:pt x="870779" y="67558"/>
                </a:lnTo>
                <a:lnTo>
                  <a:pt x="865909" y="56349"/>
                </a:lnTo>
                <a:lnTo>
                  <a:pt x="854097" y="44253"/>
                </a:lnTo>
                <a:lnTo>
                  <a:pt x="839539" y="34308"/>
                </a:lnTo>
                <a:lnTo>
                  <a:pt x="826435" y="29548"/>
                </a:lnTo>
                <a:close/>
              </a:path>
              <a:path w="871219" h="805814">
                <a:moveTo>
                  <a:pt x="762730" y="0"/>
                </a:moveTo>
                <a:lnTo>
                  <a:pt x="724035" y="1481"/>
                </a:lnTo>
                <a:lnTo>
                  <a:pt x="679686" y="6779"/>
                </a:lnTo>
                <a:lnTo>
                  <a:pt x="631989" y="17413"/>
                </a:lnTo>
                <a:lnTo>
                  <a:pt x="583353" y="34905"/>
                </a:lnTo>
                <a:lnTo>
                  <a:pt x="536187" y="60775"/>
                </a:lnTo>
                <a:lnTo>
                  <a:pt x="492900" y="96544"/>
                </a:lnTo>
                <a:lnTo>
                  <a:pt x="455902" y="143733"/>
                </a:lnTo>
                <a:lnTo>
                  <a:pt x="451117" y="154927"/>
                </a:lnTo>
                <a:lnTo>
                  <a:pt x="451117" y="711339"/>
                </a:lnTo>
                <a:lnTo>
                  <a:pt x="493670" y="673875"/>
                </a:lnTo>
                <a:lnTo>
                  <a:pt x="539700" y="645272"/>
                </a:lnTo>
                <a:lnTo>
                  <a:pt x="587506" y="624397"/>
                </a:lnTo>
                <a:lnTo>
                  <a:pt x="635388" y="610116"/>
                </a:lnTo>
                <a:lnTo>
                  <a:pt x="681648" y="601297"/>
                </a:lnTo>
                <a:lnTo>
                  <a:pt x="724585" y="596806"/>
                </a:lnTo>
                <a:lnTo>
                  <a:pt x="762500" y="595510"/>
                </a:lnTo>
                <a:lnTo>
                  <a:pt x="776094" y="592722"/>
                </a:lnTo>
                <a:lnTo>
                  <a:pt x="787205" y="585202"/>
                </a:lnTo>
                <a:lnTo>
                  <a:pt x="794701" y="574077"/>
                </a:lnTo>
                <a:lnTo>
                  <a:pt x="797452" y="560475"/>
                </a:lnTo>
                <a:lnTo>
                  <a:pt x="797380" y="34308"/>
                </a:lnTo>
                <a:lnTo>
                  <a:pt x="775958" y="2622"/>
                </a:lnTo>
                <a:lnTo>
                  <a:pt x="769521" y="665"/>
                </a:lnTo>
                <a:lnTo>
                  <a:pt x="762730" y="0"/>
                </a:lnTo>
                <a:close/>
              </a:path>
              <a:path w="871219" h="805814">
                <a:moveTo>
                  <a:pt x="44354" y="29548"/>
                </a:moveTo>
                <a:lnTo>
                  <a:pt x="31253" y="34308"/>
                </a:lnTo>
                <a:lnTo>
                  <a:pt x="16691" y="44253"/>
                </a:lnTo>
                <a:lnTo>
                  <a:pt x="4873" y="56349"/>
                </a:lnTo>
                <a:lnTo>
                  <a:pt x="0" y="67558"/>
                </a:lnTo>
                <a:lnTo>
                  <a:pt x="0" y="640629"/>
                </a:lnTo>
                <a:lnTo>
                  <a:pt x="32158" y="675802"/>
                </a:lnTo>
                <a:lnTo>
                  <a:pt x="85820" y="679917"/>
                </a:lnTo>
                <a:lnTo>
                  <a:pt x="129590" y="683542"/>
                </a:lnTo>
                <a:lnTo>
                  <a:pt x="177967" y="690542"/>
                </a:lnTo>
                <a:lnTo>
                  <a:pt x="228972" y="701748"/>
                </a:lnTo>
                <a:lnTo>
                  <a:pt x="280624" y="717987"/>
                </a:lnTo>
                <a:lnTo>
                  <a:pt x="330944" y="740089"/>
                </a:lnTo>
                <a:lnTo>
                  <a:pt x="377954" y="768884"/>
                </a:lnTo>
                <a:lnTo>
                  <a:pt x="419673" y="805200"/>
                </a:lnTo>
                <a:lnTo>
                  <a:pt x="419673" y="737223"/>
                </a:lnTo>
                <a:lnTo>
                  <a:pt x="381411" y="704688"/>
                </a:lnTo>
                <a:lnTo>
                  <a:pt x="338235" y="678884"/>
                </a:lnTo>
                <a:lnTo>
                  <a:pt x="291991" y="659070"/>
                </a:lnTo>
                <a:lnTo>
                  <a:pt x="244523" y="644506"/>
                </a:lnTo>
                <a:lnTo>
                  <a:pt x="197677" y="634451"/>
                </a:lnTo>
                <a:lnTo>
                  <a:pt x="153297" y="628163"/>
                </a:lnTo>
                <a:lnTo>
                  <a:pt x="113229" y="624903"/>
                </a:lnTo>
                <a:lnTo>
                  <a:pt x="79316" y="623928"/>
                </a:lnTo>
                <a:lnTo>
                  <a:pt x="65721" y="621147"/>
                </a:lnTo>
                <a:lnTo>
                  <a:pt x="54606" y="613625"/>
                </a:lnTo>
                <a:lnTo>
                  <a:pt x="47106" y="602498"/>
                </a:lnTo>
                <a:lnTo>
                  <a:pt x="44354" y="588903"/>
                </a:lnTo>
                <a:lnTo>
                  <a:pt x="44354" y="29548"/>
                </a:lnTo>
                <a:close/>
              </a:path>
              <a:path w="871219" h="805814">
                <a:moveTo>
                  <a:pt x="108059" y="0"/>
                </a:moveTo>
                <a:lnTo>
                  <a:pt x="75975" y="21563"/>
                </a:lnTo>
                <a:lnTo>
                  <a:pt x="73327" y="560475"/>
                </a:lnTo>
                <a:lnTo>
                  <a:pt x="76078" y="574077"/>
                </a:lnTo>
                <a:lnTo>
                  <a:pt x="83575" y="585202"/>
                </a:lnTo>
                <a:lnTo>
                  <a:pt x="94690" y="592722"/>
                </a:lnTo>
                <a:lnTo>
                  <a:pt x="108289" y="595510"/>
                </a:lnTo>
                <a:lnTo>
                  <a:pt x="146196" y="596806"/>
                </a:lnTo>
                <a:lnTo>
                  <a:pt x="189128" y="601297"/>
                </a:lnTo>
                <a:lnTo>
                  <a:pt x="235385" y="610116"/>
                </a:lnTo>
                <a:lnTo>
                  <a:pt x="283268" y="624397"/>
                </a:lnTo>
                <a:lnTo>
                  <a:pt x="331077" y="645272"/>
                </a:lnTo>
                <a:lnTo>
                  <a:pt x="377112" y="673875"/>
                </a:lnTo>
                <a:lnTo>
                  <a:pt x="419673" y="711339"/>
                </a:lnTo>
                <a:lnTo>
                  <a:pt x="419673" y="154927"/>
                </a:lnTo>
                <a:lnTo>
                  <a:pt x="377879" y="96544"/>
                </a:lnTo>
                <a:lnTo>
                  <a:pt x="334594" y="60775"/>
                </a:lnTo>
                <a:lnTo>
                  <a:pt x="287429" y="34905"/>
                </a:lnTo>
                <a:lnTo>
                  <a:pt x="238794" y="17413"/>
                </a:lnTo>
                <a:lnTo>
                  <a:pt x="191097" y="6779"/>
                </a:lnTo>
                <a:lnTo>
                  <a:pt x="146747" y="1481"/>
                </a:lnTo>
                <a:lnTo>
                  <a:pt x="10805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847215" y="3454692"/>
            <a:ext cx="216310" cy="217177"/>
          </a:xfrm>
          <a:custGeom>
            <a:avLst/>
            <a:gdLst/>
            <a:ahLst/>
            <a:cxnLst/>
            <a:rect l="l" t="t" r="r" b="b"/>
            <a:pathLst>
              <a:path w="475614" h="477520">
                <a:moveTo>
                  <a:pt x="237699" y="0"/>
                </a:moveTo>
                <a:lnTo>
                  <a:pt x="189793" y="4846"/>
                </a:lnTo>
                <a:lnTo>
                  <a:pt x="145173" y="18744"/>
                </a:lnTo>
                <a:lnTo>
                  <a:pt x="104796" y="40737"/>
                </a:lnTo>
                <a:lnTo>
                  <a:pt x="69618" y="69864"/>
                </a:lnTo>
                <a:lnTo>
                  <a:pt x="40593" y="105166"/>
                </a:lnTo>
                <a:lnTo>
                  <a:pt x="18678" y="145686"/>
                </a:lnTo>
                <a:lnTo>
                  <a:pt x="4828" y="190462"/>
                </a:lnTo>
                <a:lnTo>
                  <a:pt x="0" y="238537"/>
                </a:lnTo>
                <a:lnTo>
                  <a:pt x="4828" y="286612"/>
                </a:lnTo>
                <a:lnTo>
                  <a:pt x="18678" y="331388"/>
                </a:lnTo>
                <a:lnTo>
                  <a:pt x="40593" y="371907"/>
                </a:lnTo>
                <a:lnTo>
                  <a:pt x="69618" y="407210"/>
                </a:lnTo>
                <a:lnTo>
                  <a:pt x="104796" y="436337"/>
                </a:lnTo>
                <a:lnTo>
                  <a:pt x="145173" y="458329"/>
                </a:lnTo>
                <a:lnTo>
                  <a:pt x="189793" y="472228"/>
                </a:lnTo>
                <a:lnTo>
                  <a:pt x="237699" y="477074"/>
                </a:lnTo>
                <a:lnTo>
                  <a:pt x="285606" y="472228"/>
                </a:lnTo>
                <a:lnTo>
                  <a:pt x="330225" y="458329"/>
                </a:lnTo>
                <a:lnTo>
                  <a:pt x="350272" y="447410"/>
                </a:lnTo>
                <a:lnTo>
                  <a:pt x="237699" y="447410"/>
                </a:lnTo>
                <a:lnTo>
                  <a:pt x="190032" y="441884"/>
                </a:lnTo>
                <a:lnTo>
                  <a:pt x="146244" y="426149"/>
                </a:lnTo>
                <a:lnTo>
                  <a:pt x="107594" y="401467"/>
                </a:lnTo>
                <a:lnTo>
                  <a:pt x="75342" y="369102"/>
                </a:lnTo>
                <a:lnTo>
                  <a:pt x="50746" y="330316"/>
                </a:lnTo>
                <a:lnTo>
                  <a:pt x="35065" y="286373"/>
                </a:lnTo>
                <a:lnTo>
                  <a:pt x="29559" y="238537"/>
                </a:lnTo>
                <a:lnTo>
                  <a:pt x="35065" y="190703"/>
                </a:lnTo>
                <a:lnTo>
                  <a:pt x="50746" y="146762"/>
                </a:lnTo>
                <a:lnTo>
                  <a:pt x="75342" y="107976"/>
                </a:lnTo>
                <a:lnTo>
                  <a:pt x="107594" y="75610"/>
                </a:lnTo>
                <a:lnTo>
                  <a:pt x="146244" y="50927"/>
                </a:lnTo>
                <a:lnTo>
                  <a:pt x="190032" y="35190"/>
                </a:lnTo>
                <a:lnTo>
                  <a:pt x="237699" y="29664"/>
                </a:lnTo>
                <a:lnTo>
                  <a:pt x="350272" y="29664"/>
                </a:lnTo>
                <a:lnTo>
                  <a:pt x="330225" y="18744"/>
                </a:lnTo>
                <a:lnTo>
                  <a:pt x="285606" y="4846"/>
                </a:lnTo>
                <a:lnTo>
                  <a:pt x="237699" y="0"/>
                </a:lnTo>
                <a:close/>
              </a:path>
              <a:path w="475614" h="477520">
                <a:moveTo>
                  <a:pt x="350272" y="29664"/>
                </a:moveTo>
                <a:lnTo>
                  <a:pt x="237699" y="29664"/>
                </a:lnTo>
                <a:lnTo>
                  <a:pt x="285367" y="35190"/>
                </a:lnTo>
                <a:lnTo>
                  <a:pt x="329155" y="50927"/>
                </a:lnTo>
                <a:lnTo>
                  <a:pt x="367804" y="75610"/>
                </a:lnTo>
                <a:lnTo>
                  <a:pt x="400056" y="107976"/>
                </a:lnTo>
                <a:lnTo>
                  <a:pt x="424652" y="146762"/>
                </a:lnTo>
                <a:lnTo>
                  <a:pt x="440333" y="190703"/>
                </a:lnTo>
                <a:lnTo>
                  <a:pt x="445839" y="238537"/>
                </a:lnTo>
                <a:lnTo>
                  <a:pt x="440333" y="286373"/>
                </a:lnTo>
                <a:lnTo>
                  <a:pt x="424652" y="330316"/>
                </a:lnTo>
                <a:lnTo>
                  <a:pt x="400056" y="369102"/>
                </a:lnTo>
                <a:lnTo>
                  <a:pt x="367804" y="401467"/>
                </a:lnTo>
                <a:lnTo>
                  <a:pt x="329155" y="426149"/>
                </a:lnTo>
                <a:lnTo>
                  <a:pt x="285367" y="441884"/>
                </a:lnTo>
                <a:lnTo>
                  <a:pt x="237699" y="447410"/>
                </a:lnTo>
                <a:lnTo>
                  <a:pt x="350272" y="447410"/>
                </a:lnTo>
                <a:lnTo>
                  <a:pt x="405780" y="407210"/>
                </a:lnTo>
                <a:lnTo>
                  <a:pt x="434805" y="371907"/>
                </a:lnTo>
                <a:lnTo>
                  <a:pt x="456720" y="331388"/>
                </a:lnTo>
                <a:lnTo>
                  <a:pt x="470570" y="286612"/>
                </a:lnTo>
                <a:lnTo>
                  <a:pt x="475399" y="238537"/>
                </a:lnTo>
                <a:lnTo>
                  <a:pt x="470570" y="190462"/>
                </a:lnTo>
                <a:lnTo>
                  <a:pt x="456720" y="145686"/>
                </a:lnTo>
                <a:lnTo>
                  <a:pt x="434805" y="105166"/>
                </a:lnTo>
                <a:lnTo>
                  <a:pt x="405780" y="69864"/>
                </a:lnTo>
                <a:lnTo>
                  <a:pt x="370602" y="40737"/>
                </a:lnTo>
                <a:lnTo>
                  <a:pt x="350272" y="29664"/>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959793" y="3504077"/>
            <a:ext cx="49385" cy="95592"/>
          </a:xfrm>
          <a:custGeom>
            <a:avLst/>
            <a:gdLst/>
            <a:ahLst/>
            <a:cxnLst/>
            <a:rect l="l" t="t" r="r" b="b"/>
            <a:pathLst>
              <a:path w="108585" h="210185">
                <a:moveTo>
                  <a:pt x="0" y="0"/>
                </a:moveTo>
                <a:lnTo>
                  <a:pt x="0" y="146948"/>
                </a:lnTo>
                <a:lnTo>
                  <a:pt x="108426" y="209773"/>
                </a:lnTo>
              </a:path>
            </a:pathLst>
          </a:custGeom>
          <a:ln w="49223">
            <a:solidFill>
              <a:srgbClr val="FFFFFF"/>
            </a:solidFill>
          </a:ln>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1245899" y="4256899"/>
            <a:ext cx="2674054" cy="278113"/>
          </a:xfrm>
          <a:custGeom>
            <a:avLst/>
            <a:gdLst/>
            <a:ahLst/>
            <a:cxnLst/>
            <a:rect l="l" t="t" r="r" b="b"/>
            <a:pathLst>
              <a:path w="5280659" h="611504">
                <a:moveTo>
                  <a:pt x="0" y="611311"/>
                </a:moveTo>
                <a:lnTo>
                  <a:pt x="5280153" y="611311"/>
                </a:lnTo>
                <a:lnTo>
                  <a:pt x="5280153" y="0"/>
                </a:lnTo>
                <a:lnTo>
                  <a:pt x="0" y="0"/>
                </a:lnTo>
                <a:lnTo>
                  <a:pt x="0" y="611311"/>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5" name="object 25"/>
          <p:cNvSpPr txBox="1"/>
          <p:nvPr/>
        </p:nvSpPr>
        <p:spPr>
          <a:xfrm>
            <a:off x="1245899" y="4310516"/>
            <a:ext cx="2843437" cy="236081"/>
          </a:xfrm>
          <a:prstGeom prst="rect">
            <a:avLst/>
          </a:prstGeom>
        </p:spPr>
        <p:txBody>
          <a:bodyPr vert="horz" wrap="square" lIns="0" tIns="5198" rIns="0" bIns="0" rtlCol="0">
            <a:spAutoFit/>
          </a:bodyPr>
          <a:lstStyle/>
          <a:p>
            <a:pPr marL="185697" defTabSz="415869">
              <a:spcBef>
                <a:spcPts val="41"/>
              </a:spcBef>
            </a:pPr>
            <a:r>
              <a:rPr sz="1500" b="1" spc="27" dirty="0">
                <a:solidFill>
                  <a:srgbClr val="262F68"/>
                </a:solidFill>
                <a:latin typeface="Arial"/>
                <a:cs typeface="Arial"/>
              </a:rPr>
              <a:t>Video (Until </a:t>
            </a:r>
            <a:r>
              <a:rPr sz="1500" b="1" spc="20" dirty="0">
                <a:solidFill>
                  <a:srgbClr val="262F68"/>
                </a:solidFill>
                <a:latin typeface="Arial"/>
                <a:cs typeface="Arial"/>
              </a:rPr>
              <a:t>60</a:t>
            </a:r>
            <a:r>
              <a:rPr sz="1500" b="1" spc="227" dirty="0">
                <a:solidFill>
                  <a:srgbClr val="262F68"/>
                </a:solidFill>
                <a:latin typeface="Arial"/>
                <a:cs typeface="Arial"/>
              </a:rPr>
              <a:t> </a:t>
            </a:r>
            <a:r>
              <a:rPr sz="1500" b="1" spc="39" dirty="0">
                <a:solidFill>
                  <a:srgbClr val="262F68"/>
                </a:solidFill>
                <a:latin typeface="Arial"/>
                <a:cs typeface="Arial"/>
              </a:rPr>
              <a:t>Seconds)</a:t>
            </a:r>
            <a:endParaRPr sz="1500" dirty="0">
              <a:solidFill>
                <a:prstClr val="black"/>
              </a:solidFill>
              <a:latin typeface="Arial"/>
              <a:cs typeface="Arial"/>
            </a:endParaRPr>
          </a:p>
        </p:txBody>
      </p:sp>
      <p:sp>
        <p:nvSpPr>
          <p:cNvPr id="26" name="object 26"/>
          <p:cNvSpPr/>
          <p:nvPr/>
        </p:nvSpPr>
        <p:spPr>
          <a:xfrm>
            <a:off x="569533" y="4019276"/>
            <a:ext cx="756652" cy="753475"/>
          </a:xfrm>
          <a:custGeom>
            <a:avLst/>
            <a:gdLst/>
            <a:ahLst/>
            <a:cxnLst/>
            <a:rect l="l" t="t" r="r" b="b"/>
            <a:pathLst>
              <a:path w="1663700" h="1656715">
                <a:moveTo>
                  <a:pt x="831849" y="0"/>
                </a:moveTo>
                <a:lnTo>
                  <a:pt x="782971" y="1405"/>
                </a:lnTo>
                <a:lnTo>
                  <a:pt x="734837" y="5571"/>
                </a:lnTo>
                <a:lnTo>
                  <a:pt x="687525" y="12419"/>
                </a:lnTo>
                <a:lnTo>
                  <a:pt x="641112" y="21871"/>
                </a:lnTo>
                <a:lnTo>
                  <a:pt x="595678" y="33850"/>
                </a:lnTo>
                <a:lnTo>
                  <a:pt x="551299" y="48278"/>
                </a:lnTo>
                <a:lnTo>
                  <a:pt x="508054" y="65078"/>
                </a:lnTo>
                <a:lnTo>
                  <a:pt x="466021" y="84171"/>
                </a:lnTo>
                <a:lnTo>
                  <a:pt x="425278" y="105480"/>
                </a:lnTo>
                <a:lnTo>
                  <a:pt x="385903" y="128928"/>
                </a:lnTo>
                <a:lnTo>
                  <a:pt x="347973" y="154437"/>
                </a:lnTo>
                <a:lnTo>
                  <a:pt x="311568" y="181929"/>
                </a:lnTo>
                <a:lnTo>
                  <a:pt x="276765" y="211326"/>
                </a:lnTo>
                <a:lnTo>
                  <a:pt x="243641" y="242551"/>
                </a:lnTo>
                <a:lnTo>
                  <a:pt x="212276" y="275526"/>
                </a:lnTo>
                <a:lnTo>
                  <a:pt x="182746" y="310174"/>
                </a:lnTo>
                <a:lnTo>
                  <a:pt x="155131" y="346416"/>
                </a:lnTo>
                <a:lnTo>
                  <a:pt x="129508" y="384175"/>
                </a:lnTo>
                <a:lnTo>
                  <a:pt x="105954" y="423374"/>
                </a:lnTo>
                <a:lnTo>
                  <a:pt x="84549" y="463935"/>
                </a:lnTo>
                <a:lnTo>
                  <a:pt x="65370" y="505779"/>
                </a:lnTo>
                <a:lnTo>
                  <a:pt x="48495" y="548830"/>
                </a:lnTo>
                <a:lnTo>
                  <a:pt x="34002" y="593010"/>
                </a:lnTo>
                <a:lnTo>
                  <a:pt x="21969" y="638241"/>
                </a:lnTo>
                <a:lnTo>
                  <a:pt x="12474" y="684445"/>
                </a:lnTo>
                <a:lnTo>
                  <a:pt x="5596" y="731545"/>
                </a:lnTo>
                <a:lnTo>
                  <a:pt x="1412" y="779463"/>
                </a:lnTo>
                <a:lnTo>
                  <a:pt x="0" y="828121"/>
                </a:lnTo>
                <a:lnTo>
                  <a:pt x="1412" y="876779"/>
                </a:lnTo>
                <a:lnTo>
                  <a:pt x="5596" y="924697"/>
                </a:lnTo>
                <a:lnTo>
                  <a:pt x="12474" y="971797"/>
                </a:lnTo>
                <a:lnTo>
                  <a:pt x="21969" y="1018001"/>
                </a:lnTo>
                <a:lnTo>
                  <a:pt x="34002" y="1063232"/>
                </a:lnTo>
                <a:lnTo>
                  <a:pt x="48495" y="1107412"/>
                </a:lnTo>
                <a:lnTo>
                  <a:pt x="65370" y="1150463"/>
                </a:lnTo>
                <a:lnTo>
                  <a:pt x="84549" y="1192307"/>
                </a:lnTo>
                <a:lnTo>
                  <a:pt x="105954" y="1232868"/>
                </a:lnTo>
                <a:lnTo>
                  <a:pt x="129508" y="1272067"/>
                </a:lnTo>
                <a:lnTo>
                  <a:pt x="155131" y="1309826"/>
                </a:lnTo>
                <a:lnTo>
                  <a:pt x="182746" y="1346068"/>
                </a:lnTo>
                <a:lnTo>
                  <a:pt x="212276" y="1380716"/>
                </a:lnTo>
                <a:lnTo>
                  <a:pt x="243641" y="1413691"/>
                </a:lnTo>
                <a:lnTo>
                  <a:pt x="276765" y="1444916"/>
                </a:lnTo>
                <a:lnTo>
                  <a:pt x="311568" y="1474313"/>
                </a:lnTo>
                <a:lnTo>
                  <a:pt x="347973" y="1501805"/>
                </a:lnTo>
                <a:lnTo>
                  <a:pt x="385903" y="1527313"/>
                </a:lnTo>
                <a:lnTo>
                  <a:pt x="425278" y="1550761"/>
                </a:lnTo>
                <a:lnTo>
                  <a:pt x="466021" y="1572071"/>
                </a:lnTo>
                <a:lnTo>
                  <a:pt x="508054" y="1591164"/>
                </a:lnTo>
                <a:lnTo>
                  <a:pt x="551299" y="1607964"/>
                </a:lnTo>
                <a:lnTo>
                  <a:pt x="595678" y="1622392"/>
                </a:lnTo>
                <a:lnTo>
                  <a:pt x="641112" y="1634371"/>
                </a:lnTo>
                <a:lnTo>
                  <a:pt x="687525" y="1643823"/>
                </a:lnTo>
                <a:lnTo>
                  <a:pt x="734837" y="1650671"/>
                </a:lnTo>
                <a:lnTo>
                  <a:pt x="782971" y="1654836"/>
                </a:lnTo>
                <a:lnTo>
                  <a:pt x="831849" y="1656242"/>
                </a:lnTo>
                <a:lnTo>
                  <a:pt x="880726" y="1654836"/>
                </a:lnTo>
                <a:lnTo>
                  <a:pt x="928860" y="1650671"/>
                </a:lnTo>
                <a:lnTo>
                  <a:pt x="976172" y="1643823"/>
                </a:lnTo>
                <a:lnTo>
                  <a:pt x="1022585" y="1634371"/>
                </a:lnTo>
                <a:lnTo>
                  <a:pt x="1068019" y="1622392"/>
                </a:lnTo>
                <a:lnTo>
                  <a:pt x="1112398" y="1607964"/>
                </a:lnTo>
                <a:lnTo>
                  <a:pt x="1155643" y="1591164"/>
                </a:lnTo>
                <a:lnTo>
                  <a:pt x="1197676" y="1572071"/>
                </a:lnTo>
                <a:lnTo>
                  <a:pt x="1238419" y="1550761"/>
                </a:lnTo>
                <a:lnTo>
                  <a:pt x="1277794" y="1527313"/>
                </a:lnTo>
                <a:lnTo>
                  <a:pt x="1315724" y="1501805"/>
                </a:lnTo>
                <a:lnTo>
                  <a:pt x="1352129" y="1474313"/>
                </a:lnTo>
                <a:lnTo>
                  <a:pt x="1386932" y="1444916"/>
                </a:lnTo>
                <a:lnTo>
                  <a:pt x="1420056" y="1413691"/>
                </a:lnTo>
                <a:lnTo>
                  <a:pt x="1451421" y="1380716"/>
                </a:lnTo>
                <a:lnTo>
                  <a:pt x="1480951" y="1346068"/>
                </a:lnTo>
                <a:lnTo>
                  <a:pt x="1508566" y="1309826"/>
                </a:lnTo>
                <a:lnTo>
                  <a:pt x="1534189" y="1272067"/>
                </a:lnTo>
                <a:lnTo>
                  <a:pt x="1557743" y="1232868"/>
                </a:lnTo>
                <a:lnTo>
                  <a:pt x="1579148" y="1192307"/>
                </a:lnTo>
                <a:lnTo>
                  <a:pt x="1598327" y="1150463"/>
                </a:lnTo>
                <a:lnTo>
                  <a:pt x="1615202" y="1107412"/>
                </a:lnTo>
                <a:lnTo>
                  <a:pt x="1629695" y="1063232"/>
                </a:lnTo>
                <a:lnTo>
                  <a:pt x="1641728" y="1018001"/>
                </a:lnTo>
                <a:lnTo>
                  <a:pt x="1651223" y="971797"/>
                </a:lnTo>
                <a:lnTo>
                  <a:pt x="1658101" y="924697"/>
                </a:lnTo>
                <a:lnTo>
                  <a:pt x="1662285" y="876779"/>
                </a:lnTo>
                <a:lnTo>
                  <a:pt x="1663698" y="828121"/>
                </a:lnTo>
                <a:lnTo>
                  <a:pt x="1662285" y="779463"/>
                </a:lnTo>
                <a:lnTo>
                  <a:pt x="1658101" y="731545"/>
                </a:lnTo>
                <a:lnTo>
                  <a:pt x="1651223" y="684445"/>
                </a:lnTo>
                <a:lnTo>
                  <a:pt x="1641728" y="638241"/>
                </a:lnTo>
                <a:lnTo>
                  <a:pt x="1629695" y="593010"/>
                </a:lnTo>
                <a:lnTo>
                  <a:pt x="1615202" y="548830"/>
                </a:lnTo>
                <a:lnTo>
                  <a:pt x="1598327" y="505779"/>
                </a:lnTo>
                <a:lnTo>
                  <a:pt x="1579148" y="463935"/>
                </a:lnTo>
                <a:lnTo>
                  <a:pt x="1557743" y="423374"/>
                </a:lnTo>
                <a:lnTo>
                  <a:pt x="1534189" y="384175"/>
                </a:lnTo>
                <a:lnTo>
                  <a:pt x="1508566" y="346416"/>
                </a:lnTo>
                <a:lnTo>
                  <a:pt x="1480951" y="310174"/>
                </a:lnTo>
                <a:lnTo>
                  <a:pt x="1451421" y="275526"/>
                </a:lnTo>
                <a:lnTo>
                  <a:pt x="1420056" y="242551"/>
                </a:lnTo>
                <a:lnTo>
                  <a:pt x="1386932" y="211326"/>
                </a:lnTo>
                <a:lnTo>
                  <a:pt x="1352129" y="181929"/>
                </a:lnTo>
                <a:lnTo>
                  <a:pt x="1315724" y="154437"/>
                </a:lnTo>
                <a:lnTo>
                  <a:pt x="1277794" y="128928"/>
                </a:lnTo>
                <a:lnTo>
                  <a:pt x="1238419" y="105480"/>
                </a:lnTo>
                <a:lnTo>
                  <a:pt x="1197676" y="84171"/>
                </a:lnTo>
                <a:lnTo>
                  <a:pt x="1155643" y="65078"/>
                </a:lnTo>
                <a:lnTo>
                  <a:pt x="1112398" y="48278"/>
                </a:lnTo>
                <a:lnTo>
                  <a:pt x="1068019" y="33850"/>
                </a:lnTo>
                <a:lnTo>
                  <a:pt x="1022585" y="21871"/>
                </a:lnTo>
                <a:lnTo>
                  <a:pt x="976172" y="12419"/>
                </a:lnTo>
                <a:lnTo>
                  <a:pt x="928860" y="5571"/>
                </a:lnTo>
                <a:lnTo>
                  <a:pt x="880726" y="1405"/>
                </a:lnTo>
                <a:lnTo>
                  <a:pt x="831849"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676210" y="4123291"/>
            <a:ext cx="543519" cy="540920"/>
          </a:xfrm>
          <a:custGeom>
            <a:avLst/>
            <a:gdLst/>
            <a:ahLst/>
            <a:cxnLst/>
            <a:rect l="l" t="t" r="r" b="b"/>
            <a:pathLst>
              <a:path w="1195070" h="1189354">
                <a:moveTo>
                  <a:pt x="597290" y="0"/>
                </a:moveTo>
                <a:lnTo>
                  <a:pt x="548303" y="1971"/>
                </a:lnTo>
                <a:lnTo>
                  <a:pt x="500407" y="7782"/>
                </a:lnTo>
                <a:lnTo>
                  <a:pt x="453754" y="17280"/>
                </a:lnTo>
                <a:lnTo>
                  <a:pt x="408500" y="30313"/>
                </a:lnTo>
                <a:lnTo>
                  <a:pt x="364798" y="46726"/>
                </a:lnTo>
                <a:lnTo>
                  <a:pt x="322801" y="66368"/>
                </a:lnTo>
                <a:lnTo>
                  <a:pt x="282663" y="89085"/>
                </a:lnTo>
                <a:lnTo>
                  <a:pt x="244538" y="114724"/>
                </a:lnTo>
                <a:lnTo>
                  <a:pt x="208580" y="143131"/>
                </a:lnTo>
                <a:lnTo>
                  <a:pt x="174942" y="174155"/>
                </a:lnTo>
                <a:lnTo>
                  <a:pt x="143778" y="207642"/>
                </a:lnTo>
                <a:lnTo>
                  <a:pt x="115242" y="243439"/>
                </a:lnTo>
                <a:lnTo>
                  <a:pt x="89487" y="281393"/>
                </a:lnTo>
                <a:lnTo>
                  <a:pt x="66668" y="321350"/>
                </a:lnTo>
                <a:lnTo>
                  <a:pt x="46938" y="363159"/>
                </a:lnTo>
                <a:lnTo>
                  <a:pt x="30450" y="406665"/>
                </a:lnTo>
                <a:lnTo>
                  <a:pt x="17358" y="451717"/>
                </a:lnTo>
                <a:lnTo>
                  <a:pt x="7817" y="498160"/>
                </a:lnTo>
                <a:lnTo>
                  <a:pt x="1979" y="545842"/>
                </a:lnTo>
                <a:lnTo>
                  <a:pt x="0" y="594610"/>
                </a:lnTo>
                <a:lnTo>
                  <a:pt x="1979" y="643376"/>
                </a:lnTo>
                <a:lnTo>
                  <a:pt x="7817" y="691057"/>
                </a:lnTo>
                <a:lnTo>
                  <a:pt x="17358" y="737499"/>
                </a:lnTo>
                <a:lnTo>
                  <a:pt x="30450" y="782550"/>
                </a:lnTo>
                <a:lnTo>
                  <a:pt x="46938" y="826056"/>
                </a:lnTo>
                <a:lnTo>
                  <a:pt x="66668" y="867865"/>
                </a:lnTo>
                <a:lnTo>
                  <a:pt x="89487" y="907822"/>
                </a:lnTo>
                <a:lnTo>
                  <a:pt x="115242" y="945776"/>
                </a:lnTo>
                <a:lnTo>
                  <a:pt x="143778" y="981573"/>
                </a:lnTo>
                <a:lnTo>
                  <a:pt x="174942" y="1015060"/>
                </a:lnTo>
                <a:lnTo>
                  <a:pt x="208580" y="1046084"/>
                </a:lnTo>
                <a:lnTo>
                  <a:pt x="244538" y="1074493"/>
                </a:lnTo>
                <a:lnTo>
                  <a:pt x="282663" y="1100132"/>
                </a:lnTo>
                <a:lnTo>
                  <a:pt x="322801" y="1122849"/>
                </a:lnTo>
                <a:lnTo>
                  <a:pt x="364798" y="1142492"/>
                </a:lnTo>
                <a:lnTo>
                  <a:pt x="408500" y="1158906"/>
                </a:lnTo>
                <a:lnTo>
                  <a:pt x="453754" y="1171939"/>
                </a:lnTo>
                <a:lnTo>
                  <a:pt x="500407" y="1181437"/>
                </a:lnTo>
                <a:lnTo>
                  <a:pt x="548303" y="1187249"/>
                </a:lnTo>
                <a:lnTo>
                  <a:pt x="597290" y="1189220"/>
                </a:lnTo>
                <a:lnTo>
                  <a:pt x="646277" y="1187249"/>
                </a:lnTo>
                <a:lnTo>
                  <a:pt x="694174" y="1181437"/>
                </a:lnTo>
                <a:lnTo>
                  <a:pt x="740826" y="1171939"/>
                </a:lnTo>
                <a:lnTo>
                  <a:pt x="786080" y="1158906"/>
                </a:lnTo>
                <a:lnTo>
                  <a:pt x="829783" y="1142492"/>
                </a:lnTo>
                <a:lnTo>
                  <a:pt x="871780" y="1122849"/>
                </a:lnTo>
                <a:lnTo>
                  <a:pt x="911918" y="1100132"/>
                </a:lnTo>
                <a:lnTo>
                  <a:pt x="950042" y="1074493"/>
                </a:lnTo>
                <a:lnTo>
                  <a:pt x="986001" y="1046084"/>
                </a:lnTo>
                <a:lnTo>
                  <a:pt x="1019639" y="1015060"/>
                </a:lnTo>
                <a:lnTo>
                  <a:pt x="1050802" y="981573"/>
                </a:lnTo>
                <a:lnTo>
                  <a:pt x="1079339" y="945776"/>
                </a:lnTo>
                <a:lnTo>
                  <a:pt x="1105093" y="907822"/>
                </a:lnTo>
                <a:lnTo>
                  <a:pt x="1127912" y="867865"/>
                </a:lnTo>
                <a:lnTo>
                  <a:pt x="1147643" y="826056"/>
                </a:lnTo>
                <a:lnTo>
                  <a:pt x="1164131" y="782550"/>
                </a:lnTo>
                <a:lnTo>
                  <a:pt x="1177222" y="737499"/>
                </a:lnTo>
                <a:lnTo>
                  <a:pt x="1186763" y="691057"/>
                </a:lnTo>
                <a:lnTo>
                  <a:pt x="1192601" y="643376"/>
                </a:lnTo>
                <a:lnTo>
                  <a:pt x="1194581" y="594610"/>
                </a:lnTo>
                <a:lnTo>
                  <a:pt x="1192601" y="545842"/>
                </a:lnTo>
                <a:lnTo>
                  <a:pt x="1186763" y="498160"/>
                </a:lnTo>
                <a:lnTo>
                  <a:pt x="1177222" y="451717"/>
                </a:lnTo>
                <a:lnTo>
                  <a:pt x="1164131" y="406665"/>
                </a:lnTo>
                <a:lnTo>
                  <a:pt x="1147643" y="363159"/>
                </a:lnTo>
                <a:lnTo>
                  <a:pt x="1127912" y="321350"/>
                </a:lnTo>
                <a:lnTo>
                  <a:pt x="1105093" y="281393"/>
                </a:lnTo>
                <a:lnTo>
                  <a:pt x="1079339" y="243439"/>
                </a:lnTo>
                <a:lnTo>
                  <a:pt x="1050802" y="207642"/>
                </a:lnTo>
                <a:lnTo>
                  <a:pt x="1019639" y="174155"/>
                </a:lnTo>
                <a:lnTo>
                  <a:pt x="986001" y="143131"/>
                </a:lnTo>
                <a:lnTo>
                  <a:pt x="950042" y="114724"/>
                </a:lnTo>
                <a:lnTo>
                  <a:pt x="911918" y="89085"/>
                </a:lnTo>
                <a:lnTo>
                  <a:pt x="871780" y="66368"/>
                </a:lnTo>
                <a:lnTo>
                  <a:pt x="829783" y="46726"/>
                </a:lnTo>
                <a:lnTo>
                  <a:pt x="786080" y="30313"/>
                </a:lnTo>
                <a:lnTo>
                  <a:pt x="740826" y="17280"/>
                </a:lnTo>
                <a:lnTo>
                  <a:pt x="694174" y="7782"/>
                </a:lnTo>
                <a:lnTo>
                  <a:pt x="646277" y="1971"/>
                </a:lnTo>
                <a:lnTo>
                  <a:pt x="59729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792583" y="4235797"/>
            <a:ext cx="317390" cy="320567"/>
          </a:xfrm>
          <a:custGeom>
            <a:avLst/>
            <a:gdLst/>
            <a:ahLst/>
            <a:cxnLst/>
            <a:rect l="l" t="t" r="r" b="b"/>
            <a:pathLst>
              <a:path w="697864" h="704850">
                <a:moveTo>
                  <a:pt x="653613" y="0"/>
                </a:moveTo>
                <a:lnTo>
                  <a:pt x="43841" y="0"/>
                </a:lnTo>
                <a:lnTo>
                  <a:pt x="26645" y="3240"/>
                </a:lnTo>
                <a:lnTo>
                  <a:pt x="12724" y="12231"/>
                </a:lnTo>
                <a:lnTo>
                  <a:pt x="3401" y="25872"/>
                </a:lnTo>
                <a:lnTo>
                  <a:pt x="0" y="43066"/>
                </a:lnTo>
                <a:lnTo>
                  <a:pt x="0" y="660074"/>
                </a:lnTo>
                <a:lnTo>
                  <a:pt x="3401" y="677477"/>
                </a:lnTo>
                <a:lnTo>
                  <a:pt x="12724" y="691579"/>
                </a:lnTo>
                <a:lnTo>
                  <a:pt x="26645" y="701030"/>
                </a:lnTo>
                <a:lnTo>
                  <a:pt x="43841" y="704481"/>
                </a:lnTo>
                <a:lnTo>
                  <a:pt x="653613" y="704481"/>
                </a:lnTo>
                <a:lnTo>
                  <a:pt x="670237" y="701030"/>
                </a:lnTo>
                <a:lnTo>
                  <a:pt x="684206" y="691579"/>
                </a:lnTo>
                <a:lnTo>
                  <a:pt x="693829" y="677477"/>
                </a:lnTo>
                <a:lnTo>
                  <a:pt x="697413" y="660074"/>
                </a:lnTo>
                <a:lnTo>
                  <a:pt x="697413" y="43066"/>
                </a:lnTo>
                <a:lnTo>
                  <a:pt x="693829" y="25872"/>
                </a:lnTo>
                <a:lnTo>
                  <a:pt x="684206" y="12231"/>
                </a:lnTo>
                <a:lnTo>
                  <a:pt x="670237" y="3240"/>
                </a:lnTo>
                <a:lnTo>
                  <a:pt x="65361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1030040" y="4255383"/>
            <a:ext cx="60070" cy="40432"/>
          </a:xfrm>
          <a:custGeom>
            <a:avLst/>
            <a:gdLst/>
            <a:ahLst/>
            <a:cxnLst/>
            <a:rect l="l" t="t" r="r" b="b"/>
            <a:pathLst>
              <a:path w="132080" h="88900">
                <a:moveTo>
                  <a:pt x="87630" y="0"/>
                </a:moveTo>
                <a:lnTo>
                  <a:pt x="0" y="0"/>
                </a:lnTo>
                <a:lnTo>
                  <a:pt x="43841" y="88636"/>
                </a:lnTo>
                <a:lnTo>
                  <a:pt x="131503" y="88636"/>
                </a:lnTo>
                <a:lnTo>
                  <a:pt x="131503" y="44323"/>
                </a:lnTo>
                <a:lnTo>
                  <a:pt x="8763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812523" y="4315892"/>
            <a:ext cx="277535" cy="220353"/>
          </a:xfrm>
          <a:custGeom>
            <a:avLst/>
            <a:gdLst/>
            <a:ahLst/>
            <a:cxnLst/>
            <a:rect l="l" t="t" r="r" b="b"/>
            <a:pathLst>
              <a:path w="610235" h="484504">
                <a:moveTo>
                  <a:pt x="609772" y="483964"/>
                </a:moveTo>
                <a:lnTo>
                  <a:pt x="0" y="483964"/>
                </a:lnTo>
                <a:lnTo>
                  <a:pt x="0" y="0"/>
                </a:lnTo>
                <a:lnTo>
                  <a:pt x="609772" y="0"/>
                </a:lnTo>
                <a:lnTo>
                  <a:pt x="609772" y="483964"/>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812522" y="4255383"/>
            <a:ext cx="39566" cy="40432"/>
          </a:xfrm>
          <a:custGeom>
            <a:avLst/>
            <a:gdLst/>
            <a:ahLst/>
            <a:cxnLst/>
            <a:rect l="l" t="t" r="r" b="b"/>
            <a:pathLst>
              <a:path w="86994" h="88900">
                <a:moveTo>
                  <a:pt x="42543" y="0"/>
                </a:moveTo>
                <a:lnTo>
                  <a:pt x="0" y="0"/>
                </a:lnTo>
                <a:lnTo>
                  <a:pt x="0" y="88636"/>
                </a:lnTo>
                <a:lnTo>
                  <a:pt x="86384" y="88636"/>
                </a:lnTo>
                <a:lnTo>
                  <a:pt x="42543"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871741" y="4255383"/>
            <a:ext cx="59492" cy="40432"/>
          </a:xfrm>
          <a:custGeom>
            <a:avLst/>
            <a:gdLst/>
            <a:ahLst/>
            <a:cxnLst/>
            <a:rect l="l" t="t" r="r" b="b"/>
            <a:pathLst>
              <a:path w="130810" h="88900">
                <a:moveTo>
                  <a:pt x="87630" y="0"/>
                </a:moveTo>
                <a:lnTo>
                  <a:pt x="0" y="0"/>
                </a:lnTo>
                <a:lnTo>
                  <a:pt x="43789" y="88636"/>
                </a:lnTo>
                <a:lnTo>
                  <a:pt x="130184" y="88636"/>
                </a:lnTo>
                <a:lnTo>
                  <a:pt x="8763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950883" y="4255383"/>
            <a:ext cx="60070" cy="40432"/>
          </a:xfrm>
          <a:custGeom>
            <a:avLst/>
            <a:gdLst/>
            <a:ahLst/>
            <a:cxnLst/>
            <a:rect l="l" t="t" r="r" b="b"/>
            <a:pathLst>
              <a:path w="132080" h="88900">
                <a:moveTo>
                  <a:pt x="87662" y="0"/>
                </a:moveTo>
                <a:lnTo>
                  <a:pt x="0" y="0"/>
                </a:lnTo>
                <a:lnTo>
                  <a:pt x="43831" y="88636"/>
                </a:lnTo>
                <a:lnTo>
                  <a:pt x="131503" y="88636"/>
                </a:lnTo>
                <a:lnTo>
                  <a:pt x="8766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891655" y="4362712"/>
            <a:ext cx="128516" cy="126494"/>
          </a:xfrm>
          <a:custGeom>
            <a:avLst/>
            <a:gdLst/>
            <a:ahLst/>
            <a:cxnLst/>
            <a:rect l="l" t="t" r="r" b="b"/>
            <a:pathLst>
              <a:path w="282575" h="278129">
                <a:moveTo>
                  <a:pt x="23946" y="0"/>
                </a:moveTo>
                <a:lnTo>
                  <a:pt x="11616" y="3204"/>
                </a:lnTo>
                <a:lnTo>
                  <a:pt x="3147" y="13018"/>
                </a:lnTo>
                <a:lnTo>
                  <a:pt x="0" y="28838"/>
                </a:lnTo>
                <a:lnTo>
                  <a:pt x="0" y="249344"/>
                </a:lnTo>
                <a:lnTo>
                  <a:pt x="3147" y="264562"/>
                </a:lnTo>
                <a:lnTo>
                  <a:pt x="11616" y="274401"/>
                </a:lnTo>
                <a:lnTo>
                  <a:pt x="23946" y="277886"/>
                </a:lnTo>
                <a:lnTo>
                  <a:pt x="38679" y="274045"/>
                </a:lnTo>
                <a:lnTo>
                  <a:pt x="265583" y="159263"/>
                </a:lnTo>
                <a:lnTo>
                  <a:pt x="277928" y="150198"/>
                </a:lnTo>
                <a:lnTo>
                  <a:pt x="282043" y="139541"/>
                </a:lnTo>
                <a:lnTo>
                  <a:pt x="277928" y="128633"/>
                </a:lnTo>
                <a:lnTo>
                  <a:pt x="265583" y="118814"/>
                </a:lnTo>
                <a:lnTo>
                  <a:pt x="38679" y="4011"/>
                </a:lnTo>
                <a:lnTo>
                  <a:pt x="23946"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5" name="object 35"/>
          <p:cNvSpPr txBox="1"/>
          <p:nvPr/>
        </p:nvSpPr>
        <p:spPr>
          <a:xfrm>
            <a:off x="4284737" y="2682504"/>
            <a:ext cx="3882606" cy="793541"/>
          </a:xfrm>
          <a:prstGeom prst="rect">
            <a:avLst/>
          </a:prstGeom>
        </p:spPr>
        <p:txBody>
          <a:bodyPr vert="horz" wrap="square" lIns="0" tIns="5198" rIns="0" bIns="0" rtlCol="0">
            <a:spAutoFit/>
          </a:bodyPr>
          <a:lstStyle/>
          <a:p>
            <a:pPr marL="5776" defTabSz="415869">
              <a:spcBef>
                <a:spcPts val="41"/>
              </a:spcBef>
            </a:pPr>
            <a:r>
              <a:rPr sz="978" b="1" spc="27" dirty="0">
                <a:solidFill>
                  <a:srgbClr val="262F68"/>
                </a:solidFill>
                <a:latin typeface="Arial"/>
                <a:cs typeface="Arial"/>
              </a:rPr>
              <a:t>Video </a:t>
            </a:r>
            <a:r>
              <a:rPr sz="978" b="1" spc="71" dirty="0">
                <a:solidFill>
                  <a:srgbClr val="262F68"/>
                </a:solidFill>
                <a:latin typeface="Arial"/>
                <a:cs typeface="Arial"/>
              </a:rPr>
              <a:t>-</a:t>
            </a:r>
            <a:r>
              <a:rPr sz="978" b="1" spc="161" dirty="0">
                <a:solidFill>
                  <a:srgbClr val="262F68"/>
                </a:solidFill>
                <a:latin typeface="Arial"/>
                <a:cs typeface="Arial"/>
              </a:rPr>
              <a:t> </a:t>
            </a:r>
            <a:r>
              <a:rPr sz="978" b="1" spc="37" dirty="0">
                <a:solidFill>
                  <a:srgbClr val="262F68"/>
                </a:solidFill>
                <a:latin typeface="Arial"/>
                <a:cs typeface="Arial"/>
              </a:rPr>
              <a:t>IGTV</a:t>
            </a:r>
            <a:endParaRPr sz="978">
              <a:solidFill>
                <a:prstClr val="black"/>
              </a:solidFill>
              <a:latin typeface="Arial"/>
              <a:cs typeface="Arial"/>
            </a:endParaRPr>
          </a:p>
          <a:p>
            <a:pPr marL="113498" indent="-107721" defTabSz="415869">
              <a:spcBef>
                <a:spcPts val="939"/>
              </a:spcBef>
              <a:buFontTx/>
              <a:buChar char="•"/>
              <a:tabLst>
                <a:tab pos="113786" algn="l"/>
              </a:tabLst>
            </a:pPr>
            <a:r>
              <a:rPr sz="978" spc="32" dirty="0">
                <a:solidFill>
                  <a:srgbClr val="262F68"/>
                </a:solidFill>
                <a:latin typeface="Arial"/>
                <a:cs typeface="Arial"/>
              </a:rPr>
              <a:t>Users </a:t>
            </a:r>
            <a:r>
              <a:rPr sz="978" spc="34" dirty="0">
                <a:solidFill>
                  <a:srgbClr val="262F68"/>
                </a:solidFill>
                <a:latin typeface="Arial"/>
                <a:cs typeface="Arial"/>
              </a:rPr>
              <a:t>can </a:t>
            </a:r>
            <a:r>
              <a:rPr sz="978" spc="37" dirty="0">
                <a:solidFill>
                  <a:srgbClr val="262F68"/>
                </a:solidFill>
                <a:latin typeface="Arial"/>
                <a:cs typeface="Arial"/>
              </a:rPr>
              <a:t>Like, </a:t>
            </a:r>
            <a:r>
              <a:rPr sz="978" spc="48" dirty="0">
                <a:solidFill>
                  <a:srgbClr val="262F68"/>
                </a:solidFill>
                <a:latin typeface="Arial"/>
                <a:cs typeface="Arial"/>
              </a:rPr>
              <a:t>Comment </a:t>
            </a:r>
            <a:r>
              <a:rPr sz="978" spc="34" dirty="0">
                <a:solidFill>
                  <a:srgbClr val="262F68"/>
                </a:solidFill>
                <a:latin typeface="Arial"/>
                <a:cs typeface="Arial"/>
              </a:rPr>
              <a:t>and </a:t>
            </a:r>
            <a:r>
              <a:rPr sz="978" spc="20" dirty="0">
                <a:solidFill>
                  <a:srgbClr val="262F68"/>
                </a:solidFill>
                <a:latin typeface="Arial"/>
                <a:cs typeface="Arial"/>
              </a:rPr>
              <a:t>Share</a:t>
            </a:r>
            <a:r>
              <a:rPr sz="978" spc="161" dirty="0">
                <a:solidFill>
                  <a:srgbClr val="262F68"/>
                </a:solidFill>
                <a:latin typeface="Arial"/>
                <a:cs typeface="Arial"/>
              </a:rPr>
              <a:t> </a:t>
            </a:r>
            <a:r>
              <a:rPr sz="978" spc="34" dirty="0">
                <a:solidFill>
                  <a:srgbClr val="262F68"/>
                </a:solidFill>
                <a:latin typeface="Arial"/>
                <a:cs typeface="Arial"/>
              </a:rPr>
              <a:t>the </a:t>
            </a:r>
            <a:r>
              <a:rPr sz="978" spc="50" dirty="0">
                <a:solidFill>
                  <a:srgbClr val="262F68"/>
                </a:solidFill>
                <a:latin typeface="Arial"/>
                <a:cs typeface="Arial"/>
              </a:rPr>
              <a:t>videos</a:t>
            </a:r>
            <a:endParaRPr sz="978">
              <a:solidFill>
                <a:prstClr val="black"/>
              </a:solidFill>
              <a:latin typeface="Arial"/>
              <a:cs typeface="Arial"/>
            </a:endParaRPr>
          </a:p>
          <a:p>
            <a:pPr marL="113498" marR="2311" indent="-107721" defTabSz="415869">
              <a:lnSpc>
                <a:spcPts val="1051"/>
              </a:lnSpc>
              <a:spcBef>
                <a:spcPts val="743"/>
              </a:spcBef>
              <a:buFontTx/>
              <a:buChar char="•"/>
              <a:tabLst>
                <a:tab pos="113786" algn="l"/>
              </a:tabLst>
            </a:pPr>
            <a:r>
              <a:rPr sz="978" spc="37" dirty="0">
                <a:solidFill>
                  <a:srgbClr val="262F68"/>
                </a:solidFill>
                <a:latin typeface="Arial"/>
                <a:cs typeface="Arial"/>
              </a:rPr>
              <a:t>Entrepreneurs </a:t>
            </a:r>
            <a:r>
              <a:rPr sz="978" spc="34" dirty="0">
                <a:solidFill>
                  <a:srgbClr val="262F68"/>
                </a:solidFill>
                <a:latin typeface="Arial"/>
                <a:cs typeface="Arial"/>
              </a:rPr>
              <a:t>can </a:t>
            </a:r>
            <a:r>
              <a:rPr sz="978" spc="39" dirty="0">
                <a:solidFill>
                  <a:srgbClr val="262F68"/>
                </a:solidFill>
                <a:latin typeface="Arial"/>
                <a:cs typeface="Arial"/>
              </a:rPr>
              <a:t>utilize </a:t>
            </a:r>
            <a:r>
              <a:rPr sz="978" spc="2" dirty="0">
                <a:solidFill>
                  <a:srgbClr val="262F68"/>
                </a:solidFill>
                <a:latin typeface="Arial"/>
                <a:cs typeface="Arial"/>
              </a:rPr>
              <a:t>IGTV </a:t>
            </a:r>
            <a:r>
              <a:rPr sz="978" spc="48" dirty="0">
                <a:solidFill>
                  <a:srgbClr val="262F68"/>
                </a:solidFill>
                <a:latin typeface="Arial"/>
                <a:cs typeface="Arial"/>
              </a:rPr>
              <a:t>to </a:t>
            </a:r>
            <a:r>
              <a:rPr sz="978" spc="46" dirty="0">
                <a:solidFill>
                  <a:srgbClr val="262F68"/>
                </a:solidFill>
                <a:latin typeface="Arial"/>
                <a:cs typeface="Arial"/>
              </a:rPr>
              <a:t>showcase </a:t>
            </a:r>
            <a:r>
              <a:rPr sz="978" spc="39" dirty="0">
                <a:solidFill>
                  <a:srgbClr val="262F68"/>
                </a:solidFill>
                <a:latin typeface="Arial"/>
                <a:cs typeface="Arial"/>
              </a:rPr>
              <a:t>their </a:t>
            </a:r>
            <a:r>
              <a:rPr sz="978" spc="59" dirty="0">
                <a:solidFill>
                  <a:srgbClr val="262F68"/>
                </a:solidFill>
                <a:latin typeface="Arial"/>
                <a:cs typeface="Arial"/>
              </a:rPr>
              <a:t>product </a:t>
            </a:r>
            <a:r>
              <a:rPr sz="978" spc="50" dirty="0">
                <a:solidFill>
                  <a:srgbClr val="262F68"/>
                </a:solidFill>
                <a:latin typeface="Arial"/>
                <a:cs typeface="Arial"/>
              </a:rPr>
              <a:t>and  </a:t>
            </a:r>
            <a:r>
              <a:rPr sz="978" spc="48" dirty="0">
                <a:solidFill>
                  <a:srgbClr val="262F68"/>
                </a:solidFill>
                <a:latin typeface="Arial"/>
                <a:cs typeface="Arial"/>
              </a:rPr>
              <a:t>interact </a:t>
            </a:r>
            <a:r>
              <a:rPr sz="978" spc="50" dirty="0">
                <a:solidFill>
                  <a:srgbClr val="262F68"/>
                </a:solidFill>
                <a:latin typeface="Arial"/>
                <a:cs typeface="Arial"/>
              </a:rPr>
              <a:t>with customers</a:t>
            </a:r>
            <a:r>
              <a:rPr sz="978" spc="186" dirty="0">
                <a:solidFill>
                  <a:srgbClr val="262F68"/>
                </a:solidFill>
                <a:latin typeface="Arial"/>
                <a:cs typeface="Arial"/>
              </a:rPr>
              <a:t> </a:t>
            </a:r>
            <a:r>
              <a:rPr sz="978" spc="-2" dirty="0">
                <a:solidFill>
                  <a:srgbClr val="262F68"/>
                </a:solidFill>
                <a:latin typeface="Arial"/>
                <a:cs typeface="Arial"/>
              </a:rPr>
              <a:t>.</a:t>
            </a:r>
            <a:endParaRPr sz="978">
              <a:solidFill>
                <a:prstClr val="black"/>
              </a:solidFill>
              <a:latin typeface="Arial"/>
              <a:cs typeface="Arial"/>
            </a:endParaRPr>
          </a:p>
        </p:txBody>
      </p:sp>
      <p:sp>
        <p:nvSpPr>
          <p:cNvPr id="36" name="object 36"/>
          <p:cNvSpPr txBox="1"/>
          <p:nvPr/>
        </p:nvSpPr>
        <p:spPr>
          <a:xfrm>
            <a:off x="7689023" y="3636874"/>
            <a:ext cx="912603" cy="635128"/>
          </a:xfrm>
          <a:prstGeom prst="rect">
            <a:avLst/>
          </a:prstGeom>
          <a:solidFill>
            <a:srgbClr val="7AF4F9"/>
          </a:solidFill>
        </p:spPr>
        <p:txBody>
          <a:bodyPr vert="horz" wrap="square" lIns="0" tIns="82886" rIns="0" bIns="0" rtlCol="0">
            <a:spAutoFit/>
          </a:bodyPr>
          <a:lstStyle/>
          <a:p>
            <a:pPr marL="105122" marR="317678" defTabSz="415869">
              <a:lnSpc>
                <a:spcPts val="1051"/>
              </a:lnSpc>
              <a:spcBef>
                <a:spcPts val="653"/>
              </a:spcBef>
            </a:pPr>
            <a:r>
              <a:rPr sz="978" spc="-7" dirty="0">
                <a:solidFill>
                  <a:srgbClr val="14296B"/>
                </a:solidFill>
                <a:latin typeface="Arial"/>
                <a:cs typeface="Arial"/>
              </a:rPr>
              <a:t>You </a:t>
            </a:r>
            <a:r>
              <a:rPr sz="978" spc="50" dirty="0">
                <a:solidFill>
                  <a:srgbClr val="14296B"/>
                </a:solidFill>
                <a:latin typeface="Arial"/>
                <a:cs typeface="Arial"/>
              </a:rPr>
              <a:t>can  </a:t>
            </a:r>
            <a:r>
              <a:rPr sz="978" spc="52" dirty="0">
                <a:solidFill>
                  <a:srgbClr val="14296B"/>
                </a:solidFill>
                <a:latin typeface="Arial"/>
                <a:cs typeface="Arial"/>
              </a:rPr>
              <a:t>select</a:t>
            </a:r>
            <a:endParaRPr sz="978">
              <a:solidFill>
                <a:prstClr val="black"/>
              </a:solidFill>
              <a:latin typeface="Arial"/>
              <a:cs typeface="Arial"/>
            </a:endParaRPr>
          </a:p>
          <a:p>
            <a:pPr marL="105122" defTabSz="415869">
              <a:lnSpc>
                <a:spcPts val="974"/>
              </a:lnSpc>
            </a:pPr>
            <a:r>
              <a:rPr sz="978" spc="50" dirty="0">
                <a:solidFill>
                  <a:srgbClr val="14296B"/>
                </a:solidFill>
                <a:latin typeface="Arial"/>
                <a:cs typeface="Arial"/>
              </a:rPr>
              <a:t>the</a:t>
            </a:r>
            <a:endParaRPr sz="978">
              <a:solidFill>
                <a:prstClr val="black"/>
              </a:solidFill>
              <a:latin typeface="Arial"/>
              <a:cs typeface="Arial"/>
            </a:endParaRPr>
          </a:p>
          <a:p>
            <a:pPr marL="105122" defTabSz="415869">
              <a:lnSpc>
                <a:spcPts val="1112"/>
              </a:lnSpc>
            </a:pPr>
            <a:r>
              <a:rPr sz="978" spc="46" dirty="0">
                <a:solidFill>
                  <a:srgbClr val="14296B"/>
                </a:solidFill>
                <a:latin typeface="Arial"/>
                <a:cs typeface="Arial"/>
              </a:rPr>
              <a:t>channel.</a:t>
            </a:r>
            <a:endParaRPr sz="978">
              <a:solidFill>
                <a:prstClr val="black"/>
              </a:solidFill>
              <a:latin typeface="Arial"/>
              <a:cs typeface="Arial"/>
            </a:endParaRPr>
          </a:p>
        </p:txBody>
      </p:sp>
      <p:sp>
        <p:nvSpPr>
          <p:cNvPr id="37" name="object 37"/>
          <p:cNvSpPr txBox="1"/>
          <p:nvPr/>
        </p:nvSpPr>
        <p:spPr>
          <a:xfrm>
            <a:off x="5510070" y="3640417"/>
            <a:ext cx="962565" cy="639488"/>
          </a:xfrm>
          <a:prstGeom prst="rect">
            <a:avLst/>
          </a:prstGeom>
          <a:solidFill>
            <a:srgbClr val="7AF4F9"/>
          </a:solidFill>
        </p:spPr>
        <p:txBody>
          <a:bodyPr vert="horz" wrap="square" lIns="0" tIns="61803" rIns="0" bIns="0" rtlCol="0">
            <a:spAutoFit/>
          </a:bodyPr>
          <a:lstStyle/>
          <a:p>
            <a:pPr marL="86351" defTabSz="415869">
              <a:lnSpc>
                <a:spcPts val="1112"/>
              </a:lnSpc>
              <a:spcBef>
                <a:spcPts val="487"/>
              </a:spcBef>
            </a:pPr>
            <a:r>
              <a:rPr sz="978" spc="-44" dirty="0">
                <a:solidFill>
                  <a:srgbClr val="14296B"/>
                </a:solidFill>
                <a:latin typeface="Arial"/>
                <a:cs typeface="Arial"/>
              </a:rPr>
              <a:t>To</a:t>
            </a:r>
            <a:r>
              <a:rPr sz="978" spc="91" dirty="0">
                <a:solidFill>
                  <a:srgbClr val="14296B"/>
                </a:solidFill>
                <a:latin typeface="Arial"/>
                <a:cs typeface="Arial"/>
              </a:rPr>
              <a:t> </a:t>
            </a:r>
            <a:r>
              <a:rPr sz="978" spc="50" dirty="0">
                <a:solidFill>
                  <a:srgbClr val="14296B"/>
                </a:solidFill>
                <a:latin typeface="Arial"/>
                <a:cs typeface="Arial"/>
              </a:rPr>
              <a:t>view</a:t>
            </a:r>
            <a:endParaRPr sz="978">
              <a:solidFill>
                <a:prstClr val="black"/>
              </a:solidFill>
              <a:latin typeface="Arial"/>
              <a:cs typeface="Arial"/>
            </a:endParaRPr>
          </a:p>
          <a:p>
            <a:pPr marL="86351" marR="108299" defTabSz="415869">
              <a:lnSpc>
                <a:spcPts val="1051"/>
              </a:lnSpc>
              <a:spcBef>
                <a:spcPts val="75"/>
              </a:spcBef>
            </a:pPr>
            <a:r>
              <a:rPr sz="978" spc="44" dirty="0">
                <a:solidFill>
                  <a:srgbClr val="14296B"/>
                </a:solidFill>
                <a:latin typeface="Arial"/>
                <a:cs typeface="Arial"/>
              </a:rPr>
              <a:t>videos, </a:t>
            </a:r>
            <a:r>
              <a:rPr sz="978" spc="64" dirty="0">
                <a:solidFill>
                  <a:srgbClr val="14296B"/>
                </a:solidFill>
                <a:latin typeface="Arial"/>
                <a:cs typeface="Arial"/>
              </a:rPr>
              <a:t>click  </a:t>
            </a:r>
            <a:r>
              <a:rPr sz="978" spc="29" dirty="0">
                <a:solidFill>
                  <a:srgbClr val="14296B"/>
                </a:solidFill>
                <a:latin typeface="Arial"/>
                <a:cs typeface="Arial"/>
              </a:rPr>
              <a:t>on </a:t>
            </a:r>
            <a:r>
              <a:rPr sz="978" spc="34" dirty="0">
                <a:solidFill>
                  <a:srgbClr val="14296B"/>
                </a:solidFill>
                <a:latin typeface="Arial"/>
                <a:cs typeface="Arial"/>
              </a:rPr>
              <a:t>the </a:t>
            </a:r>
            <a:r>
              <a:rPr sz="978" spc="14" dirty="0">
                <a:solidFill>
                  <a:srgbClr val="14296B"/>
                </a:solidFill>
                <a:latin typeface="Arial"/>
                <a:cs typeface="Arial"/>
              </a:rPr>
              <a:t>IGTV  </a:t>
            </a:r>
            <a:r>
              <a:rPr sz="978" spc="57" dirty="0">
                <a:solidFill>
                  <a:srgbClr val="14296B"/>
                </a:solidFill>
                <a:latin typeface="Arial"/>
                <a:cs typeface="Arial"/>
              </a:rPr>
              <a:t>icon.</a:t>
            </a:r>
            <a:endParaRPr sz="978">
              <a:solidFill>
                <a:prstClr val="black"/>
              </a:solidFill>
              <a:latin typeface="Arial"/>
              <a:cs typeface="Arial"/>
            </a:endParaRPr>
          </a:p>
        </p:txBody>
      </p:sp>
      <p:sp>
        <p:nvSpPr>
          <p:cNvPr id="38" name="object 38"/>
          <p:cNvSpPr/>
          <p:nvPr/>
        </p:nvSpPr>
        <p:spPr>
          <a:xfrm>
            <a:off x="4286218" y="3643336"/>
            <a:ext cx="1221186" cy="1845396"/>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4286218" y="3640417"/>
            <a:ext cx="1221329" cy="1848599"/>
          </a:xfrm>
          <a:custGeom>
            <a:avLst/>
            <a:gdLst/>
            <a:ahLst/>
            <a:cxnLst/>
            <a:rect l="l" t="t" r="r" b="b"/>
            <a:pathLst>
              <a:path w="2685415" h="4064634">
                <a:moveTo>
                  <a:pt x="0" y="4064012"/>
                </a:moveTo>
                <a:lnTo>
                  <a:pt x="2685101" y="4064012"/>
                </a:lnTo>
                <a:lnTo>
                  <a:pt x="2685101" y="0"/>
                </a:lnTo>
                <a:lnTo>
                  <a:pt x="0" y="0"/>
                </a:lnTo>
                <a:lnTo>
                  <a:pt x="0" y="4064012"/>
                </a:lnTo>
                <a:close/>
              </a:path>
            </a:pathLst>
          </a:custGeom>
          <a:ln w="11727">
            <a:solidFill>
              <a:srgbClr val="000000"/>
            </a:solidFill>
          </a:ln>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6644686" y="3638727"/>
            <a:ext cx="1041671" cy="1850006"/>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569533" y="4868622"/>
            <a:ext cx="756652" cy="753475"/>
          </a:xfrm>
          <a:custGeom>
            <a:avLst/>
            <a:gdLst/>
            <a:ahLst/>
            <a:cxnLst/>
            <a:rect l="l" t="t" r="r" b="b"/>
            <a:pathLst>
              <a:path w="1663700" h="1656715">
                <a:moveTo>
                  <a:pt x="831849" y="0"/>
                </a:moveTo>
                <a:lnTo>
                  <a:pt x="782971" y="1405"/>
                </a:lnTo>
                <a:lnTo>
                  <a:pt x="734837" y="5571"/>
                </a:lnTo>
                <a:lnTo>
                  <a:pt x="687525" y="12419"/>
                </a:lnTo>
                <a:lnTo>
                  <a:pt x="641112" y="21871"/>
                </a:lnTo>
                <a:lnTo>
                  <a:pt x="595678" y="33850"/>
                </a:lnTo>
                <a:lnTo>
                  <a:pt x="551299" y="48278"/>
                </a:lnTo>
                <a:lnTo>
                  <a:pt x="508054" y="65078"/>
                </a:lnTo>
                <a:lnTo>
                  <a:pt x="466021" y="84171"/>
                </a:lnTo>
                <a:lnTo>
                  <a:pt x="425278" y="105480"/>
                </a:lnTo>
                <a:lnTo>
                  <a:pt x="385903" y="128928"/>
                </a:lnTo>
                <a:lnTo>
                  <a:pt x="347973" y="154437"/>
                </a:lnTo>
                <a:lnTo>
                  <a:pt x="311568" y="181929"/>
                </a:lnTo>
                <a:lnTo>
                  <a:pt x="276765" y="211326"/>
                </a:lnTo>
                <a:lnTo>
                  <a:pt x="243641" y="242551"/>
                </a:lnTo>
                <a:lnTo>
                  <a:pt x="212276" y="275526"/>
                </a:lnTo>
                <a:lnTo>
                  <a:pt x="182746" y="310174"/>
                </a:lnTo>
                <a:lnTo>
                  <a:pt x="155131" y="346416"/>
                </a:lnTo>
                <a:lnTo>
                  <a:pt x="129508" y="384175"/>
                </a:lnTo>
                <a:lnTo>
                  <a:pt x="105954" y="423374"/>
                </a:lnTo>
                <a:lnTo>
                  <a:pt x="84549" y="463935"/>
                </a:lnTo>
                <a:lnTo>
                  <a:pt x="65370" y="505779"/>
                </a:lnTo>
                <a:lnTo>
                  <a:pt x="48495" y="548830"/>
                </a:lnTo>
                <a:lnTo>
                  <a:pt x="34002" y="593010"/>
                </a:lnTo>
                <a:lnTo>
                  <a:pt x="21969" y="638241"/>
                </a:lnTo>
                <a:lnTo>
                  <a:pt x="12474" y="684445"/>
                </a:lnTo>
                <a:lnTo>
                  <a:pt x="5596" y="731545"/>
                </a:lnTo>
                <a:lnTo>
                  <a:pt x="1412" y="779463"/>
                </a:lnTo>
                <a:lnTo>
                  <a:pt x="0" y="828121"/>
                </a:lnTo>
                <a:lnTo>
                  <a:pt x="1412" y="876779"/>
                </a:lnTo>
                <a:lnTo>
                  <a:pt x="5596" y="924697"/>
                </a:lnTo>
                <a:lnTo>
                  <a:pt x="12474" y="971797"/>
                </a:lnTo>
                <a:lnTo>
                  <a:pt x="21969" y="1018001"/>
                </a:lnTo>
                <a:lnTo>
                  <a:pt x="34002" y="1063232"/>
                </a:lnTo>
                <a:lnTo>
                  <a:pt x="48495" y="1107412"/>
                </a:lnTo>
                <a:lnTo>
                  <a:pt x="65370" y="1150463"/>
                </a:lnTo>
                <a:lnTo>
                  <a:pt x="84549" y="1192307"/>
                </a:lnTo>
                <a:lnTo>
                  <a:pt x="105954" y="1232868"/>
                </a:lnTo>
                <a:lnTo>
                  <a:pt x="129508" y="1272067"/>
                </a:lnTo>
                <a:lnTo>
                  <a:pt x="155131" y="1309826"/>
                </a:lnTo>
                <a:lnTo>
                  <a:pt x="182746" y="1346068"/>
                </a:lnTo>
                <a:lnTo>
                  <a:pt x="212276" y="1380716"/>
                </a:lnTo>
                <a:lnTo>
                  <a:pt x="243641" y="1413691"/>
                </a:lnTo>
                <a:lnTo>
                  <a:pt x="276765" y="1444916"/>
                </a:lnTo>
                <a:lnTo>
                  <a:pt x="311568" y="1474313"/>
                </a:lnTo>
                <a:lnTo>
                  <a:pt x="347973" y="1501805"/>
                </a:lnTo>
                <a:lnTo>
                  <a:pt x="385903" y="1527313"/>
                </a:lnTo>
                <a:lnTo>
                  <a:pt x="425278" y="1550761"/>
                </a:lnTo>
                <a:lnTo>
                  <a:pt x="466021" y="1572071"/>
                </a:lnTo>
                <a:lnTo>
                  <a:pt x="508054" y="1591164"/>
                </a:lnTo>
                <a:lnTo>
                  <a:pt x="551299" y="1607964"/>
                </a:lnTo>
                <a:lnTo>
                  <a:pt x="595678" y="1622392"/>
                </a:lnTo>
                <a:lnTo>
                  <a:pt x="641112" y="1634371"/>
                </a:lnTo>
                <a:lnTo>
                  <a:pt x="687525" y="1643823"/>
                </a:lnTo>
                <a:lnTo>
                  <a:pt x="734837" y="1650671"/>
                </a:lnTo>
                <a:lnTo>
                  <a:pt x="782971" y="1654836"/>
                </a:lnTo>
                <a:lnTo>
                  <a:pt x="831849" y="1656242"/>
                </a:lnTo>
                <a:lnTo>
                  <a:pt x="880726" y="1654836"/>
                </a:lnTo>
                <a:lnTo>
                  <a:pt x="928860" y="1650671"/>
                </a:lnTo>
                <a:lnTo>
                  <a:pt x="976172" y="1643823"/>
                </a:lnTo>
                <a:lnTo>
                  <a:pt x="1022585" y="1634371"/>
                </a:lnTo>
                <a:lnTo>
                  <a:pt x="1068019" y="1622392"/>
                </a:lnTo>
                <a:lnTo>
                  <a:pt x="1112398" y="1607964"/>
                </a:lnTo>
                <a:lnTo>
                  <a:pt x="1155643" y="1591164"/>
                </a:lnTo>
                <a:lnTo>
                  <a:pt x="1197676" y="1572071"/>
                </a:lnTo>
                <a:lnTo>
                  <a:pt x="1238419" y="1550761"/>
                </a:lnTo>
                <a:lnTo>
                  <a:pt x="1277794" y="1527313"/>
                </a:lnTo>
                <a:lnTo>
                  <a:pt x="1315724" y="1501805"/>
                </a:lnTo>
                <a:lnTo>
                  <a:pt x="1352129" y="1474313"/>
                </a:lnTo>
                <a:lnTo>
                  <a:pt x="1386932" y="1444916"/>
                </a:lnTo>
                <a:lnTo>
                  <a:pt x="1420056" y="1413691"/>
                </a:lnTo>
                <a:lnTo>
                  <a:pt x="1451421" y="1380716"/>
                </a:lnTo>
                <a:lnTo>
                  <a:pt x="1480951" y="1346068"/>
                </a:lnTo>
                <a:lnTo>
                  <a:pt x="1508566" y="1309826"/>
                </a:lnTo>
                <a:lnTo>
                  <a:pt x="1534189" y="1272067"/>
                </a:lnTo>
                <a:lnTo>
                  <a:pt x="1557743" y="1232868"/>
                </a:lnTo>
                <a:lnTo>
                  <a:pt x="1579148" y="1192307"/>
                </a:lnTo>
                <a:lnTo>
                  <a:pt x="1598327" y="1150463"/>
                </a:lnTo>
                <a:lnTo>
                  <a:pt x="1615202" y="1107412"/>
                </a:lnTo>
                <a:lnTo>
                  <a:pt x="1629695" y="1063232"/>
                </a:lnTo>
                <a:lnTo>
                  <a:pt x="1641728" y="1018001"/>
                </a:lnTo>
                <a:lnTo>
                  <a:pt x="1651223" y="971797"/>
                </a:lnTo>
                <a:lnTo>
                  <a:pt x="1658101" y="924697"/>
                </a:lnTo>
                <a:lnTo>
                  <a:pt x="1662285" y="876779"/>
                </a:lnTo>
                <a:lnTo>
                  <a:pt x="1663698" y="828121"/>
                </a:lnTo>
                <a:lnTo>
                  <a:pt x="1662285" y="779463"/>
                </a:lnTo>
                <a:lnTo>
                  <a:pt x="1658101" y="731545"/>
                </a:lnTo>
                <a:lnTo>
                  <a:pt x="1651223" y="684445"/>
                </a:lnTo>
                <a:lnTo>
                  <a:pt x="1641728" y="638241"/>
                </a:lnTo>
                <a:lnTo>
                  <a:pt x="1629695" y="593010"/>
                </a:lnTo>
                <a:lnTo>
                  <a:pt x="1615202" y="548830"/>
                </a:lnTo>
                <a:lnTo>
                  <a:pt x="1598327" y="505779"/>
                </a:lnTo>
                <a:lnTo>
                  <a:pt x="1579148" y="463935"/>
                </a:lnTo>
                <a:lnTo>
                  <a:pt x="1557743" y="423374"/>
                </a:lnTo>
                <a:lnTo>
                  <a:pt x="1534189" y="384175"/>
                </a:lnTo>
                <a:lnTo>
                  <a:pt x="1508566" y="346416"/>
                </a:lnTo>
                <a:lnTo>
                  <a:pt x="1480951" y="310174"/>
                </a:lnTo>
                <a:lnTo>
                  <a:pt x="1451421" y="275526"/>
                </a:lnTo>
                <a:lnTo>
                  <a:pt x="1420056" y="242551"/>
                </a:lnTo>
                <a:lnTo>
                  <a:pt x="1386932" y="211326"/>
                </a:lnTo>
                <a:lnTo>
                  <a:pt x="1352129" y="181929"/>
                </a:lnTo>
                <a:lnTo>
                  <a:pt x="1315724" y="154437"/>
                </a:lnTo>
                <a:lnTo>
                  <a:pt x="1277794" y="128928"/>
                </a:lnTo>
                <a:lnTo>
                  <a:pt x="1238419" y="105480"/>
                </a:lnTo>
                <a:lnTo>
                  <a:pt x="1197676" y="84171"/>
                </a:lnTo>
                <a:lnTo>
                  <a:pt x="1155643" y="65078"/>
                </a:lnTo>
                <a:lnTo>
                  <a:pt x="1112398" y="48278"/>
                </a:lnTo>
                <a:lnTo>
                  <a:pt x="1068019" y="33850"/>
                </a:lnTo>
                <a:lnTo>
                  <a:pt x="1022585" y="21871"/>
                </a:lnTo>
                <a:lnTo>
                  <a:pt x="976172" y="12419"/>
                </a:lnTo>
                <a:lnTo>
                  <a:pt x="928860" y="5571"/>
                </a:lnTo>
                <a:lnTo>
                  <a:pt x="880726" y="1405"/>
                </a:lnTo>
                <a:lnTo>
                  <a:pt x="831849"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676210" y="4972637"/>
            <a:ext cx="543519" cy="540920"/>
          </a:xfrm>
          <a:custGeom>
            <a:avLst/>
            <a:gdLst/>
            <a:ahLst/>
            <a:cxnLst/>
            <a:rect l="l" t="t" r="r" b="b"/>
            <a:pathLst>
              <a:path w="1195070" h="1189354">
                <a:moveTo>
                  <a:pt x="597290" y="0"/>
                </a:moveTo>
                <a:lnTo>
                  <a:pt x="548303" y="1971"/>
                </a:lnTo>
                <a:lnTo>
                  <a:pt x="500407" y="7782"/>
                </a:lnTo>
                <a:lnTo>
                  <a:pt x="453754" y="17280"/>
                </a:lnTo>
                <a:lnTo>
                  <a:pt x="408500" y="30313"/>
                </a:lnTo>
                <a:lnTo>
                  <a:pt x="364798" y="46726"/>
                </a:lnTo>
                <a:lnTo>
                  <a:pt x="322801" y="66368"/>
                </a:lnTo>
                <a:lnTo>
                  <a:pt x="282663" y="89085"/>
                </a:lnTo>
                <a:lnTo>
                  <a:pt x="244538" y="114724"/>
                </a:lnTo>
                <a:lnTo>
                  <a:pt x="208580" y="143131"/>
                </a:lnTo>
                <a:lnTo>
                  <a:pt x="174942" y="174155"/>
                </a:lnTo>
                <a:lnTo>
                  <a:pt x="143778" y="207642"/>
                </a:lnTo>
                <a:lnTo>
                  <a:pt x="115242" y="243439"/>
                </a:lnTo>
                <a:lnTo>
                  <a:pt x="89487" y="281393"/>
                </a:lnTo>
                <a:lnTo>
                  <a:pt x="66668" y="321350"/>
                </a:lnTo>
                <a:lnTo>
                  <a:pt x="46938" y="363159"/>
                </a:lnTo>
                <a:lnTo>
                  <a:pt x="30450" y="406665"/>
                </a:lnTo>
                <a:lnTo>
                  <a:pt x="17358" y="451717"/>
                </a:lnTo>
                <a:lnTo>
                  <a:pt x="7817" y="498160"/>
                </a:lnTo>
                <a:lnTo>
                  <a:pt x="1979" y="545842"/>
                </a:lnTo>
                <a:lnTo>
                  <a:pt x="0" y="594610"/>
                </a:lnTo>
                <a:lnTo>
                  <a:pt x="1979" y="643378"/>
                </a:lnTo>
                <a:lnTo>
                  <a:pt x="7817" y="691060"/>
                </a:lnTo>
                <a:lnTo>
                  <a:pt x="17358" y="737503"/>
                </a:lnTo>
                <a:lnTo>
                  <a:pt x="30450" y="782554"/>
                </a:lnTo>
                <a:lnTo>
                  <a:pt x="46938" y="826061"/>
                </a:lnTo>
                <a:lnTo>
                  <a:pt x="66668" y="867869"/>
                </a:lnTo>
                <a:lnTo>
                  <a:pt x="89487" y="907827"/>
                </a:lnTo>
                <a:lnTo>
                  <a:pt x="115242" y="945781"/>
                </a:lnTo>
                <a:lnTo>
                  <a:pt x="143778" y="981577"/>
                </a:lnTo>
                <a:lnTo>
                  <a:pt x="174942" y="1015064"/>
                </a:lnTo>
                <a:lnTo>
                  <a:pt x="208580" y="1046088"/>
                </a:lnTo>
                <a:lnTo>
                  <a:pt x="244538" y="1074496"/>
                </a:lnTo>
                <a:lnTo>
                  <a:pt x="282663" y="1100135"/>
                </a:lnTo>
                <a:lnTo>
                  <a:pt x="322801" y="1122851"/>
                </a:lnTo>
                <a:lnTo>
                  <a:pt x="364798" y="1142493"/>
                </a:lnTo>
                <a:lnTo>
                  <a:pt x="408500" y="1158907"/>
                </a:lnTo>
                <a:lnTo>
                  <a:pt x="453754" y="1171939"/>
                </a:lnTo>
                <a:lnTo>
                  <a:pt x="500407" y="1181438"/>
                </a:lnTo>
                <a:lnTo>
                  <a:pt x="548303" y="1187249"/>
                </a:lnTo>
                <a:lnTo>
                  <a:pt x="597290" y="1189220"/>
                </a:lnTo>
                <a:lnTo>
                  <a:pt x="646277" y="1187249"/>
                </a:lnTo>
                <a:lnTo>
                  <a:pt x="694174" y="1181438"/>
                </a:lnTo>
                <a:lnTo>
                  <a:pt x="740826" y="1171939"/>
                </a:lnTo>
                <a:lnTo>
                  <a:pt x="786080" y="1158907"/>
                </a:lnTo>
                <a:lnTo>
                  <a:pt x="829783" y="1142493"/>
                </a:lnTo>
                <a:lnTo>
                  <a:pt x="871780" y="1122851"/>
                </a:lnTo>
                <a:lnTo>
                  <a:pt x="911918" y="1100135"/>
                </a:lnTo>
                <a:lnTo>
                  <a:pt x="950042" y="1074496"/>
                </a:lnTo>
                <a:lnTo>
                  <a:pt x="986001" y="1046088"/>
                </a:lnTo>
                <a:lnTo>
                  <a:pt x="1019639" y="1015064"/>
                </a:lnTo>
                <a:lnTo>
                  <a:pt x="1050802" y="981577"/>
                </a:lnTo>
                <a:lnTo>
                  <a:pt x="1079339" y="945781"/>
                </a:lnTo>
                <a:lnTo>
                  <a:pt x="1105093" y="907827"/>
                </a:lnTo>
                <a:lnTo>
                  <a:pt x="1127912" y="867869"/>
                </a:lnTo>
                <a:lnTo>
                  <a:pt x="1147643" y="826061"/>
                </a:lnTo>
                <a:lnTo>
                  <a:pt x="1164131" y="782554"/>
                </a:lnTo>
                <a:lnTo>
                  <a:pt x="1177222" y="737503"/>
                </a:lnTo>
                <a:lnTo>
                  <a:pt x="1186763" y="691060"/>
                </a:lnTo>
                <a:lnTo>
                  <a:pt x="1192601" y="643378"/>
                </a:lnTo>
                <a:lnTo>
                  <a:pt x="1194581" y="594610"/>
                </a:lnTo>
                <a:lnTo>
                  <a:pt x="1192601" y="545842"/>
                </a:lnTo>
                <a:lnTo>
                  <a:pt x="1186763" y="498160"/>
                </a:lnTo>
                <a:lnTo>
                  <a:pt x="1177222" y="451717"/>
                </a:lnTo>
                <a:lnTo>
                  <a:pt x="1164131" y="406665"/>
                </a:lnTo>
                <a:lnTo>
                  <a:pt x="1147643" y="363159"/>
                </a:lnTo>
                <a:lnTo>
                  <a:pt x="1127912" y="321350"/>
                </a:lnTo>
                <a:lnTo>
                  <a:pt x="1105093" y="281393"/>
                </a:lnTo>
                <a:lnTo>
                  <a:pt x="1079339" y="243439"/>
                </a:lnTo>
                <a:lnTo>
                  <a:pt x="1050802" y="207642"/>
                </a:lnTo>
                <a:lnTo>
                  <a:pt x="1019639" y="174155"/>
                </a:lnTo>
                <a:lnTo>
                  <a:pt x="986001" y="143131"/>
                </a:lnTo>
                <a:lnTo>
                  <a:pt x="950042" y="114724"/>
                </a:lnTo>
                <a:lnTo>
                  <a:pt x="911918" y="89085"/>
                </a:lnTo>
                <a:lnTo>
                  <a:pt x="871780" y="66368"/>
                </a:lnTo>
                <a:lnTo>
                  <a:pt x="829783" y="46726"/>
                </a:lnTo>
                <a:lnTo>
                  <a:pt x="786080" y="30313"/>
                </a:lnTo>
                <a:lnTo>
                  <a:pt x="740826" y="17280"/>
                </a:lnTo>
                <a:lnTo>
                  <a:pt x="694174" y="7782"/>
                </a:lnTo>
                <a:lnTo>
                  <a:pt x="646277" y="1971"/>
                </a:lnTo>
                <a:lnTo>
                  <a:pt x="59729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794026" y="5085567"/>
            <a:ext cx="317390" cy="320567"/>
          </a:xfrm>
          <a:custGeom>
            <a:avLst/>
            <a:gdLst/>
            <a:ahLst/>
            <a:cxnLst/>
            <a:rect l="l" t="t" r="r" b="b"/>
            <a:pathLst>
              <a:path w="697864" h="704850">
                <a:moveTo>
                  <a:pt x="653613" y="0"/>
                </a:moveTo>
                <a:lnTo>
                  <a:pt x="43841" y="0"/>
                </a:lnTo>
                <a:lnTo>
                  <a:pt x="26645" y="3240"/>
                </a:lnTo>
                <a:lnTo>
                  <a:pt x="12724" y="12231"/>
                </a:lnTo>
                <a:lnTo>
                  <a:pt x="3401" y="25872"/>
                </a:lnTo>
                <a:lnTo>
                  <a:pt x="0" y="43066"/>
                </a:lnTo>
                <a:lnTo>
                  <a:pt x="0" y="660074"/>
                </a:lnTo>
                <a:lnTo>
                  <a:pt x="3401" y="677477"/>
                </a:lnTo>
                <a:lnTo>
                  <a:pt x="12724" y="691579"/>
                </a:lnTo>
                <a:lnTo>
                  <a:pt x="26645" y="701030"/>
                </a:lnTo>
                <a:lnTo>
                  <a:pt x="43841" y="704481"/>
                </a:lnTo>
                <a:lnTo>
                  <a:pt x="653613" y="704481"/>
                </a:lnTo>
                <a:lnTo>
                  <a:pt x="670237" y="701030"/>
                </a:lnTo>
                <a:lnTo>
                  <a:pt x="684206" y="691579"/>
                </a:lnTo>
                <a:lnTo>
                  <a:pt x="693829" y="677477"/>
                </a:lnTo>
                <a:lnTo>
                  <a:pt x="697413" y="660074"/>
                </a:lnTo>
                <a:lnTo>
                  <a:pt x="697413" y="43066"/>
                </a:lnTo>
                <a:lnTo>
                  <a:pt x="693829" y="25872"/>
                </a:lnTo>
                <a:lnTo>
                  <a:pt x="684206" y="12231"/>
                </a:lnTo>
                <a:lnTo>
                  <a:pt x="670237" y="3240"/>
                </a:lnTo>
                <a:lnTo>
                  <a:pt x="65361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1031482" y="5105159"/>
            <a:ext cx="60070" cy="40432"/>
          </a:xfrm>
          <a:custGeom>
            <a:avLst/>
            <a:gdLst/>
            <a:ahLst/>
            <a:cxnLst/>
            <a:rect l="l" t="t" r="r" b="b"/>
            <a:pathLst>
              <a:path w="132080" h="88900">
                <a:moveTo>
                  <a:pt x="87630" y="0"/>
                </a:moveTo>
                <a:lnTo>
                  <a:pt x="0" y="0"/>
                </a:lnTo>
                <a:lnTo>
                  <a:pt x="43841" y="88636"/>
                </a:lnTo>
                <a:lnTo>
                  <a:pt x="131503" y="88636"/>
                </a:lnTo>
                <a:lnTo>
                  <a:pt x="131503" y="44323"/>
                </a:lnTo>
                <a:lnTo>
                  <a:pt x="8763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813966" y="5165663"/>
            <a:ext cx="277535" cy="220353"/>
          </a:xfrm>
          <a:custGeom>
            <a:avLst/>
            <a:gdLst/>
            <a:ahLst/>
            <a:cxnLst/>
            <a:rect l="l" t="t" r="r" b="b"/>
            <a:pathLst>
              <a:path w="610235" h="484504">
                <a:moveTo>
                  <a:pt x="609772" y="483964"/>
                </a:moveTo>
                <a:lnTo>
                  <a:pt x="0" y="483964"/>
                </a:lnTo>
                <a:lnTo>
                  <a:pt x="0" y="0"/>
                </a:lnTo>
                <a:lnTo>
                  <a:pt x="609772" y="0"/>
                </a:lnTo>
                <a:lnTo>
                  <a:pt x="609772" y="483964"/>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813970" y="5105159"/>
            <a:ext cx="39566" cy="40432"/>
          </a:xfrm>
          <a:custGeom>
            <a:avLst/>
            <a:gdLst/>
            <a:ahLst/>
            <a:cxnLst/>
            <a:rect l="l" t="t" r="r" b="b"/>
            <a:pathLst>
              <a:path w="86994" h="88900">
                <a:moveTo>
                  <a:pt x="42543" y="0"/>
                </a:moveTo>
                <a:lnTo>
                  <a:pt x="0" y="0"/>
                </a:lnTo>
                <a:lnTo>
                  <a:pt x="0" y="88636"/>
                </a:lnTo>
                <a:lnTo>
                  <a:pt x="86384" y="88636"/>
                </a:lnTo>
                <a:lnTo>
                  <a:pt x="42543"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7" name="object 47"/>
          <p:cNvSpPr/>
          <p:nvPr/>
        </p:nvSpPr>
        <p:spPr>
          <a:xfrm>
            <a:off x="873188" y="5105159"/>
            <a:ext cx="59492" cy="40432"/>
          </a:xfrm>
          <a:custGeom>
            <a:avLst/>
            <a:gdLst/>
            <a:ahLst/>
            <a:cxnLst/>
            <a:rect l="l" t="t" r="r" b="b"/>
            <a:pathLst>
              <a:path w="130810" h="88900">
                <a:moveTo>
                  <a:pt x="87630" y="0"/>
                </a:moveTo>
                <a:lnTo>
                  <a:pt x="0" y="0"/>
                </a:lnTo>
                <a:lnTo>
                  <a:pt x="43789" y="88636"/>
                </a:lnTo>
                <a:lnTo>
                  <a:pt x="130184" y="88636"/>
                </a:lnTo>
                <a:lnTo>
                  <a:pt x="8763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8" name="object 48"/>
          <p:cNvSpPr/>
          <p:nvPr/>
        </p:nvSpPr>
        <p:spPr>
          <a:xfrm>
            <a:off x="952326" y="5105159"/>
            <a:ext cx="60070" cy="40432"/>
          </a:xfrm>
          <a:custGeom>
            <a:avLst/>
            <a:gdLst/>
            <a:ahLst/>
            <a:cxnLst/>
            <a:rect l="l" t="t" r="r" b="b"/>
            <a:pathLst>
              <a:path w="132080" h="88900">
                <a:moveTo>
                  <a:pt x="87662" y="0"/>
                </a:moveTo>
                <a:lnTo>
                  <a:pt x="0" y="0"/>
                </a:lnTo>
                <a:lnTo>
                  <a:pt x="43831" y="88636"/>
                </a:lnTo>
                <a:lnTo>
                  <a:pt x="131503" y="88636"/>
                </a:lnTo>
                <a:lnTo>
                  <a:pt x="8766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9" name="object 49"/>
          <p:cNvSpPr/>
          <p:nvPr/>
        </p:nvSpPr>
        <p:spPr>
          <a:xfrm>
            <a:off x="893103" y="5212483"/>
            <a:ext cx="128516" cy="126494"/>
          </a:xfrm>
          <a:custGeom>
            <a:avLst/>
            <a:gdLst/>
            <a:ahLst/>
            <a:cxnLst/>
            <a:rect l="l" t="t" r="r" b="b"/>
            <a:pathLst>
              <a:path w="282575" h="278129">
                <a:moveTo>
                  <a:pt x="23946" y="0"/>
                </a:moveTo>
                <a:lnTo>
                  <a:pt x="11616" y="3204"/>
                </a:lnTo>
                <a:lnTo>
                  <a:pt x="3147" y="13018"/>
                </a:lnTo>
                <a:lnTo>
                  <a:pt x="0" y="28838"/>
                </a:lnTo>
                <a:lnTo>
                  <a:pt x="0" y="249344"/>
                </a:lnTo>
                <a:lnTo>
                  <a:pt x="3147" y="264562"/>
                </a:lnTo>
                <a:lnTo>
                  <a:pt x="11616" y="274401"/>
                </a:lnTo>
                <a:lnTo>
                  <a:pt x="23946" y="277886"/>
                </a:lnTo>
                <a:lnTo>
                  <a:pt x="38679" y="274045"/>
                </a:lnTo>
                <a:lnTo>
                  <a:pt x="265583" y="159263"/>
                </a:lnTo>
                <a:lnTo>
                  <a:pt x="277928" y="150198"/>
                </a:lnTo>
                <a:lnTo>
                  <a:pt x="282043" y="139541"/>
                </a:lnTo>
                <a:lnTo>
                  <a:pt x="277928" y="128633"/>
                </a:lnTo>
                <a:lnTo>
                  <a:pt x="265583" y="118814"/>
                </a:lnTo>
                <a:lnTo>
                  <a:pt x="38679" y="4011"/>
                </a:lnTo>
                <a:lnTo>
                  <a:pt x="23946"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0" name="object 50"/>
          <p:cNvSpPr/>
          <p:nvPr/>
        </p:nvSpPr>
        <p:spPr>
          <a:xfrm>
            <a:off x="4092003" y="1822746"/>
            <a:ext cx="756652" cy="753475"/>
          </a:xfrm>
          <a:custGeom>
            <a:avLst/>
            <a:gdLst/>
            <a:ahLst/>
            <a:cxnLst/>
            <a:rect l="l" t="t" r="r" b="b"/>
            <a:pathLst>
              <a:path w="1663700" h="1656714">
                <a:moveTo>
                  <a:pt x="831849" y="0"/>
                </a:moveTo>
                <a:lnTo>
                  <a:pt x="782971" y="1405"/>
                </a:lnTo>
                <a:lnTo>
                  <a:pt x="734837" y="5571"/>
                </a:lnTo>
                <a:lnTo>
                  <a:pt x="687525" y="12419"/>
                </a:lnTo>
                <a:lnTo>
                  <a:pt x="641112" y="21871"/>
                </a:lnTo>
                <a:lnTo>
                  <a:pt x="595678" y="33850"/>
                </a:lnTo>
                <a:lnTo>
                  <a:pt x="551299" y="48278"/>
                </a:lnTo>
                <a:lnTo>
                  <a:pt x="508054" y="65078"/>
                </a:lnTo>
                <a:lnTo>
                  <a:pt x="466021" y="84171"/>
                </a:lnTo>
                <a:lnTo>
                  <a:pt x="425278" y="105480"/>
                </a:lnTo>
                <a:lnTo>
                  <a:pt x="385903" y="128928"/>
                </a:lnTo>
                <a:lnTo>
                  <a:pt x="347973" y="154437"/>
                </a:lnTo>
                <a:lnTo>
                  <a:pt x="311568" y="181929"/>
                </a:lnTo>
                <a:lnTo>
                  <a:pt x="276765" y="211326"/>
                </a:lnTo>
                <a:lnTo>
                  <a:pt x="243641" y="242551"/>
                </a:lnTo>
                <a:lnTo>
                  <a:pt x="212276" y="275526"/>
                </a:lnTo>
                <a:lnTo>
                  <a:pt x="182746" y="310174"/>
                </a:lnTo>
                <a:lnTo>
                  <a:pt x="155131" y="346416"/>
                </a:lnTo>
                <a:lnTo>
                  <a:pt x="129508" y="384175"/>
                </a:lnTo>
                <a:lnTo>
                  <a:pt x="105954" y="423374"/>
                </a:lnTo>
                <a:lnTo>
                  <a:pt x="84549" y="463935"/>
                </a:lnTo>
                <a:lnTo>
                  <a:pt x="65370" y="505779"/>
                </a:lnTo>
                <a:lnTo>
                  <a:pt x="48495" y="548830"/>
                </a:lnTo>
                <a:lnTo>
                  <a:pt x="34002" y="593010"/>
                </a:lnTo>
                <a:lnTo>
                  <a:pt x="21969" y="638241"/>
                </a:lnTo>
                <a:lnTo>
                  <a:pt x="12474" y="684445"/>
                </a:lnTo>
                <a:lnTo>
                  <a:pt x="5596" y="731545"/>
                </a:lnTo>
                <a:lnTo>
                  <a:pt x="1412" y="779463"/>
                </a:lnTo>
                <a:lnTo>
                  <a:pt x="0" y="828121"/>
                </a:lnTo>
                <a:lnTo>
                  <a:pt x="1412" y="876779"/>
                </a:lnTo>
                <a:lnTo>
                  <a:pt x="5596" y="924697"/>
                </a:lnTo>
                <a:lnTo>
                  <a:pt x="12474" y="971797"/>
                </a:lnTo>
                <a:lnTo>
                  <a:pt x="21969" y="1018001"/>
                </a:lnTo>
                <a:lnTo>
                  <a:pt x="34002" y="1063232"/>
                </a:lnTo>
                <a:lnTo>
                  <a:pt x="48495" y="1107412"/>
                </a:lnTo>
                <a:lnTo>
                  <a:pt x="65370" y="1150463"/>
                </a:lnTo>
                <a:lnTo>
                  <a:pt x="84549" y="1192307"/>
                </a:lnTo>
                <a:lnTo>
                  <a:pt x="105954" y="1232868"/>
                </a:lnTo>
                <a:lnTo>
                  <a:pt x="129508" y="1272067"/>
                </a:lnTo>
                <a:lnTo>
                  <a:pt x="155131" y="1309826"/>
                </a:lnTo>
                <a:lnTo>
                  <a:pt x="182746" y="1346068"/>
                </a:lnTo>
                <a:lnTo>
                  <a:pt x="212276" y="1380716"/>
                </a:lnTo>
                <a:lnTo>
                  <a:pt x="243641" y="1413691"/>
                </a:lnTo>
                <a:lnTo>
                  <a:pt x="276765" y="1444916"/>
                </a:lnTo>
                <a:lnTo>
                  <a:pt x="311568" y="1474313"/>
                </a:lnTo>
                <a:lnTo>
                  <a:pt x="347973" y="1501805"/>
                </a:lnTo>
                <a:lnTo>
                  <a:pt x="385903" y="1527313"/>
                </a:lnTo>
                <a:lnTo>
                  <a:pt x="425278" y="1550761"/>
                </a:lnTo>
                <a:lnTo>
                  <a:pt x="466021" y="1572071"/>
                </a:lnTo>
                <a:lnTo>
                  <a:pt x="508054" y="1591164"/>
                </a:lnTo>
                <a:lnTo>
                  <a:pt x="551299" y="1607964"/>
                </a:lnTo>
                <a:lnTo>
                  <a:pt x="595678" y="1622392"/>
                </a:lnTo>
                <a:lnTo>
                  <a:pt x="641112" y="1634371"/>
                </a:lnTo>
                <a:lnTo>
                  <a:pt x="687525" y="1643823"/>
                </a:lnTo>
                <a:lnTo>
                  <a:pt x="734837" y="1650671"/>
                </a:lnTo>
                <a:lnTo>
                  <a:pt x="782971" y="1654836"/>
                </a:lnTo>
                <a:lnTo>
                  <a:pt x="831849" y="1656242"/>
                </a:lnTo>
                <a:lnTo>
                  <a:pt x="880726" y="1654836"/>
                </a:lnTo>
                <a:lnTo>
                  <a:pt x="928860" y="1650671"/>
                </a:lnTo>
                <a:lnTo>
                  <a:pt x="976172" y="1643823"/>
                </a:lnTo>
                <a:lnTo>
                  <a:pt x="1022585" y="1634371"/>
                </a:lnTo>
                <a:lnTo>
                  <a:pt x="1068019" y="1622392"/>
                </a:lnTo>
                <a:lnTo>
                  <a:pt x="1112398" y="1607964"/>
                </a:lnTo>
                <a:lnTo>
                  <a:pt x="1155643" y="1591164"/>
                </a:lnTo>
                <a:lnTo>
                  <a:pt x="1197676" y="1572071"/>
                </a:lnTo>
                <a:lnTo>
                  <a:pt x="1238419" y="1550761"/>
                </a:lnTo>
                <a:lnTo>
                  <a:pt x="1277794" y="1527313"/>
                </a:lnTo>
                <a:lnTo>
                  <a:pt x="1315724" y="1501805"/>
                </a:lnTo>
                <a:lnTo>
                  <a:pt x="1352129" y="1474313"/>
                </a:lnTo>
                <a:lnTo>
                  <a:pt x="1386932" y="1444916"/>
                </a:lnTo>
                <a:lnTo>
                  <a:pt x="1420056" y="1413691"/>
                </a:lnTo>
                <a:lnTo>
                  <a:pt x="1451421" y="1380716"/>
                </a:lnTo>
                <a:lnTo>
                  <a:pt x="1480951" y="1346068"/>
                </a:lnTo>
                <a:lnTo>
                  <a:pt x="1508566" y="1309826"/>
                </a:lnTo>
                <a:lnTo>
                  <a:pt x="1534189" y="1272067"/>
                </a:lnTo>
                <a:lnTo>
                  <a:pt x="1557743" y="1232868"/>
                </a:lnTo>
                <a:lnTo>
                  <a:pt x="1579148" y="1192307"/>
                </a:lnTo>
                <a:lnTo>
                  <a:pt x="1598327" y="1150463"/>
                </a:lnTo>
                <a:lnTo>
                  <a:pt x="1615202" y="1107412"/>
                </a:lnTo>
                <a:lnTo>
                  <a:pt x="1629695" y="1063232"/>
                </a:lnTo>
                <a:lnTo>
                  <a:pt x="1641728" y="1018001"/>
                </a:lnTo>
                <a:lnTo>
                  <a:pt x="1651223" y="971797"/>
                </a:lnTo>
                <a:lnTo>
                  <a:pt x="1658101" y="924697"/>
                </a:lnTo>
                <a:lnTo>
                  <a:pt x="1662285" y="876779"/>
                </a:lnTo>
                <a:lnTo>
                  <a:pt x="1663698" y="828121"/>
                </a:lnTo>
                <a:lnTo>
                  <a:pt x="1662285" y="779463"/>
                </a:lnTo>
                <a:lnTo>
                  <a:pt x="1658101" y="731545"/>
                </a:lnTo>
                <a:lnTo>
                  <a:pt x="1651223" y="684445"/>
                </a:lnTo>
                <a:lnTo>
                  <a:pt x="1641728" y="638241"/>
                </a:lnTo>
                <a:lnTo>
                  <a:pt x="1629695" y="593010"/>
                </a:lnTo>
                <a:lnTo>
                  <a:pt x="1615202" y="548830"/>
                </a:lnTo>
                <a:lnTo>
                  <a:pt x="1598327" y="505779"/>
                </a:lnTo>
                <a:lnTo>
                  <a:pt x="1579148" y="463935"/>
                </a:lnTo>
                <a:lnTo>
                  <a:pt x="1557743" y="423374"/>
                </a:lnTo>
                <a:lnTo>
                  <a:pt x="1534189" y="384175"/>
                </a:lnTo>
                <a:lnTo>
                  <a:pt x="1508566" y="346416"/>
                </a:lnTo>
                <a:lnTo>
                  <a:pt x="1480951" y="310174"/>
                </a:lnTo>
                <a:lnTo>
                  <a:pt x="1451421" y="275526"/>
                </a:lnTo>
                <a:lnTo>
                  <a:pt x="1420056" y="242551"/>
                </a:lnTo>
                <a:lnTo>
                  <a:pt x="1386932" y="211326"/>
                </a:lnTo>
                <a:lnTo>
                  <a:pt x="1352129" y="181929"/>
                </a:lnTo>
                <a:lnTo>
                  <a:pt x="1315724" y="154437"/>
                </a:lnTo>
                <a:lnTo>
                  <a:pt x="1277794" y="128928"/>
                </a:lnTo>
                <a:lnTo>
                  <a:pt x="1238419" y="105480"/>
                </a:lnTo>
                <a:lnTo>
                  <a:pt x="1197676" y="84171"/>
                </a:lnTo>
                <a:lnTo>
                  <a:pt x="1155643" y="65078"/>
                </a:lnTo>
                <a:lnTo>
                  <a:pt x="1112398" y="48278"/>
                </a:lnTo>
                <a:lnTo>
                  <a:pt x="1068019" y="33850"/>
                </a:lnTo>
                <a:lnTo>
                  <a:pt x="1022585" y="21871"/>
                </a:lnTo>
                <a:lnTo>
                  <a:pt x="976172" y="12419"/>
                </a:lnTo>
                <a:lnTo>
                  <a:pt x="928860" y="5571"/>
                </a:lnTo>
                <a:lnTo>
                  <a:pt x="880726" y="1405"/>
                </a:lnTo>
                <a:lnTo>
                  <a:pt x="831849"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1" name="object 51"/>
          <p:cNvSpPr/>
          <p:nvPr/>
        </p:nvSpPr>
        <p:spPr>
          <a:xfrm>
            <a:off x="4198679" y="1926760"/>
            <a:ext cx="543519" cy="540920"/>
          </a:xfrm>
          <a:custGeom>
            <a:avLst/>
            <a:gdLst/>
            <a:ahLst/>
            <a:cxnLst/>
            <a:rect l="l" t="t" r="r" b="b"/>
            <a:pathLst>
              <a:path w="1195070" h="1189354">
                <a:moveTo>
                  <a:pt x="597290" y="0"/>
                </a:moveTo>
                <a:lnTo>
                  <a:pt x="548303" y="1971"/>
                </a:lnTo>
                <a:lnTo>
                  <a:pt x="500407" y="7782"/>
                </a:lnTo>
                <a:lnTo>
                  <a:pt x="453754" y="17280"/>
                </a:lnTo>
                <a:lnTo>
                  <a:pt x="408500" y="30313"/>
                </a:lnTo>
                <a:lnTo>
                  <a:pt x="364798" y="46726"/>
                </a:lnTo>
                <a:lnTo>
                  <a:pt x="322801" y="66368"/>
                </a:lnTo>
                <a:lnTo>
                  <a:pt x="282663" y="89085"/>
                </a:lnTo>
                <a:lnTo>
                  <a:pt x="244538" y="114724"/>
                </a:lnTo>
                <a:lnTo>
                  <a:pt x="208580" y="143131"/>
                </a:lnTo>
                <a:lnTo>
                  <a:pt x="174942" y="174155"/>
                </a:lnTo>
                <a:lnTo>
                  <a:pt x="143778" y="207642"/>
                </a:lnTo>
                <a:lnTo>
                  <a:pt x="115242" y="243439"/>
                </a:lnTo>
                <a:lnTo>
                  <a:pt x="89487" y="281393"/>
                </a:lnTo>
                <a:lnTo>
                  <a:pt x="66668" y="321350"/>
                </a:lnTo>
                <a:lnTo>
                  <a:pt x="46938" y="363159"/>
                </a:lnTo>
                <a:lnTo>
                  <a:pt x="30450" y="406665"/>
                </a:lnTo>
                <a:lnTo>
                  <a:pt x="17358" y="451717"/>
                </a:lnTo>
                <a:lnTo>
                  <a:pt x="7817" y="498160"/>
                </a:lnTo>
                <a:lnTo>
                  <a:pt x="1979" y="545842"/>
                </a:lnTo>
                <a:lnTo>
                  <a:pt x="0" y="594610"/>
                </a:lnTo>
                <a:lnTo>
                  <a:pt x="1979" y="643378"/>
                </a:lnTo>
                <a:lnTo>
                  <a:pt x="7817" y="691060"/>
                </a:lnTo>
                <a:lnTo>
                  <a:pt x="17358" y="737503"/>
                </a:lnTo>
                <a:lnTo>
                  <a:pt x="30450" y="782554"/>
                </a:lnTo>
                <a:lnTo>
                  <a:pt x="46938" y="826061"/>
                </a:lnTo>
                <a:lnTo>
                  <a:pt x="66668" y="867869"/>
                </a:lnTo>
                <a:lnTo>
                  <a:pt x="89487" y="907827"/>
                </a:lnTo>
                <a:lnTo>
                  <a:pt x="115242" y="945781"/>
                </a:lnTo>
                <a:lnTo>
                  <a:pt x="143778" y="981577"/>
                </a:lnTo>
                <a:lnTo>
                  <a:pt x="174942" y="1015064"/>
                </a:lnTo>
                <a:lnTo>
                  <a:pt x="208580" y="1046088"/>
                </a:lnTo>
                <a:lnTo>
                  <a:pt x="244538" y="1074496"/>
                </a:lnTo>
                <a:lnTo>
                  <a:pt x="282663" y="1100135"/>
                </a:lnTo>
                <a:lnTo>
                  <a:pt x="322801" y="1122851"/>
                </a:lnTo>
                <a:lnTo>
                  <a:pt x="364798" y="1142493"/>
                </a:lnTo>
                <a:lnTo>
                  <a:pt x="408500" y="1158907"/>
                </a:lnTo>
                <a:lnTo>
                  <a:pt x="453754" y="1171939"/>
                </a:lnTo>
                <a:lnTo>
                  <a:pt x="500407" y="1181438"/>
                </a:lnTo>
                <a:lnTo>
                  <a:pt x="548303" y="1187249"/>
                </a:lnTo>
                <a:lnTo>
                  <a:pt x="597290" y="1189220"/>
                </a:lnTo>
                <a:lnTo>
                  <a:pt x="646277" y="1187249"/>
                </a:lnTo>
                <a:lnTo>
                  <a:pt x="694174" y="1181438"/>
                </a:lnTo>
                <a:lnTo>
                  <a:pt x="740826" y="1171939"/>
                </a:lnTo>
                <a:lnTo>
                  <a:pt x="786080" y="1158907"/>
                </a:lnTo>
                <a:lnTo>
                  <a:pt x="829783" y="1142493"/>
                </a:lnTo>
                <a:lnTo>
                  <a:pt x="871780" y="1122851"/>
                </a:lnTo>
                <a:lnTo>
                  <a:pt x="911918" y="1100135"/>
                </a:lnTo>
                <a:lnTo>
                  <a:pt x="950042" y="1074496"/>
                </a:lnTo>
                <a:lnTo>
                  <a:pt x="986001" y="1046088"/>
                </a:lnTo>
                <a:lnTo>
                  <a:pt x="1019639" y="1015064"/>
                </a:lnTo>
                <a:lnTo>
                  <a:pt x="1050802" y="981577"/>
                </a:lnTo>
                <a:lnTo>
                  <a:pt x="1079339" y="945781"/>
                </a:lnTo>
                <a:lnTo>
                  <a:pt x="1105093" y="907827"/>
                </a:lnTo>
                <a:lnTo>
                  <a:pt x="1127912" y="867869"/>
                </a:lnTo>
                <a:lnTo>
                  <a:pt x="1147643" y="826061"/>
                </a:lnTo>
                <a:lnTo>
                  <a:pt x="1164131" y="782554"/>
                </a:lnTo>
                <a:lnTo>
                  <a:pt x="1177222" y="737503"/>
                </a:lnTo>
                <a:lnTo>
                  <a:pt x="1186763" y="691060"/>
                </a:lnTo>
                <a:lnTo>
                  <a:pt x="1192601" y="643378"/>
                </a:lnTo>
                <a:lnTo>
                  <a:pt x="1194581" y="594610"/>
                </a:lnTo>
                <a:lnTo>
                  <a:pt x="1192601" y="545842"/>
                </a:lnTo>
                <a:lnTo>
                  <a:pt x="1186763" y="498160"/>
                </a:lnTo>
                <a:lnTo>
                  <a:pt x="1177222" y="451717"/>
                </a:lnTo>
                <a:lnTo>
                  <a:pt x="1164131" y="406665"/>
                </a:lnTo>
                <a:lnTo>
                  <a:pt x="1147643" y="363159"/>
                </a:lnTo>
                <a:lnTo>
                  <a:pt x="1127912" y="321350"/>
                </a:lnTo>
                <a:lnTo>
                  <a:pt x="1105093" y="281393"/>
                </a:lnTo>
                <a:lnTo>
                  <a:pt x="1079339" y="243439"/>
                </a:lnTo>
                <a:lnTo>
                  <a:pt x="1050802" y="207642"/>
                </a:lnTo>
                <a:lnTo>
                  <a:pt x="1019639" y="174155"/>
                </a:lnTo>
                <a:lnTo>
                  <a:pt x="986001" y="143131"/>
                </a:lnTo>
                <a:lnTo>
                  <a:pt x="950042" y="114724"/>
                </a:lnTo>
                <a:lnTo>
                  <a:pt x="911918" y="89085"/>
                </a:lnTo>
                <a:lnTo>
                  <a:pt x="871780" y="66368"/>
                </a:lnTo>
                <a:lnTo>
                  <a:pt x="829783" y="46726"/>
                </a:lnTo>
                <a:lnTo>
                  <a:pt x="786080" y="30313"/>
                </a:lnTo>
                <a:lnTo>
                  <a:pt x="740826" y="17280"/>
                </a:lnTo>
                <a:lnTo>
                  <a:pt x="694174" y="7782"/>
                </a:lnTo>
                <a:lnTo>
                  <a:pt x="646277" y="1971"/>
                </a:lnTo>
                <a:lnTo>
                  <a:pt x="59729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2" name="object 52"/>
          <p:cNvSpPr/>
          <p:nvPr/>
        </p:nvSpPr>
        <p:spPr>
          <a:xfrm>
            <a:off x="4316500" y="2039695"/>
            <a:ext cx="317390" cy="320567"/>
          </a:xfrm>
          <a:custGeom>
            <a:avLst/>
            <a:gdLst/>
            <a:ahLst/>
            <a:cxnLst/>
            <a:rect l="l" t="t" r="r" b="b"/>
            <a:pathLst>
              <a:path w="697865" h="704850">
                <a:moveTo>
                  <a:pt x="653613" y="0"/>
                </a:moveTo>
                <a:lnTo>
                  <a:pt x="43841" y="0"/>
                </a:lnTo>
                <a:lnTo>
                  <a:pt x="26645" y="3240"/>
                </a:lnTo>
                <a:lnTo>
                  <a:pt x="12724" y="12231"/>
                </a:lnTo>
                <a:lnTo>
                  <a:pt x="3401" y="25872"/>
                </a:lnTo>
                <a:lnTo>
                  <a:pt x="0" y="43066"/>
                </a:lnTo>
                <a:lnTo>
                  <a:pt x="0" y="660074"/>
                </a:lnTo>
                <a:lnTo>
                  <a:pt x="3401" y="677477"/>
                </a:lnTo>
                <a:lnTo>
                  <a:pt x="12724" y="691579"/>
                </a:lnTo>
                <a:lnTo>
                  <a:pt x="26645" y="701030"/>
                </a:lnTo>
                <a:lnTo>
                  <a:pt x="43841" y="704481"/>
                </a:lnTo>
                <a:lnTo>
                  <a:pt x="653613" y="704481"/>
                </a:lnTo>
                <a:lnTo>
                  <a:pt x="670237" y="701030"/>
                </a:lnTo>
                <a:lnTo>
                  <a:pt x="684206" y="691579"/>
                </a:lnTo>
                <a:lnTo>
                  <a:pt x="693829" y="677477"/>
                </a:lnTo>
                <a:lnTo>
                  <a:pt x="697413" y="660074"/>
                </a:lnTo>
                <a:lnTo>
                  <a:pt x="697413" y="43066"/>
                </a:lnTo>
                <a:lnTo>
                  <a:pt x="693829" y="25872"/>
                </a:lnTo>
                <a:lnTo>
                  <a:pt x="684206" y="12231"/>
                </a:lnTo>
                <a:lnTo>
                  <a:pt x="670237" y="3240"/>
                </a:lnTo>
                <a:lnTo>
                  <a:pt x="65361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3" name="object 53"/>
          <p:cNvSpPr/>
          <p:nvPr/>
        </p:nvSpPr>
        <p:spPr>
          <a:xfrm>
            <a:off x="4553956" y="2059283"/>
            <a:ext cx="60070" cy="40432"/>
          </a:xfrm>
          <a:custGeom>
            <a:avLst/>
            <a:gdLst/>
            <a:ahLst/>
            <a:cxnLst/>
            <a:rect l="l" t="t" r="r" b="b"/>
            <a:pathLst>
              <a:path w="132079" h="88900">
                <a:moveTo>
                  <a:pt x="87630" y="0"/>
                </a:moveTo>
                <a:lnTo>
                  <a:pt x="0" y="0"/>
                </a:lnTo>
                <a:lnTo>
                  <a:pt x="43841" y="88636"/>
                </a:lnTo>
                <a:lnTo>
                  <a:pt x="131503" y="88636"/>
                </a:lnTo>
                <a:lnTo>
                  <a:pt x="131503" y="44323"/>
                </a:lnTo>
                <a:lnTo>
                  <a:pt x="8763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4" name="object 54"/>
          <p:cNvSpPr/>
          <p:nvPr/>
        </p:nvSpPr>
        <p:spPr>
          <a:xfrm>
            <a:off x="4336440" y="2119791"/>
            <a:ext cx="277535" cy="220353"/>
          </a:xfrm>
          <a:custGeom>
            <a:avLst/>
            <a:gdLst/>
            <a:ahLst/>
            <a:cxnLst/>
            <a:rect l="l" t="t" r="r" b="b"/>
            <a:pathLst>
              <a:path w="610234" h="484504">
                <a:moveTo>
                  <a:pt x="609772" y="483964"/>
                </a:moveTo>
                <a:lnTo>
                  <a:pt x="0" y="483964"/>
                </a:lnTo>
                <a:lnTo>
                  <a:pt x="0" y="0"/>
                </a:lnTo>
                <a:lnTo>
                  <a:pt x="609772" y="0"/>
                </a:lnTo>
                <a:lnTo>
                  <a:pt x="609772" y="483964"/>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5" name="object 55"/>
          <p:cNvSpPr/>
          <p:nvPr/>
        </p:nvSpPr>
        <p:spPr>
          <a:xfrm>
            <a:off x="4336439" y="2059283"/>
            <a:ext cx="39566" cy="40432"/>
          </a:xfrm>
          <a:custGeom>
            <a:avLst/>
            <a:gdLst/>
            <a:ahLst/>
            <a:cxnLst/>
            <a:rect l="l" t="t" r="r" b="b"/>
            <a:pathLst>
              <a:path w="86995" h="88900">
                <a:moveTo>
                  <a:pt x="42543" y="0"/>
                </a:moveTo>
                <a:lnTo>
                  <a:pt x="0" y="0"/>
                </a:lnTo>
                <a:lnTo>
                  <a:pt x="0" y="88636"/>
                </a:lnTo>
                <a:lnTo>
                  <a:pt x="86384" y="88636"/>
                </a:lnTo>
                <a:lnTo>
                  <a:pt x="42543"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6" name="object 56"/>
          <p:cNvSpPr/>
          <p:nvPr/>
        </p:nvSpPr>
        <p:spPr>
          <a:xfrm>
            <a:off x="4395658" y="2059283"/>
            <a:ext cx="59492" cy="40432"/>
          </a:xfrm>
          <a:custGeom>
            <a:avLst/>
            <a:gdLst/>
            <a:ahLst/>
            <a:cxnLst/>
            <a:rect l="l" t="t" r="r" b="b"/>
            <a:pathLst>
              <a:path w="130809" h="88900">
                <a:moveTo>
                  <a:pt x="87630" y="0"/>
                </a:moveTo>
                <a:lnTo>
                  <a:pt x="0" y="0"/>
                </a:lnTo>
                <a:lnTo>
                  <a:pt x="43789" y="88636"/>
                </a:lnTo>
                <a:lnTo>
                  <a:pt x="130184" y="88636"/>
                </a:lnTo>
                <a:lnTo>
                  <a:pt x="8763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7" name="object 57"/>
          <p:cNvSpPr/>
          <p:nvPr/>
        </p:nvSpPr>
        <p:spPr>
          <a:xfrm>
            <a:off x="4474795" y="2059283"/>
            <a:ext cx="60070" cy="40432"/>
          </a:xfrm>
          <a:custGeom>
            <a:avLst/>
            <a:gdLst/>
            <a:ahLst/>
            <a:cxnLst/>
            <a:rect l="l" t="t" r="r" b="b"/>
            <a:pathLst>
              <a:path w="132079" h="88900">
                <a:moveTo>
                  <a:pt x="87662" y="0"/>
                </a:moveTo>
                <a:lnTo>
                  <a:pt x="0" y="0"/>
                </a:lnTo>
                <a:lnTo>
                  <a:pt x="43831" y="88636"/>
                </a:lnTo>
                <a:lnTo>
                  <a:pt x="131503" y="88636"/>
                </a:lnTo>
                <a:lnTo>
                  <a:pt x="8766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8" name="object 58"/>
          <p:cNvSpPr/>
          <p:nvPr/>
        </p:nvSpPr>
        <p:spPr>
          <a:xfrm>
            <a:off x="4415572" y="2166611"/>
            <a:ext cx="128516" cy="126494"/>
          </a:xfrm>
          <a:custGeom>
            <a:avLst/>
            <a:gdLst/>
            <a:ahLst/>
            <a:cxnLst/>
            <a:rect l="l" t="t" r="r" b="b"/>
            <a:pathLst>
              <a:path w="282575" h="278130">
                <a:moveTo>
                  <a:pt x="23946" y="0"/>
                </a:moveTo>
                <a:lnTo>
                  <a:pt x="11616" y="3204"/>
                </a:lnTo>
                <a:lnTo>
                  <a:pt x="3147" y="13018"/>
                </a:lnTo>
                <a:lnTo>
                  <a:pt x="0" y="28838"/>
                </a:lnTo>
                <a:lnTo>
                  <a:pt x="0" y="249344"/>
                </a:lnTo>
                <a:lnTo>
                  <a:pt x="3147" y="264562"/>
                </a:lnTo>
                <a:lnTo>
                  <a:pt x="11616" y="274401"/>
                </a:lnTo>
                <a:lnTo>
                  <a:pt x="23946" y="277886"/>
                </a:lnTo>
                <a:lnTo>
                  <a:pt x="38679" y="274045"/>
                </a:lnTo>
                <a:lnTo>
                  <a:pt x="265583" y="159263"/>
                </a:lnTo>
                <a:lnTo>
                  <a:pt x="277928" y="150198"/>
                </a:lnTo>
                <a:lnTo>
                  <a:pt x="282043" y="139541"/>
                </a:lnTo>
                <a:lnTo>
                  <a:pt x="277928" y="128633"/>
                </a:lnTo>
                <a:lnTo>
                  <a:pt x="265583" y="118814"/>
                </a:lnTo>
                <a:lnTo>
                  <a:pt x="38679" y="4011"/>
                </a:lnTo>
                <a:lnTo>
                  <a:pt x="23946"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9" name="object 59"/>
          <p:cNvSpPr/>
          <p:nvPr/>
        </p:nvSpPr>
        <p:spPr>
          <a:xfrm>
            <a:off x="5222084" y="3652570"/>
            <a:ext cx="158550" cy="104545"/>
          </a:xfrm>
          <a:custGeom>
            <a:avLst/>
            <a:gdLst/>
            <a:ahLst/>
            <a:cxnLst/>
            <a:rect l="l" t="t" r="r" b="b"/>
            <a:pathLst>
              <a:path w="348615" h="229870">
                <a:moveTo>
                  <a:pt x="0" y="229375"/>
                </a:moveTo>
                <a:lnTo>
                  <a:pt x="348135" y="229375"/>
                </a:lnTo>
                <a:lnTo>
                  <a:pt x="348135" y="0"/>
                </a:lnTo>
                <a:lnTo>
                  <a:pt x="0" y="0"/>
                </a:lnTo>
                <a:lnTo>
                  <a:pt x="0" y="229375"/>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60" name="object 60"/>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242914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1780" y="3338958"/>
            <a:ext cx="1216997" cy="2280641"/>
          </a:xfrm>
          <a:custGeom>
            <a:avLst/>
            <a:gdLst/>
            <a:ahLst/>
            <a:cxnLst/>
            <a:rect l="l" t="t" r="r" b="b"/>
            <a:pathLst>
              <a:path w="2675890" h="5014595">
                <a:moveTo>
                  <a:pt x="0" y="5014192"/>
                </a:moveTo>
                <a:lnTo>
                  <a:pt x="2675656" y="5014192"/>
                </a:lnTo>
                <a:lnTo>
                  <a:pt x="2675656" y="0"/>
                </a:lnTo>
                <a:lnTo>
                  <a:pt x="0" y="0"/>
                </a:lnTo>
                <a:lnTo>
                  <a:pt x="0" y="5014192"/>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571781" y="3040265"/>
            <a:ext cx="600123" cy="597524"/>
          </a:xfrm>
          <a:custGeom>
            <a:avLst/>
            <a:gdLst/>
            <a:ahLst/>
            <a:cxnLst/>
            <a:rect l="l" t="t" r="r" b="b"/>
            <a:pathLst>
              <a:path w="1319530" h="1313814">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656386" y="3122755"/>
            <a:ext cx="430887" cy="429155"/>
          </a:xfrm>
          <a:custGeom>
            <a:avLst/>
            <a:gdLst/>
            <a:ahLst/>
            <a:cxnLst/>
            <a:rect l="l" t="t" r="r" b="b"/>
            <a:pathLst>
              <a:path w="947419"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1981382" y="2977409"/>
            <a:ext cx="2480634" cy="2642217"/>
          </a:xfrm>
          <a:custGeom>
            <a:avLst/>
            <a:gdLst/>
            <a:ahLst/>
            <a:cxnLst/>
            <a:rect l="l" t="t" r="r" b="b"/>
            <a:pathLst>
              <a:path w="5129530" h="5809615">
                <a:moveTo>
                  <a:pt x="0" y="5809152"/>
                </a:moveTo>
                <a:lnTo>
                  <a:pt x="5129163" y="5809152"/>
                </a:lnTo>
                <a:lnTo>
                  <a:pt x="5129163" y="0"/>
                </a:lnTo>
                <a:lnTo>
                  <a:pt x="0" y="0"/>
                </a:lnTo>
                <a:lnTo>
                  <a:pt x="0" y="5809152"/>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4510092" y="2409716"/>
            <a:ext cx="4252846" cy="3209706"/>
          </a:xfrm>
          <a:custGeom>
            <a:avLst/>
            <a:gdLst/>
            <a:ahLst/>
            <a:cxnLst/>
            <a:rect l="l" t="t" r="r" b="b"/>
            <a:pathLst>
              <a:path w="9351010" h="7057390">
                <a:moveTo>
                  <a:pt x="0" y="7057376"/>
                </a:moveTo>
                <a:lnTo>
                  <a:pt x="9350500" y="7057376"/>
                </a:lnTo>
                <a:lnTo>
                  <a:pt x="9350500" y="0"/>
                </a:lnTo>
                <a:lnTo>
                  <a:pt x="0" y="0"/>
                </a:lnTo>
                <a:lnTo>
                  <a:pt x="0" y="705737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1986144" y="2678717"/>
            <a:ext cx="600123" cy="597524"/>
          </a:xfrm>
          <a:custGeom>
            <a:avLst/>
            <a:gdLst/>
            <a:ahLst/>
            <a:cxnLst/>
            <a:rect l="l" t="t" r="r" b="b"/>
            <a:pathLst>
              <a:path w="1319529" h="1313814">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1" y="1311860"/>
                </a:lnTo>
                <a:lnTo>
                  <a:pt x="753051" y="1306987"/>
                </a:lnTo>
                <a:lnTo>
                  <a:pt x="798265" y="1299001"/>
                </a:lnTo>
                <a:lnTo>
                  <a:pt x="842361" y="1288014"/>
                </a:lnTo>
                <a:lnTo>
                  <a:pt x="885229" y="1274136"/>
                </a:lnTo>
                <a:lnTo>
                  <a:pt x="926757" y="1257479"/>
                </a:lnTo>
                <a:lnTo>
                  <a:pt x="966832" y="1238153"/>
                </a:lnTo>
                <a:lnTo>
                  <a:pt x="1005343" y="1216271"/>
                </a:lnTo>
                <a:lnTo>
                  <a:pt x="1042179" y="1191942"/>
                </a:lnTo>
                <a:lnTo>
                  <a:pt x="1077228" y="1165278"/>
                </a:lnTo>
                <a:lnTo>
                  <a:pt x="1110378" y="1136391"/>
                </a:lnTo>
                <a:lnTo>
                  <a:pt x="1141518" y="1105392"/>
                </a:lnTo>
                <a:lnTo>
                  <a:pt x="1170535" y="1072391"/>
                </a:lnTo>
                <a:lnTo>
                  <a:pt x="1197319" y="1037499"/>
                </a:lnTo>
                <a:lnTo>
                  <a:pt x="1221758" y="1000829"/>
                </a:lnTo>
                <a:lnTo>
                  <a:pt x="1243739" y="962490"/>
                </a:lnTo>
                <a:lnTo>
                  <a:pt x="1263152" y="922595"/>
                </a:lnTo>
                <a:lnTo>
                  <a:pt x="1279885" y="881254"/>
                </a:lnTo>
                <a:lnTo>
                  <a:pt x="1293825" y="838579"/>
                </a:lnTo>
                <a:lnTo>
                  <a:pt x="1304862" y="794680"/>
                </a:lnTo>
                <a:lnTo>
                  <a:pt x="1312884" y="749669"/>
                </a:lnTo>
                <a:lnTo>
                  <a:pt x="1317779" y="703657"/>
                </a:lnTo>
                <a:lnTo>
                  <a:pt x="1319436" y="656754"/>
                </a:lnTo>
                <a:lnTo>
                  <a:pt x="1317779" y="609852"/>
                </a:lnTo>
                <a:lnTo>
                  <a:pt x="1312884" y="563840"/>
                </a:lnTo>
                <a:lnTo>
                  <a:pt x="1304862" y="518829"/>
                </a:lnTo>
                <a:lnTo>
                  <a:pt x="1293825" y="474930"/>
                </a:lnTo>
                <a:lnTo>
                  <a:pt x="1279885" y="432254"/>
                </a:lnTo>
                <a:lnTo>
                  <a:pt x="1263152" y="390913"/>
                </a:lnTo>
                <a:lnTo>
                  <a:pt x="1243739" y="351018"/>
                </a:lnTo>
                <a:lnTo>
                  <a:pt x="1221758" y="312680"/>
                </a:lnTo>
                <a:lnTo>
                  <a:pt x="1197319" y="276009"/>
                </a:lnTo>
                <a:lnTo>
                  <a:pt x="1170535" y="241118"/>
                </a:lnTo>
                <a:lnTo>
                  <a:pt x="1141518" y="208117"/>
                </a:lnTo>
                <a:lnTo>
                  <a:pt x="1110378" y="177117"/>
                </a:lnTo>
                <a:lnTo>
                  <a:pt x="1077228" y="148230"/>
                </a:lnTo>
                <a:lnTo>
                  <a:pt x="1042179" y="121567"/>
                </a:lnTo>
                <a:lnTo>
                  <a:pt x="1005343" y="97238"/>
                </a:lnTo>
                <a:lnTo>
                  <a:pt x="966832" y="75356"/>
                </a:lnTo>
                <a:lnTo>
                  <a:pt x="926757" y="56030"/>
                </a:lnTo>
                <a:lnTo>
                  <a:pt x="885229" y="39373"/>
                </a:lnTo>
                <a:lnTo>
                  <a:pt x="842361" y="25495"/>
                </a:lnTo>
                <a:lnTo>
                  <a:pt x="798265" y="14507"/>
                </a:lnTo>
                <a:lnTo>
                  <a:pt x="753051" y="6521"/>
                </a:lnTo>
                <a:lnTo>
                  <a:pt x="706831"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2070749" y="2761207"/>
            <a:ext cx="430887" cy="429155"/>
          </a:xfrm>
          <a:custGeom>
            <a:avLst/>
            <a:gdLst/>
            <a:ahLst/>
            <a:cxnLst/>
            <a:rect l="l" t="t" r="r" b="b"/>
            <a:pathLst>
              <a:path w="947420"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4510068" y="2109214"/>
            <a:ext cx="600123" cy="597524"/>
          </a:xfrm>
          <a:custGeom>
            <a:avLst/>
            <a:gdLst/>
            <a:ahLst/>
            <a:cxnLst/>
            <a:rect l="l" t="t" r="r" b="b"/>
            <a:pathLst>
              <a:path w="1319529" h="1313814">
                <a:moveTo>
                  <a:pt x="659718" y="0"/>
                </a:moveTo>
                <a:lnTo>
                  <a:pt x="612603" y="1649"/>
                </a:lnTo>
                <a:lnTo>
                  <a:pt x="566382" y="6521"/>
                </a:lnTo>
                <a:lnTo>
                  <a:pt x="521167" y="14507"/>
                </a:lnTo>
                <a:lnTo>
                  <a:pt x="477070" y="25495"/>
                </a:lnTo>
                <a:lnTo>
                  <a:pt x="434202" y="39373"/>
                </a:lnTo>
                <a:lnTo>
                  <a:pt x="392674" y="56030"/>
                </a:lnTo>
                <a:lnTo>
                  <a:pt x="352599" y="75356"/>
                </a:lnTo>
                <a:lnTo>
                  <a:pt x="314087" y="97238"/>
                </a:lnTo>
                <a:lnTo>
                  <a:pt x="277252" y="121567"/>
                </a:lnTo>
                <a:lnTo>
                  <a:pt x="242203" y="148230"/>
                </a:lnTo>
                <a:lnTo>
                  <a:pt x="209053" y="177117"/>
                </a:lnTo>
                <a:lnTo>
                  <a:pt x="177914" y="208117"/>
                </a:lnTo>
                <a:lnTo>
                  <a:pt x="148897" y="241118"/>
                </a:lnTo>
                <a:lnTo>
                  <a:pt x="122113" y="276009"/>
                </a:lnTo>
                <a:lnTo>
                  <a:pt x="97675" y="312680"/>
                </a:lnTo>
                <a:lnTo>
                  <a:pt x="75694" y="351018"/>
                </a:lnTo>
                <a:lnTo>
                  <a:pt x="56282" y="390913"/>
                </a:lnTo>
                <a:lnTo>
                  <a:pt x="39549" y="432254"/>
                </a:lnTo>
                <a:lnTo>
                  <a:pt x="25609" y="474930"/>
                </a:lnTo>
                <a:lnTo>
                  <a:pt x="14572" y="518829"/>
                </a:lnTo>
                <a:lnTo>
                  <a:pt x="6551" y="563840"/>
                </a:lnTo>
                <a:lnTo>
                  <a:pt x="1656" y="609852"/>
                </a:lnTo>
                <a:lnTo>
                  <a:pt x="0" y="656754"/>
                </a:lnTo>
                <a:lnTo>
                  <a:pt x="1656" y="703657"/>
                </a:lnTo>
                <a:lnTo>
                  <a:pt x="6551" y="749669"/>
                </a:lnTo>
                <a:lnTo>
                  <a:pt x="14572" y="794680"/>
                </a:lnTo>
                <a:lnTo>
                  <a:pt x="25609" y="838579"/>
                </a:lnTo>
                <a:lnTo>
                  <a:pt x="39549" y="881254"/>
                </a:lnTo>
                <a:lnTo>
                  <a:pt x="56282" y="922595"/>
                </a:lnTo>
                <a:lnTo>
                  <a:pt x="75694" y="962490"/>
                </a:lnTo>
                <a:lnTo>
                  <a:pt x="97675" y="1000829"/>
                </a:lnTo>
                <a:lnTo>
                  <a:pt x="122113" y="1037499"/>
                </a:lnTo>
                <a:lnTo>
                  <a:pt x="148897" y="1072391"/>
                </a:lnTo>
                <a:lnTo>
                  <a:pt x="177914" y="1105392"/>
                </a:lnTo>
                <a:lnTo>
                  <a:pt x="209053" y="1136391"/>
                </a:lnTo>
                <a:lnTo>
                  <a:pt x="242203" y="1165278"/>
                </a:lnTo>
                <a:lnTo>
                  <a:pt x="277252" y="1191942"/>
                </a:lnTo>
                <a:lnTo>
                  <a:pt x="314087" y="1216271"/>
                </a:lnTo>
                <a:lnTo>
                  <a:pt x="352599" y="1238153"/>
                </a:lnTo>
                <a:lnTo>
                  <a:pt x="392674" y="1257479"/>
                </a:lnTo>
                <a:lnTo>
                  <a:pt x="434202" y="1274136"/>
                </a:lnTo>
                <a:lnTo>
                  <a:pt x="477070" y="1288014"/>
                </a:lnTo>
                <a:lnTo>
                  <a:pt x="521167" y="1299001"/>
                </a:lnTo>
                <a:lnTo>
                  <a:pt x="566382" y="1306987"/>
                </a:lnTo>
                <a:lnTo>
                  <a:pt x="612603"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4594673" y="2191704"/>
            <a:ext cx="430887" cy="429155"/>
          </a:xfrm>
          <a:custGeom>
            <a:avLst/>
            <a:gdLst/>
            <a:ahLst/>
            <a:cxnLst/>
            <a:rect l="l" t="t" r="r" b="b"/>
            <a:pathLst>
              <a:path w="947420"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848544" y="3355606"/>
            <a:ext cx="69394" cy="71023"/>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806509" y="3431734"/>
            <a:ext cx="153929" cy="130248"/>
          </a:xfrm>
          <a:custGeom>
            <a:avLst/>
            <a:gdLst/>
            <a:ahLst/>
            <a:cxnLst/>
            <a:rect l="l" t="t" r="r" b="b"/>
            <a:pathLst>
              <a:path w="338455" h="286385">
                <a:moveTo>
                  <a:pt x="261060" y="115273"/>
                </a:moveTo>
                <a:lnTo>
                  <a:pt x="75756" y="115273"/>
                </a:lnTo>
                <a:lnTo>
                  <a:pt x="75756" y="285865"/>
                </a:lnTo>
                <a:lnTo>
                  <a:pt x="261060" y="285865"/>
                </a:lnTo>
                <a:lnTo>
                  <a:pt x="261060" y="115273"/>
                </a:lnTo>
                <a:close/>
              </a:path>
              <a:path w="338455" h="286385">
                <a:moveTo>
                  <a:pt x="244840" y="0"/>
                </a:moveTo>
                <a:lnTo>
                  <a:pt x="92594" y="0"/>
                </a:lnTo>
                <a:lnTo>
                  <a:pt x="92395" y="31"/>
                </a:lnTo>
                <a:lnTo>
                  <a:pt x="92196" y="31"/>
                </a:lnTo>
                <a:lnTo>
                  <a:pt x="49189" y="11139"/>
                </a:lnTo>
                <a:lnTo>
                  <a:pt x="19668" y="36717"/>
                </a:lnTo>
                <a:lnTo>
                  <a:pt x="10" y="85976"/>
                </a:lnTo>
                <a:lnTo>
                  <a:pt x="0" y="252264"/>
                </a:lnTo>
                <a:lnTo>
                  <a:pt x="2556" y="265222"/>
                </a:lnTo>
                <a:lnTo>
                  <a:pt x="9528" y="275803"/>
                </a:lnTo>
                <a:lnTo>
                  <a:pt x="19869" y="282936"/>
                </a:lnTo>
                <a:lnTo>
                  <a:pt x="32533" y="285551"/>
                </a:lnTo>
                <a:lnTo>
                  <a:pt x="45196" y="282935"/>
                </a:lnTo>
                <a:lnTo>
                  <a:pt x="55538" y="275801"/>
                </a:lnTo>
                <a:lnTo>
                  <a:pt x="62510" y="265218"/>
                </a:lnTo>
                <a:lnTo>
                  <a:pt x="65066" y="252264"/>
                </a:lnTo>
                <a:lnTo>
                  <a:pt x="65066" y="115273"/>
                </a:lnTo>
                <a:lnTo>
                  <a:pt x="337926" y="115273"/>
                </a:lnTo>
                <a:lnTo>
                  <a:pt x="337822" y="92101"/>
                </a:lnTo>
                <a:lnTo>
                  <a:pt x="337633" y="90625"/>
                </a:lnTo>
                <a:lnTo>
                  <a:pt x="337633" y="85976"/>
                </a:lnTo>
                <a:lnTo>
                  <a:pt x="317690" y="36322"/>
                </a:lnTo>
                <a:lnTo>
                  <a:pt x="287788" y="10783"/>
                </a:lnTo>
                <a:lnTo>
                  <a:pt x="259718" y="1358"/>
                </a:lnTo>
                <a:lnTo>
                  <a:pt x="244840" y="0"/>
                </a:lnTo>
                <a:close/>
              </a:path>
              <a:path w="338455" h="286385">
                <a:moveTo>
                  <a:pt x="337926" y="115273"/>
                </a:moveTo>
                <a:lnTo>
                  <a:pt x="272860" y="115273"/>
                </a:lnTo>
                <a:lnTo>
                  <a:pt x="272862" y="252264"/>
                </a:lnTo>
                <a:lnTo>
                  <a:pt x="275421" y="265222"/>
                </a:lnTo>
                <a:lnTo>
                  <a:pt x="282395" y="275803"/>
                </a:lnTo>
                <a:lnTo>
                  <a:pt x="292735" y="282936"/>
                </a:lnTo>
                <a:lnTo>
                  <a:pt x="305393" y="285551"/>
                </a:lnTo>
                <a:lnTo>
                  <a:pt x="318057" y="282935"/>
                </a:lnTo>
                <a:lnTo>
                  <a:pt x="328398" y="275801"/>
                </a:lnTo>
                <a:lnTo>
                  <a:pt x="335370" y="265218"/>
                </a:lnTo>
                <a:lnTo>
                  <a:pt x="337924" y="252264"/>
                </a:lnTo>
                <a:lnTo>
                  <a:pt x="337926" y="115273"/>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694726" y="3252172"/>
            <a:ext cx="69394" cy="71023"/>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652700" y="3328300"/>
            <a:ext cx="153929" cy="130248"/>
          </a:xfrm>
          <a:custGeom>
            <a:avLst/>
            <a:gdLst/>
            <a:ahLst/>
            <a:cxnLst/>
            <a:rect l="l" t="t" r="r" b="b"/>
            <a:pathLst>
              <a:path w="338455" h="286385">
                <a:moveTo>
                  <a:pt x="261049" y="115273"/>
                </a:moveTo>
                <a:lnTo>
                  <a:pt x="75746" y="115273"/>
                </a:lnTo>
                <a:lnTo>
                  <a:pt x="75746" y="285865"/>
                </a:lnTo>
                <a:lnTo>
                  <a:pt x="261049" y="285865"/>
                </a:lnTo>
                <a:lnTo>
                  <a:pt x="261049" y="115273"/>
                </a:lnTo>
                <a:close/>
              </a:path>
              <a:path w="338455" h="286385">
                <a:moveTo>
                  <a:pt x="244830" y="0"/>
                </a:moveTo>
                <a:lnTo>
                  <a:pt x="92583" y="0"/>
                </a:lnTo>
                <a:lnTo>
                  <a:pt x="92384" y="31"/>
                </a:lnTo>
                <a:lnTo>
                  <a:pt x="92185" y="31"/>
                </a:lnTo>
                <a:lnTo>
                  <a:pt x="49180" y="11139"/>
                </a:lnTo>
                <a:lnTo>
                  <a:pt x="19662" y="36717"/>
                </a:lnTo>
                <a:lnTo>
                  <a:pt x="10" y="85976"/>
                </a:lnTo>
                <a:lnTo>
                  <a:pt x="0" y="252264"/>
                </a:lnTo>
                <a:lnTo>
                  <a:pt x="2554" y="265222"/>
                </a:lnTo>
                <a:lnTo>
                  <a:pt x="9523" y="275803"/>
                </a:lnTo>
                <a:lnTo>
                  <a:pt x="19860" y="282936"/>
                </a:lnTo>
                <a:lnTo>
                  <a:pt x="32522" y="285551"/>
                </a:lnTo>
                <a:lnTo>
                  <a:pt x="45186" y="282935"/>
                </a:lnTo>
                <a:lnTo>
                  <a:pt x="55527" y="275801"/>
                </a:lnTo>
                <a:lnTo>
                  <a:pt x="62499" y="265218"/>
                </a:lnTo>
                <a:lnTo>
                  <a:pt x="65055" y="252264"/>
                </a:lnTo>
                <a:lnTo>
                  <a:pt x="65055" y="115273"/>
                </a:lnTo>
                <a:lnTo>
                  <a:pt x="337916" y="115273"/>
                </a:lnTo>
                <a:lnTo>
                  <a:pt x="337811" y="92101"/>
                </a:lnTo>
                <a:lnTo>
                  <a:pt x="337623" y="90625"/>
                </a:lnTo>
                <a:lnTo>
                  <a:pt x="337623" y="85976"/>
                </a:lnTo>
                <a:lnTo>
                  <a:pt x="317675" y="36322"/>
                </a:lnTo>
                <a:lnTo>
                  <a:pt x="287773" y="10783"/>
                </a:lnTo>
                <a:lnTo>
                  <a:pt x="259706" y="1358"/>
                </a:lnTo>
                <a:lnTo>
                  <a:pt x="244830" y="0"/>
                </a:lnTo>
                <a:close/>
              </a:path>
              <a:path w="338455" h="286385">
                <a:moveTo>
                  <a:pt x="337916" y="115273"/>
                </a:moveTo>
                <a:lnTo>
                  <a:pt x="272850" y="115273"/>
                </a:lnTo>
                <a:lnTo>
                  <a:pt x="272852" y="252264"/>
                </a:lnTo>
                <a:lnTo>
                  <a:pt x="275409" y="265222"/>
                </a:lnTo>
                <a:lnTo>
                  <a:pt x="282382" y="275803"/>
                </a:lnTo>
                <a:lnTo>
                  <a:pt x="292725" y="282936"/>
                </a:lnTo>
                <a:lnTo>
                  <a:pt x="305393" y="285551"/>
                </a:lnTo>
                <a:lnTo>
                  <a:pt x="318051" y="282935"/>
                </a:lnTo>
                <a:lnTo>
                  <a:pt x="328389" y="275801"/>
                </a:lnTo>
                <a:lnTo>
                  <a:pt x="335360" y="265218"/>
                </a:lnTo>
                <a:lnTo>
                  <a:pt x="337914" y="252264"/>
                </a:lnTo>
                <a:lnTo>
                  <a:pt x="337916" y="115273"/>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1004867" y="3252900"/>
            <a:ext cx="69394" cy="71023"/>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962836" y="3329033"/>
            <a:ext cx="153929" cy="130248"/>
          </a:xfrm>
          <a:custGeom>
            <a:avLst/>
            <a:gdLst/>
            <a:ahLst/>
            <a:cxnLst/>
            <a:rect l="l" t="t" r="r" b="b"/>
            <a:pathLst>
              <a:path w="338455" h="286385">
                <a:moveTo>
                  <a:pt x="261060" y="115263"/>
                </a:moveTo>
                <a:lnTo>
                  <a:pt x="75756" y="115263"/>
                </a:lnTo>
                <a:lnTo>
                  <a:pt x="75756" y="285855"/>
                </a:lnTo>
                <a:lnTo>
                  <a:pt x="261060" y="285855"/>
                </a:lnTo>
                <a:lnTo>
                  <a:pt x="261060" y="115263"/>
                </a:lnTo>
                <a:close/>
              </a:path>
              <a:path w="338455" h="286385">
                <a:moveTo>
                  <a:pt x="244840" y="0"/>
                </a:moveTo>
                <a:lnTo>
                  <a:pt x="92594" y="0"/>
                </a:lnTo>
                <a:lnTo>
                  <a:pt x="92395" y="20"/>
                </a:lnTo>
                <a:lnTo>
                  <a:pt x="92196" y="20"/>
                </a:lnTo>
                <a:lnTo>
                  <a:pt x="49190" y="11129"/>
                </a:lnTo>
                <a:lnTo>
                  <a:pt x="19672" y="36707"/>
                </a:lnTo>
                <a:lnTo>
                  <a:pt x="20" y="85965"/>
                </a:lnTo>
                <a:lnTo>
                  <a:pt x="0" y="252254"/>
                </a:lnTo>
                <a:lnTo>
                  <a:pt x="2558" y="265213"/>
                </a:lnTo>
                <a:lnTo>
                  <a:pt x="9532" y="275797"/>
                </a:lnTo>
                <a:lnTo>
                  <a:pt x="19873" y="282934"/>
                </a:lnTo>
                <a:lnTo>
                  <a:pt x="32533" y="285551"/>
                </a:lnTo>
                <a:lnTo>
                  <a:pt x="45196" y="282934"/>
                </a:lnTo>
                <a:lnTo>
                  <a:pt x="55538" y="275796"/>
                </a:lnTo>
                <a:lnTo>
                  <a:pt x="62510" y="265209"/>
                </a:lnTo>
                <a:lnTo>
                  <a:pt x="65066" y="252254"/>
                </a:lnTo>
                <a:lnTo>
                  <a:pt x="65066" y="115263"/>
                </a:lnTo>
                <a:lnTo>
                  <a:pt x="337926" y="115263"/>
                </a:lnTo>
                <a:lnTo>
                  <a:pt x="337822" y="92091"/>
                </a:lnTo>
                <a:lnTo>
                  <a:pt x="337633" y="90615"/>
                </a:lnTo>
                <a:lnTo>
                  <a:pt x="337633" y="85965"/>
                </a:lnTo>
                <a:lnTo>
                  <a:pt x="317686" y="36311"/>
                </a:lnTo>
                <a:lnTo>
                  <a:pt x="287784" y="10773"/>
                </a:lnTo>
                <a:lnTo>
                  <a:pt x="259716" y="1347"/>
                </a:lnTo>
                <a:lnTo>
                  <a:pt x="244840" y="0"/>
                </a:lnTo>
                <a:close/>
              </a:path>
              <a:path w="338455" h="286385">
                <a:moveTo>
                  <a:pt x="337926" y="115263"/>
                </a:moveTo>
                <a:lnTo>
                  <a:pt x="272860" y="115263"/>
                </a:lnTo>
                <a:lnTo>
                  <a:pt x="272862" y="252254"/>
                </a:lnTo>
                <a:lnTo>
                  <a:pt x="275421" y="265213"/>
                </a:lnTo>
                <a:lnTo>
                  <a:pt x="282395" y="275797"/>
                </a:lnTo>
                <a:lnTo>
                  <a:pt x="292735" y="282934"/>
                </a:lnTo>
                <a:lnTo>
                  <a:pt x="305393" y="285551"/>
                </a:lnTo>
                <a:lnTo>
                  <a:pt x="318057" y="282934"/>
                </a:lnTo>
                <a:lnTo>
                  <a:pt x="328398" y="275796"/>
                </a:lnTo>
                <a:lnTo>
                  <a:pt x="335370" y="265209"/>
                </a:lnTo>
                <a:lnTo>
                  <a:pt x="337924" y="252254"/>
                </a:lnTo>
                <a:lnTo>
                  <a:pt x="337926" y="115263"/>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853730" y="3144752"/>
            <a:ext cx="69394" cy="71023"/>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811704" y="3220875"/>
            <a:ext cx="153929" cy="130248"/>
          </a:xfrm>
          <a:custGeom>
            <a:avLst/>
            <a:gdLst/>
            <a:ahLst/>
            <a:cxnLst/>
            <a:rect l="l" t="t" r="r" b="b"/>
            <a:pathLst>
              <a:path w="338455" h="286385">
                <a:moveTo>
                  <a:pt x="261060" y="115273"/>
                </a:moveTo>
                <a:lnTo>
                  <a:pt x="75746" y="115273"/>
                </a:lnTo>
                <a:lnTo>
                  <a:pt x="75746" y="285865"/>
                </a:lnTo>
                <a:lnTo>
                  <a:pt x="261060" y="285865"/>
                </a:lnTo>
                <a:lnTo>
                  <a:pt x="261060" y="115273"/>
                </a:lnTo>
                <a:close/>
              </a:path>
              <a:path w="338455" h="286385">
                <a:moveTo>
                  <a:pt x="244830" y="0"/>
                </a:moveTo>
                <a:lnTo>
                  <a:pt x="92583" y="0"/>
                </a:lnTo>
                <a:lnTo>
                  <a:pt x="92384" y="31"/>
                </a:lnTo>
                <a:lnTo>
                  <a:pt x="92185" y="31"/>
                </a:lnTo>
                <a:lnTo>
                  <a:pt x="49180" y="11139"/>
                </a:lnTo>
                <a:lnTo>
                  <a:pt x="19662" y="36717"/>
                </a:lnTo>
                <a:lnTo>
                  <a:pt x="10" y="85976"/>
                </a:lnTo>
                <a:lnTo>
                  <a:pt x="0" y="252264"/>
                </a:lnTo>
                <a:lnTo>
                  <a:pt x="2556" y="265222"/>
                </a:lnTo>
                <a:lnTo>
                  <a:pt x="9528" y="275803"/>
                </a:lnTo>
                <a:lnTo>
                  <a:pt x="19869" y="282936"/>
                </a:lnTo>
                <a:lnTo>
                  <a:pt x="32533" y="285551"/>
                </a:lnTo>
                <a:lnTo>
                  <a:pt x="45190" y="282935"/>
                </a:lnTo>
                <a:lnTo>
                  <a:pt x="55529" y="275801"/>
                </a:lnTo>
                <a:lnTo>
                  <a:pt x="62500" y="265218"/>
                </a:lnTo>
                <a:lnTo>
                  <a:pt x="65055" y="252264"/>
                </a:lnTo>
                <a:lnTo>
                  <a:pt x="65055" y="115273"/>
                </a:lnTo>
                <a:lnTo>
                  <a:pt x="337926" y="115273"/>
                </a:lnTo>
                <a:lnTo>
                  <a:pt x="337811" y="92101"/>
                </a:lnTo>
                <a:lnTo>
                  <a:pt x="337623" y="90625"/>
                </a:lnTo>
                <a:lnTo>
                  <a:pt x="337623" y="85976"/>
                </a:lnTo>
                <a:lnTo>
                  <a:pt x="317680" y="36322"/>
                </a:lnTo>
                <a:lnTo>
                  <a:pt x="287779" y="10783"/>
                </a:lnTo>
                <a:lnTo>
                  <a:pt x="259711" y="1358"/>
                </a:lnTo>
                <a:lnTo>
                  <a:pt x="244830" y="0"/>
                </a:lnTo>
                <a:close/>
              </a:path>
              <a:path w="338455" h="286385">
                <a:moveTo>
                  <a:pt x="337926" y="115273"/>
                </a:moveTo>
                <a:lnTo>
                  <a:pt x="272860" y="115273"/>
                </a:lnTo>
                <a:lnTo>
                  <a:pt x="272862" y="252264"/>
                </a:lnTo>
                <a:lnTo>
                  <a:pt x="275420" y="265222"/>
                </a:lnTo>
                <a:lnTo>
                  <a:pt x="282391" y="275803"/>
                </a:lnTo>
                <a:lnTo>
                  <a:pt x="292731" y="282936"/>
                </a:lnTo>
                <a:lnTo>
                  <a:pt x="305393" y="285551"/>
                </a:lnTo>
                <a:lnTo>
                  <a:pt x="318057" y="282935"/>
                </a:lnTo>
                <a:lnTo>
                  <a:pt x="328398" y="275801"/>
                </a:lnTo>
                <a:lnTo>
                  <a:pt x="335370" y="265218"/>
                </a:lnTo>
                <a:lnTo>
                  <a:pt x="337924" y="252264"/>
                </a:lnTo>
                <a:lnTo>
                  <a:pt x="337926" y="115273"/>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857935" y="3238766"/>
            <a:ext cx="60503" cy="58941"/>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2111974" y="2789752"/>
            <a:ext cx="182810" cy="370817"/>
          </a:xfrm>
          <a:custGeom>
            <a:avLst/>
            <a:gdLst/>
            <a:ahLst/>
            <a:cxnLst/>
            <a:rect l="l" t="t" r="r" b="b"/>
            <a:pathLst>
              <a:path w="401954" h="815339">
                <a:moveTo>
                  <a:pt x="401914" y="0"/>
                </a:moveTo>
                <a:lnTo>
                  <a:pt x="355042" y="2741"/>
                </a:lnTo>
                <a:lnTo>
                  <a:pt x="309758" y="10760"/>
                </a:lnTo>
                <a:lnTo>
                  <a:pt x="266364" y="23752"/>
                </a:lnTo>
                <a:lnTo>
                  <a:pt x="225162" y="41412"/>
                </a:lnTo>
                <a:lnTo>
                  <a:pt x="186452" y="63432"/>
                </a:lnTo>
                <a:lnTo>
                  <a:pt x="150537" y="89509"/>
                </a:lnTo>
                <a:lnTo>
                  <a:pt x="117717" y="119335"/>
                </a:lnTo>
                <a:lnTo>
                  <a:pt x="88295" y="152606"/>
                </a:lnTo>
                <a:lnTo>
                  <a:pt x="62572" y="189015"/>
                </a:lnTo>
                <a:lnTo>
                  <a:pt x="40850" y="228257"/>
                </a:lnTo>
                <a:lnTo>
                  <a:pt x="23430" y="270027"/>
                </a:lnTo>
                <a:lnTo>
                  <a:pt x="10614" y="314018"/>
                </a:lnTo>
                <a:lnTo>
                  <a:pt x="2703" y="359927"/>
                </a:lnTo>
                <a:lnTo>
                  <a:pt x="0" y="407443"/>
                </a:lnTo>
                <a:lnTo>
                  <a:pt x="2703" y="454960"/>
                </a:lnTo>
                <a:lnTo>
                  <a:pt x="10614" y="500868"/>
                </a:lnTo>
                <a:lnTo>
                  <a:pt x="23430" y="544860"/>
                </a:lnTo>
                <a:lnTo>
                  <a:pt x="40850" y="586630"/>
                </a:lnTo>
                <a:lnTo>
                  <a:pt x="62572" y="625873"/>
                </a:lnTo>
                <a:lnTo>
                  <a:pt x="88295" y="662284"/>
                </a:lnTo>
                <a:lnTo>
                  <a:pt x="117717" y="695556"/>
                </a:lnTo>
                <a:lnTo>
                  <a:pt x="150537" y="725383"/>
                </a:lnTo>
                <a:lnTo>
                  <a:pt x="186452" y="751460"/>
                </a:lnTo>
                <a:lnTo>
                  <a:pt x="225162" y="773482"/>
                </a:lnTo>
                <a:lnTo>
                  <a:pt x="266364" y="791142"/>
                </a:lnTo>
                <a:lnTo>
                  <a:pt x="309758" y="804135"/>
                </a:lnTo>
                <a:lnTo>
                  <a:pt x="355042" y="812155"/>
                </a:lnTo>
                <a:lnTo>
                  <a:pt x="401914" y="814896"/>
                </a:lnTo>
                <a:lnTo>
                  <a:pt x="401914" y="728993"/>
                </a:lnTo>
                <a:lnTo>
                  <a:pt x="355045" y="725507"/>
                </a:lnTo>
                <a:lnTo>
                  <a:pt x="310311" y="715379"/>
                </a:lnTo>
                <a:lnTo>
                  <a:pt x="268203" y="699107"/>
                </a:lnTo>
                <a:lnTo>
                  <a:pt x="229211" y="677189"/>
                </a:lnTo>
                <a:lnTo>
                  <a:pt x="193826" y="650122"/>
                </a:lnTo>
                <a:lnTo>
                  <a:pt x="162539" y="618403"/>
                </a:lnTo>
                <a:lnTo>
                  <a:pt x="135840" y="582530"/>
                </a:lnTo>
                <a:lnTo>
                  <a:pt x="114220" y="543000"/>
                </a:lnTo>
                <a:lnTo>
                  <a:pt x="98169" y="500310"/>
                </a:lnTo>
                <a:lnTo>
                  <a:pt x="88179" y="454959"/>
                </a:lnTo>
                <a:lnTo>
                  <a:pt x="84740" y="407443"/>
                </a:lnTo>
                <a:lnTo>
                  <a:pt x="88180" y="359925"/>
                </a:lnTo>
                <a:lnTo>
                  <a:pt x="98169" y="314576"/>
                </a:lnTo>
                <a:lnTo>
                  <a:pt x="114220" y="271887"/>
                </a:lnTo>
                <a:lnTo>
                  <a:pt x="135840" y="232359"/>
                </a:lnTo>
                <a:lnTo>
                  <a:pt x="162539" y="196487"/>
                </a:lnTo>
                <a:lnTo>
                  <a:pt x="193826" y="164769"/>
                </a:lnTo>
                <a:lnTo>
                  <a:pt x="229211" y="137704"/>
                </a:lnTo>
                <a:lnTo>
                  <a:pt x="268203" y="115787"/>
                </a:lnTo>
                <a:lnTo>
                  <a:pt x="310311" y="99516"/>
                </a:lnTo>
                <a:lnTo>
                  <a:pt x="355045" y="89389"/>
                </a:lnTo>
                <a:lnTo>
                  <a:pt x="401914" y="85903"/>
                </a:lnTo>
                <a:lnTo>
                  <a:pt x="40191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2294770" y="2789752"/>
            <a:ext cx="182810" cy="370817"/>
          </a:xfrm>
          <a:custGeom>
            <a:avLst/>
            <a:gdLst/>
            <a:ahLst/>
            <a:cxnLst/>
            <a:rect l="l" t="t" r="r" b="b"/>
            <a:pathLst>
              <a:path w="401954" h="815339">
                <a:moveTo>
                  <a:pt x="0" y="0"/>
                </a:moveTo>
                <a:lnTo>
                  <a:pt x="0" y="85903"/>
                </a:lnTo>
                <a:lnTo>
                  <a:pt x="46868" y="89389"/>
                </a:lnTo>
                <a:lnTo>
                  <a:pt x="91602" y="99516"/>
                </a:lnTo>
                <a:lnTo>
                  <a:pt x="133711" y="115787"/>
                </a:lnTo>
                <a:lnTo>
                  <a:pt x="172703" y="137704"/>
                </a:lnTo>
                <a:lnTo>
                  <a:pt x="208088" y="164769"/>
                </a:lnTo>
                <a:lnTo>
                  <a:pt x="239375" y="196487"/>
                </a:lnTo>
                <a:lnTo>
                  <a:pt x="266074" y="232359"/>
                </a:lnTo>
                <a:lnTo>
                  <a:pt x="287694" y="271887"/>
                </a:lnTo>
                <a:lnTo>
                  <a:pt x="303744" y="314576"/>
                </a:lnTo>
                <a:lnTo>
                  <a:pt x="313734" y="359927"/>
                </a:lnTo>
                <a:lnTo>
                  <a:pt x="317173" y="407443"/>
                </a:lnTo>
                <a:lnTo>
                  <a:pt x="313734" y="454960"/>
                </a:lnTo>
                <a:lnTo>
                  <a:pt x="303744" y="500310"/>
                </a:lnTo>
                <a:lnTo>
                  <a:pt x="287694" y="543000"/>
                </a:lnTo>
                <a:lnTo>
                  <a:pt x="266074" y="582530"/>
                </a:lnTo>
                <a:lnTo>
                  <a:pt x="239375" y="618403"/>
                </a:lnTo>
                <a:lnTo>
                  <a:pt x="208088" y="650122"/>
                </a:lnTo>
                <a:lnTo>
                  <a:pt x="172703" y="677189"/>
                </a:lnTo>
                <a:lnTo>
                  <a:pt x="133711" y="699107"/>
                </a:lnTo>
                <a:lnTo>
                  <a:pt x="91602" y="715379"/>
                </a:lnTo>
                <a:lnTo>
                  <a:pt x="46868" y="725507"/>
                </a:lnTo>
                <a:lnTo>
                  <a:pt x="0" y="728993"/>
                </a:lnTo>
                <a:lnTo>
                  <a:pt x="0" y="814896"/>
                </a:lnTo>
                <a:lnTo>
                  <a:pt x="46872" y="812155"/>
                </a:lnTo>
                <a:lnTo>
                  <a:pt x="92156" y="804135"/>
                </a:lnTo>
                <a:lnTo>
                  <a:pt x="135550" y="791142"/>
                </a:lnTo>
                <a:lnTo>
                  <a:pt x="176754" y="773482"/>
                </a:lnTo>
                <a:lnTo>
                  <a:pt x="215465" y="751460"/>
                </a:lnTo>
                <a:lnTo>
                  <a:pt x="251381" y="725383"/>
                </a:lnTo>
                <a:lnTo>
                  <a:pt x="284202" y="695556"/>
                </a:lnTo>
                <a:lnTo>
                  <a:pt x="313625" y="662284"/>
                </a:lnTo>
                <a:lnTo>
                  <a:pt x="339348" y="625873"/>
                </a:lnTo>
                <a:lnTo>
                  <a:pt x="361071" y="586630"/>
                </a:lnTo>
                <a:lnTo>
                  <a:pt x="378492" y="544860"/>
                </a:lnTo>
                <a:lnTo>
                  <a:pt x="391309" y="500868"/>
                </a:lnTo>
                <a:lnTo>
                  <a:pt x="399220" y="454959"/>
                </a:lnTo>
                <a:lnTo>
                  <a:pt x="401924" y="407443"/>
                </a:lnTo>
                <a:lnTo>
                  <a:pt x="399220" y="359925"/>
                </a:lnTo>
                <a:lnTo>
                  <a:pt x="391309" y="314018"/>
                </a:lnTo>
                <a:lnTo>
                  <a:pt x="378492" y="270027"/>
                </a:lnTo>
                <a:lnTo>
                  <a:pt x="361071" y="228257"/>
                </a:lnTo>
                <a:lnTo>
                  <a:pt x="339348" y="189015"/>
                </a:lnTo>
                <a:lnTo>
                  <a:pt x="313625" y="152606"/>
                </a:lnTo>
                <a:lnTo>
                  <a:pt x="284202" y="119335"/>
                </a:lnTo>
                <a:lnTo>
                  <a:pt x="251381" y="89509"/>
                </a:lnTo>
                <a:lnTo>
                  <a:pt x="215465" y="63432"/>
                </a:lnTo>
                <a:lnTo>
                  <a:pt x="176754" y="41412"/>
                </a:lnTo>
                <a:lnTo>
                  <a:pt x="135550" y="23752"/>
                </a:lnTo>
                <a:lnTo>
                  <a:pt x="92156" y="10760"/>
                </a:lnTo>
                <a:lnTo>
                  <a:pt x="46872" y="2741"/>
                </a:lnTo>
                <a:lnTo>
                  <a:pt x="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2294771" y="2828820"/>
            <a:ext cx="144399" cy="292553"/>
          </a:xfrm>
          <a:custGeom>
            <a:avLst/>
            <a:gdLst/>
            <a:ahLst/>
            <a:cxnLst/>
            <a:rect l="l" t="t" r="r" b="b"/>
            <a:pathLst>
              <a:path w="317500" h="643254">
                <a:moveTo>
                  <a:pt x="0" y="0"/>
                </a:moveTo>
                <a:lnTo>
                  <a:pt x="0" y="98803"/>
                </a:lnTo>
                <a:lnTo>
                  <a:pt x="44281" y="103328"/>
                </a:lnTo>
                <a:lnTo>
                  <a:pt x="85524" y="116307"/>
                </a:lnTo>
                <a:lnTo>
                  <a:pt x="122847" y="136844"/>
                </a:lnTo>
                <a:lnTo>
                  <a:pt x="155365" y="164043"/>
                </a:lnTo>
                <a:lnTo>
                  <a:pt x="182195" y="197009"/>
                </a:lnTo>
                <a:lnTo>
                  <a:pt x="202454" y="234846"/>
                </a:lnTo>
                <a:lnTo>
                  <a:pt x="215257" y="276658"/>
                </a:lnTo>
                <a:lnTo>
                  <a:pt x="219721" y="321550"/>
                </a:lnTo>
                <a:lnTo>
                  <a:pt x="215257" y="366442"/>
                </a:lnTo>
                <a:lnTo>
                  <a:pt x="202454" y="408253"/>
                </a:lnTo>
                <a:lnTo>
                  <a:pt x="182195" y="446088"/>
                </a:lnTo>
                <a:lnTo>
                  <a:pt x="155365" y="479052"/>
                </a:lnTo>
                <a:lnTo>
                  <a:pt x="122847" y="506249"/>
                </a:lnTo>
                <a:lnTo>
                  <a:pt x="85524" y="526784"/>
                </a:lnTo>
                <a:lnTo>
                  <a:pt x="44281" y="539762"/>
                </a:lnTo>
                <a:lnTo>
                  <a:pt x="0" y="544287"/>
                </a:lnTo>
                <a:lnTo>
                  <a:pt x="0" y="643090"/>
                </a:lnTo>
                <a:lnTo>
                  <a:pt x="46868" y="639604"/>
                </a:lnTo>
                <a:lnTo>
                  <a:pt x="91602" y="629476"/>
                </a:lnTo>
                <a:lnTo>
                  <a:pt x="133711" y="613206"/>
                </a:lnTo>
                <a:lnTo>
                  <a:pt x="172703" y="591288"/>
                </a:lnTo>
                <a:lnTo>
                  <a:pt x="208088" y="564222"/>
                </a:lnTo>
                <a:lnTo>
                  <a:pt x="239375" y="532504"/>
                </a:lnTo>
                <a:lnTo>
                  <a:pt x="266074" y="496631"/>
                </a:lnTo>
                <a:lnTo>
                  <a:pt x="287694" y="457101"/>
                </a:lnTo>
                <a:lnTo>
                  <a:pt x="303744" y="414411"/>
                </a:lnTo>
                <a:lnTo>
                  <a:pt x="313734" y="369058"/>
                </a:lnTo>
                <a:lnTo>
                  <a:pt x="317173" y="321539"/>
                </a:lnTo>
                <a:lnTo>
                  <a:pt x="313734" y="274026"/>
                </a:lnTo>
                <a:lnTo>
                  <a:pt x="303744" y="228677"/>
                </a:lnTo>
                <a:lnTo>
                  <a:pt x="287694" y="185989"/>
                </a:lnTo>
                <a:lnTo>
                  <a:pt x="266074" y="146460"/>
                </a:lnTo>
                <a:lnTo>
                  <a:pt x="239375" y="110588"/>
                </a:lnTo>
                <a:lnTo>
                  <a:pt x="208088" y="78870"/>
                </a:lnTo>
                <a:lnTo>
                  <a:pt x="172703" y="51803"/>
                </a:lnTo>
                <a:lnTo>
                  <a:pt x="133711" y="29885"/>
                </a:lnTo>
                <a:lnTo>
                  <a:pt x="91602" y="13614"/>
                </a:lnTo>
                <a:lnTo>
                  <a:pt x="46868" y="3486"/>
                </a:lnTo>
                <a:lnTo>
                  <a:pt x="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2150516" y="2828820"/>
            <a:ext cx="144399" cy="292553"/>
          </a:xfrm>
          <a:custGeom>
            <a:avLst/>
            <a:gdLst/>
            <a:ahLst/>
            <a:cxnLst/>
            <a:rect l="l" t="t" r="r" b="b"/>
            <a:pathLst>
              <a:path w="317500" h="643254">
                <a:moveTo>
                  <a:pt x="317172" y="0"/>
                </a:moveTo>
                <a:lnTo>
                  <a:pt x="270303" y="3486"/>
                </a:lnTo>
                <a:lnTo>
                  <a:pt x="225569" y="13613"/>
                </a:lnTo>
                <a:lnTo>
                  <a:pt x="183461" y="29883"/>
                </a:lnTo>
                <a:lnTo>
                  <a:pt x="144469" y="51800"/>
                </a:lnTo>
                <a:lnTo>
                  <a:pt x="109084" y="78866"/>
                </a:lnTo>
                <a:lnTo>
                  <a:pt x="77797" y="110584"/>
                </a:lnTo>
                <a:lnTo>
                  <a:pt x="51098" y="146456"/>
                </a:lnTo>
                <a:lnTo>
                  <a:pt x="29478" y="185984"/>
                </a:lnTo>
                <a:lnTo>
                  <a:pt x="13428" y="228673"/>
                </a:lnTo>
                <a:lnTo>
                  <a:pt x="3438" y="274024"/>
                </a:lnTo>
                <a:lnTo>
                  <a:pt x="0" y="321550"/>
                </a:lnTo>
                <a:lnTo>
                  <a:pt x="3438" y="369056"/>
                </a:lnTo>
                <a:lnTo>
                  <a:pt x="13428" y="414407"/>
                </a:lnTo>
                <a:lnTo>
                  <a:pt x="29478" y="457096"/>
                </a:lnTo>
                <a:lnTo>
                  <a:pt x="51098" y="496626"/>
                </a:lnTo>
                <a:lnTo>
                  <a:pt x="77797" y="532500"/>
                </a:lnTo>
                <a:lnTo>
                  <a:pt x="109084" y="564219"/>
                </a:lnTo>
                <a:lnTo>
                  <a:pt x="144469" y="591286"/>
                </a:lnTo>
                <a:lnTo>
                  <a:pt x="183461" y="613204"/>
                </a:lnTo>
                <a:lnTo>
                  <a:pt x="225569" y="629476"/>
                </a:lnTo>
                <a:lnTo>
                  <a:pt x="270303" y="639603"/>
                </a:lnTo>
                <a:lnTo>
                  <a:pt x="317172" y="643090"/>
                </a:lnTo>
                <a:lnTo>
                  <a:pt x="317172" y="544287"/>
                </a:lnTo>
                <a:lnTo>
                  <a:pt x="272892" y="539762"/>
                </a:lnTo>
                <a:lnTo>
                  <a:pt x="231649" y="526784"/>
                </a:lnTo>
                <a:lnTo>
                  <a:pt x="194328" y="506249"/>
                </a:lnTo>
                <a:lnTo>
                  <a:pt x="161812" y="479052"/>
                </a:lnTo>
                <a:lnTo>
                  <a:pt x="134984" y="446088"/>
                </a:lnTo>
                <a:lnTo>
                  <a:pt x="114727" y="408253"/>
                </a:lnTo>
                <a:lnTo>
                  <a:pt x="101925" y="366442"/>
                </a:lnTo>
                <a:lnTo>
                  <a:pt x="97463" y="321539"/>
                </a:lnTo>
                <a:lnTo>
                  <a:pt x="101925" y="276658"/>
                </a:lnTo>
                <a:lnTo>
                  <a:pt x="114727" y="234846"/>
                </a:lnTo>
                <a:lnTo>
                  <a:pt x="134984" y="197009"/>
                </a:lnTo>
                <a:lnTo>
                  <a:pt x="161812" y="164043"/>
                </a:lnTo>
                <a:lnTo>
                  <a:pt x="194328" y="136844"/>
                </a:lnTo>
                <a:lnTo>
                  <a:pt x="231649" y="116307"/>
                </a:lnTo>
                <a:lnTo>
                  <a:pt x="272892" y="103328"/>
                </a:lnTo>
                <a:lnTo>
                  <a:pt x="317172" y="98803"/>
                </a:lnTo>
                <a:lnTo>
                  <a:pt x="31717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2194841" y="2873756"/>
            <a:ext cx="99924" cy="202736"/>
          </a:xfrm>
          <a:custGeom>
            <a:avLst/>
            <a:gdLst/>
            <a:ahLst/>
            <a:cxnLst/>
            <a:rect l="l" t="t" r="r" b="b"/>
            <a:pathLst>
              <a:path w="219710" h="445770">
                <a:moveTo>
                  <a:pt x="219710" y="0"/>
                </a:moveTo>
                <a:lnTo>
                  <a:pt x="175430" y="4525"/>
                </a:lnTo>
                <a:lnTo>
                  <a:pt x="134187" y="17504"/>
                </a:lnTo>
                <a:lnTo>
                  <a:pt x="96866" y="38041"/>
                </a:lnTo>
                <a:lnTo>
                  <a:pt x="64350" y="65240"/>
                </a:lnTo>
                <a:lnTo>
                  <a:pt x="37521" y="98205"/>
                </a:lnTo>
                <a:lnTo>
                  <a:pt x="17265" y="136042"/>
                </a:lnTo>
                <a:lnTo>
                  <a:pt x="4463" y="177855"/>
                </a:lnTo>
                <a:lnTo>
                  <a:pt x="0" y="222747"/>
                </a:lnTo>
                <a:lnTo>
                  <a:pt x="4463" y="267638"/>
                </a:lnTo>
                <a:lnTo>
                  <a:pt x="17265" y="309449"/>
                </a:lnTo>
                <a:lnTo>
                  <a:pt x="37521" y="347285"/>
                </a:lnTo>
                <a:lnTo>
                  <a:pt x="64350" y="380248"/>
                </a:lnTo>
                <a:lnTo>
                  <a:pt x="96866" y="407446"/>
                </a:lnTo>
                <a:lnTo>
                  <a:pt x="134187" y="427981"/>
                </a:lnTo>
                <a:lnTo>
                  <a:pt x="175430" y="440958"/>
                </a:lnTo>
                <a:lnTo>
                  <a:pt x="219710" y="445483"/>
                </a:lnTo>
                <a:lnTo>
                  <a:pt x="219710" y="347727"/>
                </a:lnTo>
                <a:lnTo>
                  <a:pt x="171725" y="337905"/>
                </a:lnTo>
                <a:lnTo>
                  <a:pt x="132537" y="311120"/>
                </a:lnTo>
                <a:lnTo>
                  <a:pt x="106115" y="271390"/>
                </a:lnTo>
                <a:lnTo>
                  <a:pt x="96426" y="222736"/>
                </a:lnTo>
                <a:lnTo>
                  <a:pt x="106115" y="174087"/>
                </a:lnTo>
                <a:lnTo>
                  <a:pt x="132537" y="134357"/>
                </a:lnTo>
                <a:lnTo>
                  <a:pt x="171725" y="107569"/>
                </a:lnTo>
                <a:lnTo>
                  <a:pt x="219710" y="97745"/>
                </a:lnTo>
                <a:lnTo>
                  <a:pt x="21971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2294771" y="2873756"/>
            <a:ext cx="100213" cy="202736"/>
          </a:xfrm>
          <a:custGeom>
            <a:avLst/>
            <a:gdLst/>
            <a:ahLst/>
            <a:cxnLst/>
            <a:rect l="l" t="t" r="r" b="b"/>
            <a:pathLst>
              <a:path w="220345" h="445770">
                <a:moveTo>
                  <a:pt x="0" y="0"/>
                </a:moveTo>
                <a:lnTo>
                  <a:pt x="0" y="97756"/>
                </a:lnTo>
                <a:lnTo>
                  <a:pt x="47991" y="107577"/>
                </a:lnTo>
                <a:lnTo>
                  <a:pt x="87181" y="134362"/>
                </a:lnTo>
                <a:lnTo>
                  <a:pt x="113605" y="174088"/>
                </a:lnTo>
                <a:lnTo>
                  <a:pt x="123292" y="222747"/>
                </a:lnTo>
                <a:lnTo>
                  <a:pt x="113605" y="271392"/>
                </a:lnTo>
                <a:lnTo>
                  <a:pt x="87181" y="311125"/>
                </a:lnTo>
                <a:lnTo>
                  <a:pt x="47991" y="337914"/>
                </a:lnTo>
                <a:lnTo>
                  <a:pt x="0" y="347738"/>
                </a:lnTo>
                <a:lnTo>
                  <a:pt x="0" y="445483"/>
                </a:lnTo>
                <a:lnTo>
                  <a:pt x="44281" y="440958"/>
                </a:lnTo>
                <a:lnTo>
                  <a:pt x="85524" y="427981"/>
                </a:lnTo>
                <a:lnTo>
                  <a:pt x="122847" y="407446"/>
                </a:lnTo>
                <a:lnTo>
                  <a:pt x="155365" y="380248"/>
                </a:lnTo>
                <a:lnTo>
                  <a:pt x="182195" y="347285"/>
                </a:lnTo>
                <a:lnTo>
                  <a:pt x="202454" y="309449"/>
                </a:lnTo>
                <a:lnTo>
                  <a:pt x="215257" y="267638"/>
                </a:lnTo>
                <a:lnTo>
                  <a:pt x="219720" y="222736"/>
                </a:lnTo>
                <a:lnTo>
                  <a:pt x="215257" y="177855"/>
                </a:lnTo>
                <a:lnTo>
                  <a:pt x="202454" y="136042"/>
                </a:lnTo>
                <a:lnTo>
                  <a:pt x="182195" y="98205"/>
                </a:lnTo>
                <a:lnTo>
                  <a:pt x="155365" y="65240"/>
                </a:lnTo>
                <a:lnTo>
                  <a:pt x="122847" y="38041"/>
                </a:lnTo>
                <a:lnTo>
                  <a:pt x="85524" y="17504"/>
                </a:lnTo>
                <a:lnTo>
                  <a:pt x="44281" y="4525"/>
                </a:lnTo>
                <a:lnTo>
                  <a:pt x="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2238696" y="2918211"/>
            <a:ext cx="112144" cy="113692"/>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2508568" y="2792536"/>
            <a:ext cx="89723" cy="102935"/>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2274660" y="2827729"/>
            <a:ext cx="296596" cy="154508"/>
          </a:xfrm>
          <a:custGeom>
            <a:avLst/>
            <a:gdLst/>
            <a:ahLst/>
            <a:cxnLst/>
            <a:rect l="l" t="t" r="r" b="b"/>
            <a:pathLst>
              <a:path w="652145" h="339725">
                <a:moveTo>
                  <a:pt x="94740" y="238463"/>
                </a:moveTo>
                <a:lnTo>
                  <a:pt x="0" y="339560"/>
                </a:lnTo>
                <a:lnTo>
                  <a:pt x="127862" y="276190"/>
                </a:lnTo>
                <a:lnTo>
                  <a:pt x="86887" y="276190"/>
                </a:lnTo>
                <a:lnTo>
                  <a:pt x="94740" y="238463"/>
                </a:lnTo>
                <a:close/>
              </a:path>
              <a:path w="652145" h="339725">
                <a:moveTo>
                  <a:pt x="644137" y="0"/>
                </a:moveTo>
                <a:lnTo>
                  <a:pt x="86887" y="276190"/>
                </a:lnTo>
                <a:lnTo>
                  <a:pt x="127862" y="276190"/>
                </a:lnTo>
                <a:lnTo>
                  <a:pt x="652032" y="16407"/>
                </a:lnTo>
                <a:lnTo>
                  <a:pt x="644137"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2274660" y="2835196"/>
            <a:ext cx="300350" cy="146999"/>
          </a:xfrm>
          <a:custGeom>
            <a:avLst/>
            <a:gdLst/>
            <a:ahLst/>
            <a:cxnLst/>
            <a:rect l="l" t="t" r="r" b="b"/>
            <a:pathLst>
              <a:path w="660400" h="323214">
                <a:moveTo>
                  <a:pt x="652042" y="0"/>
                </a:moveTo>
                <a:lnTo>
                  <a:pt x="0" y="323152"/>
                </a:lnTo>
                <a:lnTo>
                  <a:pt x="136896" y="309446"/>
                </a:lnTo>
                <a:lnTo>
                  <a:pt x="102698" y="292556"/>
                </a:lnTo>
                <a:lnTo>
                  <a:pt x="659948" y="16376"/>
                </a:lnTo>
                <a:lnTo>
                  <a:pt x="652042"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2412540" y="2683480"/>
            <a:ext cx="102605" cy="99305"/>
          </a:xfrm>
          <a:prstGeom prst="rect">
            <a:avLst/>
          </a:prstGeom>
          <a:blipFill>
            <a:blip r:embed="rId7" cstate="print"/>
            <a:stretch>
              <a:fillRect/>
            </a:stretch>
          </a:blipFill>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2274255" y="2712176"/>
            <a:ext cx="201870" cy="270026"/>
          </a:xfrm>
          <a:custGeom>
            <a:avLst/>
            <a:gdLst/>
            <a:ahLst/>
            <a:cxnLst/>
            <a:rect l="l" t="t" r="r" b="b"/>
            <a:pathLst>
              <a:path w="443864" h="593725">
                <a:moveTo>
                  <a:pt x="40784" y="460457"/>
                </a:moveTo>
                <a:lnTo>
                  <a:pt x="0" y="593636"/>
                </a:lnTo>
                <a:lnTo>
                  <a:pt x="72955" y="497806"/>
                </a:lnTo>
                <a:lnTo>
                  <a:pt x="50228" y="497806"/>
                </a:lnTo>
                <a:lnTo>
                  <a:pt x="40784" y="460457"/>
                </a:lnTo>
                <a:close/>
              </a:path>
              <a:path w="443864" h="593725">
                <a:moveTo>
                  <a:pt x="429191" y="0"/>
                </a:moveTo>
                <a:lnTo>
                  <a:pt x="50228" y="497806"/>
                </a:lnTo>
                <a:lnTo>
                  <a:pt x="72955" y="497806"/>
                </a:lnTo>
                <a:lnTo>
                  <a:pt x="443441" y="11161"/>
                </a:lnTo>
                <a:lnTo>
                  <a:pt x="429191"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2274256" y="2717257"/>
            <a:ext cx="208223" cy="265117"/>
          </a:xfrm>
          <a:custGeom>
            <a:avLst/>
            <a:gdLst/>
            <a:ahLst/>
            <a:cxnLst/>
            <a:rect l="l" t="t" r="r" b="b"/>
            <a:pathLst>
              <a:path w="457835" h="582929">
                <a:moveTo>
                  <a:pt x="443441" y="0"/>
                </a:moveTo>
                <a:lnTo>
                  <a:pt x="0" y="582474"/>
                </a:lnTo>
                <a:lnTo>
                  <a:pt x="116418" y="508937"/>
                </a:lnTo>
                <a:lnTo>
                  <a:pt x="78709" y="508937"/>
                </a:lnTo>
                <a:lnTo>
                  <a:pt x="457682" y="11141"/>
                </a:lnTo>
                <a:lnTo>
                  <a:pt x="443441" y="0"/>
                </a:lnTo>
                <a:close/>
              </a:path>
              <a:path w="457835" h="582929">
                <a:moveTo>
                  <a:pt x="116750" y="508727"/>
                </a:moveTo>
                <a:lnTo>
                  <a:pt x="78709" y="508937"/>
                </a:lnTo>
                <a:lnTo>
                  <a:pt x="116418" y="508937"/>
                </a:lnTo>
                <a:lnTo>
                  <a:pt x="116750" y="50872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2547880" y="2998714"/>
            <a:ext cx="64980" cy="34079"/>
          </a:xfrm>
          <a:custGeom>
            <a:avLst/>
            <a:gdLst/>
            <a:ahLst/>
            <a:cxnLst/>
            <a:rect l="l" t="t" r="r" b="b"/>
            <a:pathLst>
              <a:path w="142875" h="74929">
                <a:moveTo>
                  <a:pt x="0" y="0"/>
                </a:moveTo>
                <a:lnTo>
                  <a:pt x="13748" y="71620"/>
                </a:lnTo>
                <a:lnTo>
                  <a:pt x="142634" y="74793"/>
                </a:lnTo>
                <a:lnTo>
                  <a:pt x="122216" y="3005"/>
                </a:lnTo>
                <a:lnTo>
                  <a:pt x="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2548374" y="2945803"/>
            <a:ext cx="66424" cy="33790"/>
          </a:xfrm>
          <a:custGeom>
            <a:avLst/>
            <a:gdLst/>
            <a:ahLst/>
            <a:cxnLst/>
            <a:rect l="l" t="t" r="r" b="b"/>
            <a:pathLst>
              <a:path w="146050" h="74295">
                <a:moveTo>
                  <a:pt x="17151" y="0"/>
                </a:moveTo>
                <a:lnTo>
                  <a:pt x="0" y="70856"/>
                </a:lnTo>
                <a:lnTo>
                  <a:pt x="122195" y="73872"/>
                </a:lnTo>
                <a:lnTo>
                  <a:pt x="146037" y="3162"/>
                </a:lnTo>
                <a:lnTo>
                  <a:pt x="17151"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2274254" y="2960961"/>
            <a:ext cx="330386" cy="28880"/>
          </a:xfrm>
          <a:custGeom>
            <a:avLst/>
            <a:gdLst/>
            <a:ahLst/>
            <a:cxnLst/>
            <a:rect l="l" t="t" r="r" b="b"/>
            <a:pathLst>
              <a:path w="726439" h="63500">
                <a:moveTo>
                  <a:pt x="130037" y="0"/>
                </a:moveTo>
                <a:lnTo>
                  <a:pt x="0" y="45464"/>
                </a:lnTo>
                <a:lnTo>
                  <a:pt x="725569" y="63306"/>
                </a:lnTo>
                <a:lnTo>
                  <a:pt x="726019" y="45056"/>
                </a:lnTo>
                <a:lnTo>
                  <a:pt x="105923" y="29821"/>
                </a:lnTo>
                <a:lnTo>
                  <a:pt x="130037"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2274251" y="2981638"/>
            <a:ext cx="330097" cy="23681"/>
          </a:xfrm>
          <a:custGeom>
            <a:avLst/>
            <a:gdLst/>
            <a:ahLst/>
            <a:cxnLst/>
            <a:rect l="l" t="t" r="r" b="b"/>
            <a:pathLst>
              <a:path w="725804" h="52070">
                <a:moveTo>
                  <a:pt x="0" y="0"/>
                </a:moveTo>
                <a:lnTo>
                  <a:pt x="127723" y="51799"/>
                </a:lnTo>
                <a:lnTo>
                  <a:pt x="105054" y="20837"/>
                </a:lnTo>
                <a:lnTo>
                  <a:pt x="725507" y="20837"/>
                </a:lnTo>
                <a:lnTo>
                  <a:pt x="725580" y="17842"/>
                </a:lnTo>
                <a:lnTo>
                  <a:pt x="0" y="0"/>
                </a:lnTo>
                <a:close/>
              </a:path>
              <a:path w="725804" h="52070">
                <a:moveTo>
                  <a:pt x="725507" y="20837"/>
                </a:moveTo>
                <a:lnTo>
                  <a:pt x="105054" y="20837"/>
                </a:lnTo>
                <a:lnTo>
                  <a:pt x="725140" y="36072"/>
                </a:lnTo>
                <a:lnTo>
                  <a:pt x="725507" y="2083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4624204" y="2204638"/>
            <a:ext cx="373127" cy="250100"/>
          </a:xfrm>
          <a:custGeom>
            <a:avLst/>
            <a:gdLst/>
            <a:ahLst/>
            <a:cxnLst/>
            <a:rect l="l" t="t" r="r" b="b"/>
            <a:pathLst>
              <a:path w="820420" h="549910">
                <a:moveTo>
                  <a:pt x="410018" y="0"/>
                </a:moveTo>
                <a:lnTo>
                  <a:pt x="0" y="321047"/>
                </a:lnTo>
                <a:lnTo>
                  <a:pt x="2643" y="324687"/>
                </a:lnTo>
                <a:lnTo>
                  <a:pt x="6603" y="332318"/>
                </a:lnTo>
                <a:lnTo>
                  <a:pt x="10564" y="339876"/>
                </a:lnTo>
                <a:lnTo>
                  <a:pt x="13214" y="343298"/>
                </a:lnTo>
                <a:lnTo>
                  <a:pt x="70542" y="537627"/>
                </a:lnTo>
                <a:lnTo>
                  <a:pt x="755568" y="549899"/>
                </a:lnTo>
                <a:lnTo>
                  <a:pt x="808854" y="355664"/>
                </a:lnTo>
                <a:lnTo>
                  <a:pt x="811245" y="350316"/>
                </a:lnTo>
                <a:lnTo>
                  <a:pt x="814535" y="338522"/>
                </a:lnTo>
                <a:lnTo>
                  <a:pt x="817801" y="326655"/>
                </a:lnTo>
                <a:lnTo>
                  <a:pt x="820121" y="321089"/>
                </a:lnTo>
                <a:lnTo>
                  <a:pt x="410018"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4626574" y="2268595"/>
            <a:ext cx="367352" cy="310169"/>
          </a:xfrm>
          <a:custGeom>
            <a:avLst/>
            <a:gdLst/>
            <a:ahLst/>
            <a:cxnLst/>
            <a:rect l="l" t="t" r="r" b="b"/>
            <a:pathLst>
              <a:path w="807720" h="681989">
                <a:moveTo>
                  <a:pt x="772332" y="407799"/>
                </a:moveTo>
                <a:lnTo>
                  <a:pt x="34847" y="407799"/>
                </a:lnTo>
                <a:lnTo>
                  <a:pt x="21283" y="410445"/>
                </a:lnTo>
                <a:lnTo>
                  <a:pt x="10206" y="417662"/>
                </a:lnTo>
                <a:lnTo>
                  <a:pt x="2738" y="428366"/>
                </a:lnTo>
                <a:lnTo>
                  <a:pt x="0" y="441473"/>
                </a:lnTo>
                <a:lnTo>
                  <a:pt x="0" y="648147"/>
                </a:lnTo>
                <a:lnTo>
                  <a:pt x="2738" y="661254"/>
                </a:lnTo>
                <a:lnTo>
                  <a:pt x="10206" y="671958"/>
                </a:lnTo>
                <a:lnTo>
                  <a:pt x="21283" y="679175"/>
                </a:lnTo>
                <a:lnTo>
                  <a:pt x="34847" y="681822"/>
                </a:lnTo>
                <a:lnTo>
                  <a:pt x="772332" y="681822"/>
                </a:lnTo>
                <a:lnTo>
                  <a:pt x="785896" y="679175"/>
                </a:lnTo>
                <a:lnTo>
                  <a:pt x="796973" y="671958"/>
                </a:lnTo>
                <a:lnTo>
                  <a:pt x="804441" y="661254"/>
                </a:lnTo>
                <a:lnTo>
                  <a:pt x="807179" y="648147"/>
                </a:lnTo>
                <a:lnTo>
                  <a:pt x="807179" y="441473"/>
                </a:lnTo>
                <a:lnTo>
                  <a:pt x="804441" y="428366"/>
                </a:lnTo>
                <a:lnTo>
                  <a:pt x="796973" y="417662"/>
                </a:lnTo>
                <a:lnTo>
                  <a:pt x="785896" y="410445"/>
                </a:lnTo>
                <a:lnTo>
                  <a:pt x="772332" y="407799"/>
                </a:lnTo>
                <a:close/>
              </a:path>
              <a:path w="807720" h="681989">
                <a:moveTo>
                  <a:pt x="730260" y="0"/>
                </a:moveTo>
                <a:lnTo>
                  <a:pt x="78678" y="0"/>
                </a:lnTo>
                <a:lnTo>
                  <a:pt x="68398" y="1597"/>
                </a:lnTo>
                <a:lnTo>
                  <a:pt x="59992" y="5952"/>
                </a:lnTo>
                <a:lnTo>
                  <a:pt x="54320" y="12412"/>
                </a:lnTo>
                <a:lnTo>
                  <a:pt x="52239" y="20323"/>
                </a:lnTo>
                <a:lnTo>
                  <a:pt x="52239" y="407799"/>
                </a:lnTo>
                <a:lnTo>
                  <a:pt x="756668" y="407799"/>
                </a:lnTo>
                <a:lnTo>
                  <a:pt x="756668" y="20323"/>
                </a:lnTo>
                <a:lnTo>
                  <a:pt x="754591" y="12412"/>
                </a:lnTo>
                <a:lnTo>
                  <a:pt x="748930" y="5952"/>
                </a:lnTo>
                <a:lnTo>
                  <a:pt x="740535" y="1597"/>
                </a:lnTo>
                <a:lnTo>
                  <a:pt x="73026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4626574" y="2268595"/>
            <a:ext cx="367352" cy="310169"/>
          </a:xfrm>
          <a:custGeom>
            <a:avLst/>
            <a:gdLst/>
            <a:ahLst/>
            <a:cxnLst/>
            <a:rect l="l" t="t" r="r" b="b"/>
            <a:pathLst>
              <a:path w="807720" h="681989">
                <a:moveTo>
                  <a:pt x="772332" y="407799"/>
                </a:moveTo>
                <a:lnTo>
                  <a:pt x="756668" y="407799"/>
                </a:lnTo>
                <a:lnTo>
                  <a:pt x="756668" y="20323"/>
                </a:lnTo>
                <a:lnTo>
                  <a:pt x="754591" y="12412"/>
                </a:lnTo>
                <a:lnTo>
                  <a:pt x="748930" y="5952"/>
                </a:lnTo>
                <a:lnTo>
                  <a:pt x="740535" y="1597"/>
                </a:lnTo>
                <a:lnTo>
                  <a:pt x="730260" y="0"/>
                </a:lnTo>
                <a:lnTo>
                  <a:pt x="78678" y="0"/>
                </a:lnTo>
                <a:lnTo>
                  <a:pt x="68398" y="1597"/>
                </a:lnTo>
                <a:lnTo>
                  <a:pt x="59992" y="5952"/>
                </a:lnTo>
                <a:lnTo>
                  <a:pt x="54320" y="12412"/>
                </a:lnTo>
                <a:lnTo>
                  <a:pt x="52239" y="20323"/>
                </a:lnTo>
                <a:lnTo>
                  <a:pt x="52239" y="407799"/>
                </a:lnTo>
                <a:lnTo>
                  <a:pt x="34847" y="407799"/>
                </a:lnTo>
                <a:lnTo>
                  <a:pt x="21283" y="410445"/>
                </a:lnTo>
                <a:lnTo>
                  <a:pt x="10206" y="417662"/>
                </a:lnTo>
                <a:lnTo>
                  <a:pt x="2738" y="428366"/>
                </a:lnTo>
                <a:lnTo>
                  <a:pt x="0" y="441473"/>
                </a:lnTo>
                <a:lnTo>
                  <a:pt x="0" y="648147"/>
                </a:lnTo>
                <a:lnTo>
                  <a:pt x="2738" y="661254"/>
                </a:lnTo>
                <a:lnTo>
                  <a:pt x="10206" y="671958"/>
                </a:lnTo>
                <a:lnTo>
                  <a:pt x="21283" y="679175"/>
                </a:lnTo>
                <a:lnTo>
                  <a:pt x="34847" y="681822"/>
                </a:lnTo>
                <a:lnTo>
                  <a:pt x="772332" y="681822"/>
                </a:lnTo>
                <a:lnTo>
                  <a:pt x="785896" y="679175"/>
                </a:lnTo>
                <a:lnTo>
                  <a:pt x="796973" y="671958"/>
                </a:lnTo>
                <a:lnTo>
                  <a:pt x="804441" y="661254"/>
                </a:lnTo>
                <a:lnTo>
                  <a:pt x="807179" y="648147"/>
                </a:lnTo>
                <a:lnTo>
                  <a:pt x="807179" y="441473"/>
                </a:lnTo>
                <a:lnTo>
                  <a:pt x="804441" y="428366"/>
                </a:lnTo>
                <a:lnTo>
                  <a:pt x="796973" y="417662"/>
                </a:lnTo>
                <a:lnTo>
                  <a:pt x="785896" y="410445"/>
                </a:lnTo>
                <a:lnTo>
                  <a:pt x="772332" y="407799"/>
                </a:lnTo>
                <a:close/>
              </a:path>
            </a:pathLst>
          </a:custGeom>
          <a:ln w="31412">
            <a:solidFill>
              <a:srgbClr val="7AF4F9"/>
            </a:solidFill>
          </a:ln>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4635084" y="2460505"/>
            <a:ext cx="351468" cy="122162"/>
          </a:xfrm>
          <a:custGeom>
            <a:avLst/>
            <a:gdLst/>
            <a:ahLst/>
            <a:cxnLst/>
            <a:rect l="l" t="t" r="r" b="b"/>
            <a:pathLst>
              <a:path w="772795" h="268604">
                <a:moveTo>
                  <a:pt x="274808" y="31"/>
                </a:moveTo>
                <a:lnTo>
                  <a:pt x="0" y="266609"/>
                </a:lnTo>
                <a:lnTo>
                  <a:pt x="2711" y="267321"/>
                </a:lnTo>
                <a:lnTo>
                  <a:pt x="5402" y="268264"/>
                </a:lnTo>
                <a:lnTo>
                  <a:pt x="766908" y="268264"/>
                </a:lnTo>
                <a:lnTo>
                  <a:pt x="769578" y="267321"/>
                </a:lnTo>
                <a:lnTo>
                  <a:pt x="772342" y="266609"/>
                </a:lnTo>
                <a:lnTo>
                  <a:pt x="585119" y="84992"/>
                </a:lnTo>
                <a:lnTo>
                  <a:pt x="382229" y="84992"/>
                </a:lnTo>
                <a:lnTo>
                  <a:pt x="378344" y="83735"/>
                </a:lnTo>
                <a:lnTo>
                  <a:pt x="274808" y="31"/>
                </a:lnTo>
                <a:close/>
              </a:path>
              <a:path w="772795" h="268604">
                <a:moveTo>
                  <a:pt x="497503" y="0"/>
                </a:moveTo>
                <a:lnTo>
                  <a:pt x="397118" y="81128"/>
                </a:lnTo>
                <a:lnTo>
                  <a:pt x="393967" y="83735"/>
                </a:lnTo>
                <a:lnTo>
                  <a:pt x="390082" y="84992"/>
                </a:lnTo>
                <a:lnTo>
                  <a:pt x="585119" y="84992"/>
                </a:lnTo>
                <a:lnTo>
                  <a:pt x="49750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4875969" y="2350671"/>
            <a:ext cx="124761" cy="220642"/>
          </a:xfrm>
          <a:custGeom>
            <a:avLst/>
            <a:gdLst/>
            <a:ahLst/>
            <a:cxnLst/>
            <a:rect l="l" t="t" r="r" b="b"/>
            <a:pathLst>
              <a:path w="274320" h="485139">
                <a:moveTo>
                  <a:pt x="272169" y="0"/>
                </a:moveTo>
                <a:lnTo>
                  <a:pt x="0" y="220056"/>
                </a:lnTo>
                <a:lnTo>
                  <a:pt x="272588" y="484550"/>
                </a:lnTo>
                <a:lnTo>
                  <a:pt x="273258" y="481880"/>
                </a:lnTo>
                <a:lnTo>
                  <a:pt x="274232" y="479325"/>
                </a:lnTo>
                <a:lnTo>
                  <a:pt x="274232" y="6418"/>
                </a:lnTo>
                <a:lnTo>
                  <a:pt x="273216" y="3193"/>
                </a:lnTo>
                <a:lnTo>
                  <a:pt x="27216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4620707" y="2350651"/>
            <a:ext cx="124761" cy="220642"/>
          </a:xfrm>
          <a:custGeom>
            <a:avLst/>
            <a:gdLst/>
            <a:ahLst/>
            <a:cxnLst/>
            <a:rect l="l" t="t" r="r" b="b"/>
            <a:pathLst>
              <a:path w="274320" h="485139">
                <a:moveTo>
                  <a:pt x="2115" y="0"/>
                </a:moveTo>
                <a:lnTo>
                  <a:pt x="1047" y="3193"/>
                </a:lnTo>
                <a:lnTo>
                  <a:pt x="0" y="6418"/>
                </a:lnTo>
                <a:lnTo>
                  <a:pt x="0" y="479367"/>
                </a:lnTo>
                <a:lnTo>
                  <a:pt x="1005" y="481953"/>
                </a:lnTo>
                <a:lnTo>
                  <a:pt x="1717" y="484613"/>
                </a:lnTo>
                <a:lnTo>
                  <a:pt x="274316" y="220118"/>
                </a:lnTo>
                <a:lnTo>
                  <a:pt x="2115"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4699560" y="2309239"/>
            <a:ext cx="214577" cy="0"/>
          </a:xfrm>
          <a:custGeom>
            <a:avLst/>
            <a:gdLst/>
            <a:ahLst/>
            <a:cxnLst/>
            <a:rect l="l" t="t" r="r" b="b"/>
            <a:pathLst>
              <a:path w="471804">
                <a:moveTo>
                  <a:pt x="0" y="0"/>
                </a:moveTo>
                <a:lnTo>
                  <a:pt x="471755" y="0"/>
                </a:lnTo>
              </a:path>
            </a:pathLst>
          </a:custGeom>
          <a:ln w="25234">
            <a:solidFill>
              <a:srgbClr val="7AF4F9"/>
            </a:solidFill>
          </a:ln>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4699560" y="2342412"/>
            <a:ext cx="214577" cy="0"/>
          </a:xfrm>
          <a:custGeom>
            <a:avLst/>
            <a:gdLst/>
            <a:ahLst/>
            <a:cxnLst/>
            <a:rect l="l" t="t" r="r" b="b"/>
            <a:pathLst>
              <a:path w="471804">
                <a:moveTo>
                  <a:pt x="0" y="0"/>
                </a:moveTo>
                <a:lnTo>
                  <a:pt x="471755" y="0"/>
                </a:lnTo>
              </a:path>
            </a:pathLst>
          </a:custGeom>
          <a:ln w="25234">
            <a:solidFill>
              <a:srgbClr val="7AF4F9"/>
            </a:solidFill>
          </a:ln>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4699560" y="2375581"/>
            <a:ext cx="214577" cy="0"/>
          </a:xfrm>
          <a:custGeom>
            <a:avLst/>
            <a:gdLst/>
            <a:ahLst/>
            <a:cxnLst/>
            <a:rect l="l" t="t" r="r" b="b"/>
            <a:pathLst>
              <a:path w="471804">
                <a:moveTo>
                  <a:pt x="0" y="0"/>
                </a:moveTo>
                <a:lnTo>
                  <a:pt x="471755" y="0"/>
                </a:lnTo>
              </a:path>
            </a:pathLst>
          </a:custGeom>
          <a:ln w="25234">
            <a:solidFill>
              <a:srgbClr val="7AF4F9"/>
            </a:solidFill>
          </a:ln>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4699560" y="2408750"/>
            <a:ext cx="214577" cy="0"/>
          </a:xfrm>
          <a:custGeom>
            <a:avLst/>
            <a:gdLst/>
            <a:ahLst/>
            <a:cxnLst/>
            <a:rect l="l" t="t" r="r" b="b"/>
            <a:pathLst>
              <a:path w="471804">
                <a:moveTo>
                  <a:pt x="0" y="0"/>
                </a:moveTo>
                <a:lnTo>
                  <a:pt x="471755" y="0"/>
                </a:lnTo>
              </a:path>
            </a:pathLst>
          </a:custGeom>
          <a:ln w="25234">
            <a:solidFill>
              <a:srgbClr val="7AF4F9"/>
            </a:solidFill>
          </a:ln>
        </p:spPr>
        <p:txBody>
          <a:bodyPr wrap="square" lIns="0" tIns="0" rIns="0" bIns="0" rtlCol="0"/>
          <a:lstStyle/>
          <a:p>
            <a:pPr defTabSz="415869"/>
            <a:endParaRPr sz="819">
              <a:solidFill>
                <a:prstClr val="black"/>
              </a:solidFill>
              <a:latin typeface="Calibri"/>
            </a:endParaRPr>
          </a:p>
        </p:txBody>
      </p:sp>
      <p:sp>
        <p:nvSpPr>
          <p:cNvPr id="47" name="object 47"/>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9" name="object 49"/>
          <p:cNvSpPr txBox="1"/>
          <p:nvPr/>
        </p:nvSpPr>
        <p:spPr>
          <a:xfrm>
            <a:off x="652277" y="2013798"/>
            <a:ext cx="3693939" cy="430490"/>
          </a:xfrm>
          <a:prstGeom prst="rect">
            <a:avLst/>
          </a:prstGeom>
        </p:spPr>
        <p:txBody>
          <a:bodyPr vert="horz" wrap="square" lIns="0" tIns="19927" rIns="0" bIns="0" rtlCol="0">
            <a:spAutoFit/>
          </a:bodyPr>
          <a:lstStyle/>
          <a:p>
            <a:pPr marL="5776" marR="2311" defTabSz="415869">
              <a:lnSpc>
                <a:spcPts val="1501"/>
              </a:lnSpc>
              <a:spcBef>
                <a:spcPts val="157"/>
              </a:spcBef>
            </a:pPr>
            <a:r>
              <a:rPr sz="1500" spc="73" dirty="0">
                <a:solidFill>
                  <a:srgbClr val="14296B"/>
                </a:solidFill>
                <a:latin typeface="Arial"/>
                <a:cs typeface="Arial"/>
              </a:rPr>
              <a:t>Photos </a:t>
            </a:r>
            <a:r>
              <a:rPr sz="1500" spc="25" dirty="0">
                <a:solidFill>
                  <a:srgbClr val="14296B"/>
                </a:solidFill>
                <a:latin typeface="Arial"/>
                <a:cs typeface="Arial"/>
              </a:rPr>
              <a:t>are </a:t>
            </a:r>
            <a:r>
              <a:rPr sz="1500" spc="57" dirty="0">
                <a:solidFill>
                  <a:srgbClr val="14296B"/>
                </a:solidFill>
                <a:latin typeface="Arial"/>
                <a:cs typeface="Arial"/>
              </a:rPr>
              <a:t>the </a:t>
            </a:r>
            <a:r>
              <a:rPr sz="1500" spc="80" dirty="0">
                <a:solidFill>
                  <a:srgbClr val="14296B"/>
                </a:solidFill>
                <a:latin typeface="Arial"/>
                <a:cs typeface="Arial"/>
              </a:rPr>
              <a:t>most </a:t>
            </a:r>
            <a:r>
              <a:rPr sz="1500" spc="84" dirty="0">
                <a:solidFill>
                  <a:srgbClr val="14296B"/>
                </a:solidFill>
                <a:latin typeface="Arial"/>
                <a:cs typeface="Arial"/>
              </a:rPr>
              <a:t>posted </a:t>
            </a:r>
            <a:r>
              <a:rPr sz="1500" spc="82" dirty="0">
                <a:solidFill>
                  <a:srgbClr val="14296B"/>
                </a:solidFill>
                <a:latin typeface="Arial"/>
                <a:cs typeface="Arial"/>
              </a:rPr>
              <a:t>content </a:t>
            </a:r>
            <a:endParaRPr lang="en-US" sz="1500" spc="82" dirty="0">
              <a:solidFill>
                <a:srgbClr val="14296B"/>
              </a:solidFill>
              <a:latin typeface="Arial"/>
              <a:cs typeface="Arial"/>
            </a:endParaRPr>
          </a:p>
          <a:p>
            <a:pPr marL="5776" marR="2311" defTabSz="415869">
              <a:lnSpc>
                <a:spcPts val="1501"/>
              </a:lnSpc>
              <a:spcBef>
                <a:spcPts val="157"/>
              </a:spcBef>
            </a:pPr>
            <a:r>
              <a:rPr sz="1500" spc="84" dirty="0">
                <a:solidFill>
                  <a:srgbClr val="14296B"/>
                </a:solidFill>
                <a:latin typeface="Arial"/>
                <a:cs typeface="Arial"/>
              </a:rPr>
              <a:t>on </a:t>
            </a:r>
            <a:r>
              <a:rPr sz="1500" spc="73" dirty="0">
                <a:solidFill>
                  <a:srgbClr val="14296B"/>
                </a:solidFill>
                <a:latin typeface="Arial"/>
                <a:cs typeface="Arial"/>
              </a:rPr>
              <a:t>Instagram.</a:t>
            </a:r>
            <a:endParaRPr sz="1500" dirty="0">
              <a:solidFill>
                <a:prstClr val="black"/>
              </a:solidFill>
              <a:latin typeface="Arial"/>
              <a:cs typeface="Arial"/>
            </a:endParaRPr>
          </a:p>
        </p:txBody>
      </p:sp>
      <p:sp>
        <p:nvSpPr>
          <p:cNvPr id="50" name="object 50"/>
          <p:cNvSpPr txBox="1"/>
          <p:nvPr/>
        </p:nvSpPr>
        <p:spPr>
          <a:xfrm>
            <a:off x="652276" y="3667040"/>
            <a:ext cx="1411293" cy="301376"/>
          </a:xfrm>
          <a:prstGeom prst="rect">
            <a:avLst/>
          </a:prstGeom>
        </p:spPr>
        <p:txBody>
          <a:bodyPr vert="horz" wrap="square" lIns="0" tIns="19061" rIns="0" bIns="0" rtlCol="0">
            <a:spAutoFit/>
          </a:bodyPr>
          <a:lstStyle/>
          <a:p>
            <a:pPr marL="5776" marR="2311" defTabSz="415869">
              <a:lnSpc>
                <a:spcPts val="1087"/>
              </a:lnSpc>
              <a:spcBef>
                <a:spcPts val="150"/>
              </a:spcBef>
            </a:pPr>
            <a:r>
              <a:rPr sz="1350" b="1" spc="34" dirty="0">
                <a:solidFill>
                  <a:srgbClr val="14296B"/>
                </a:solidFill>
                <a:latin typeface="Arial"/>
                <a:cs typeface="Arial"/>
              </a:rPr>
              <a:t>Unique </a:t>
            </a:r>
            <a:r>
              <a:rPr sz="1350" b="1" spc="46" dirty="0">
                <a:solidFill>
                  <a:srgbClr val="14296B"/>
                </a:solidFill>
                <a:latin typeface="Arial"/>
                <a:cs typeface="Arial"/>
              </a:rPr>
              <a:t>and  </a:t>
            </a:r>
            <a:r>
              <a:rPr sz="1350" b="1" spc="39" dirty="0">
                <a:solidFill>
                  <a:srgbClr val="14296B"/>
                </a:solidFill>
                <a:latin typeface="Arial"/>
                <a:cs typeface="Arial"/>
              </a:rPr>
              <a:t>Original</a:t>
            </a:r>
            <a:endParaRPr sz="1350" dirty="0">
              <a:solidFill>
                <a:prstClr val="black"/>
              </a:solidFill>
              <a:latin typeface="Arial"/>
              <a:cs typeface="Arial"/>
            </a:endParaRPr>
          </a:p>
        </p:txBody>
      </p:sp>
      <p:sp>
        <p:nvSpPr>
          <p:cNvPr id="51" name="object 51"/>
          <p:cNvSpPr txBox="1"/>
          <p:nvPr/>
        </p:nvSpPr>
        <p:spPr>
          <a:xfrm>
            <a:off x="4756749" y="2721367"/>
            <a:ext cx="1170175" cy="478905"/>
          </a:xfrm>
          <a:prstGeom prst="rect">
            <a:avLst/>
          </a:prstGeom>
        </p:spPr>
        <p:txBody>
          <a:bodyPr vert="horz" wrap="square" lIns="0" tIns="5198" rIns="0" bIns="0" rtlCol="0">
            <a:spAutoFit/>
          </a:bodyPr>
          <a:lstStyle/>
          <a:p>
            <a:pPr marL="5776" defTabSz="415869">
              <a:spcBef>
                <a:spcPts val="41"/>
              </a:spcBef>
            </a:pPr>
            <a:r>
              <a:rPr sz="1350" b="1" spc="57" dirty="0">
                <a:solidFill>
                  <a:srgbClr val="262F68"/>
                </a:solidFill>
                <a:latin typeface="Arial"/>
                <a:cs typeface="Arial"/>
              </a:rPr>
              <a:t>Message</a:t>
            </a:r>
            <a:endParaRPr sz="1350" dirty="0">
              <a:solidFill>
                <a:prstClr val="black"/>
              </a:solidFill>
              <a:latin typeface="Arial"/>
              <a:cs typeface="Arial"/>
            </a:endParaRPr>
          </a:p>
          <a:p>
            <a:pPr marL="5776" defTabSz="415869">
              <a:spcBef>
                <a:spcPts val="905"/>
              </a:spcBef>
            </a:pPr>
            <a:r>
              <a:rPr sz="978" spc="52" dirty="0">
                <a:solidFill>
                  <a:srgbClr val="14296B"/>
                </a:solidFill>
                <a:latin typeface="Arial"/>
                <a:cs typeface="Arial"/>
              </a:rPr>
              <a:t>Boost</a:t>
            </a:r>
            <a:r>
              <a:rPr sz="978" spc="68" dirty="0">
                <a:solidFill>
                  <a:srgbClr val="14296B"/>
                </a:solidFill>
                <a:latin typeface="Arial"/>
                <a:cs typeface="Arial"/>
              </a:rPr>
              <a:t> </a:t>
            </a:r>
            <a:r>
              <a:rPr sz="978" spc="34" dirty="0">
                <a:solidFill>
                  <a:srgbClr val="14296B"/>
                </a:solidFill>
                <a:latin typeface="Arial"/>
                <a:cs typeface="Arial"/>
              </a:rPr>
              <a:t>Sales</a:t>
            </a:r>
            <a:endParaRPr sz="978" dirty="0">
              <a:solidFill>
                <a:prstClr val="black"/>
              </a:solidFill>
              <a:latin typeface="Arial"/>
              <a:cs typeface="Arial"/>
            </a:endParaRPr>
          </a:p>
        </p:txBody>
      </p:sp>
      <p:sp>
        <p:nvSpPr>
          <p:cNvPr id="52" name="object 52"/>
          <p:cNvSpPr/>
          <p:nvPr/>
        </p:nvSpPr>
        <p:spPr>
          <a:xfrm>
            <a:off x="2150073" y="4187023"/>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3" name="object 53"/>
          <p:cNvSpPr/>
          <p:nvPr/>
        </p:nvSpPr>
        <p:spPr>
          <a:xfrm>
            <a:off x="2150073" y="4325126"/>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4" name="object 54"/>
          <p:cNvSpPr txBox="1"/>
          <p:nvPr/>
        </p:nvSpPr>
        <p:spPr>
          <a:xfrm>
            <a:off x="2143508" y="3235563"/>
            <a:ext cx="2318508" cy="1228312"/>
          </a:xfrm>
          <a:prstGeom prst="rect">
            <a:avLst/>
          </a:prstGeom>
        </p:spPr>
        <p:txBody>
          <a:bodyPr vert="horz" wrap="square" lIns="0" tIns="68734" rIns="0" bIns="0" rtlCol="0">
            <a:spAutoFit/>
          </a:bodyPr>
          <a:lstStyle/>
          <a:p>
            <a:pPr marL="5776" defTabSz="415869">
              <a:spcBef>
                <a:spcPts val="542"/>
              </a:spcBef>
            </a:pPr>
            <a:r>
              <a:rPr sz="1350" b="1" spc="20" dirty="0">
                <a:solidFill>
                  <a:srgbClr val="262F68"/>
                </a:solidFill>
                <a:latin typeface="Arial"/>
                <a:cs typeface="Arial"/>
              </a:rPr>
              <a:t>Consistent </a:t>
            </a:r>
            <a:r>
              <a:rPr sz="1350" b="1" spc="16" dirty="0">
                <a:solidFill>
                  <a:srgbClr val="262F68"/>
                </a:solidFill>
                <a:latin typeface="Arial"/>
                <a:cs typeface="Arial"/>
              </a:rPr>
              <a:t>and</a:t>
            </a:r>
            <a:r>
              <a:rPr sz="1350" b="1" spc="89" dirty="0">
                <a:solidFill>
                  <a:srgbClr val="262F68"/>
                </a:solidFill>
                <a:latin typeface="Arial"/>
                <a:cs typeface="Arial"/>
              </a:rPr>
              <a:t> </a:t>
            </a:r>
            <a:r>
              <a:rPr sz="1350" b="1" spc="20" dirty="0">
                <a:solidFill>
                  <a:srgbClr val="262F68"/>
                </a:solidFill>
                <a:latin typeface="Arial"/>
                <a:cs typeface="Arial"/>
              </a:rPr>
              <a:t>Cohesive</a:t>
            </a:r>
            <a:endParaRPr sz="1350" dirty="0">
              <a:solidFill>
                <a:prstClr val="black"/>
              </a:solidFill>
              <a:latin typeface="Arial"/>
              <a:cs typeface="Arial"/>
            </a:endParaRPr>
          </a:p>
          <a:p>
            <a:pPr marL="5776" marR="43898" algn="just" defTabSz="415869">
              <a:lnSpc>
                <a:spcPct val="79900"/>
              </a:lnSpc>
              <a:spcBef>
                <a:spcPts val="732"/>
              </a:spcBef>
            </a:pPr>
            <a:r>
              <a:rPr sz="978" spc="16" dirty="0">
                <a:solidFill>
                  <a:srgbClr val="262F68"/>
                </a:solidFill>
                <a:latin typeface="Arial"/>
                <a:cs typeface="Arial"/>
              </a:rPr>
              <a:t>Think </a:t>
            </a:r>
            <a:r>
              <a:rPr sz="978" spc="29" dirty="0">
                <a:solidFill>
                  <a:srgbClr val="262F68"/>
                </a:solidFill>
                <a:latin typeface="Arial"/>
                <a:cs typeface="Arial"/>
              </a:rPr>
              <a:t>of </a:t>
            </a:r>
            <a:r>
              <a:rPr sz="978" spc="20" dirty="0">
                <a:solidFill>
                  <a:srgbClr val="262F68"/>
                </a:solidFill>
                <a:latin typeface="Arial"/>
                <a:cs typeface="Arial"/>
              </a:rPr>
              <a:t>the </a:t>
            </a:r>
            <a:r>
              <a:rPr sz="978" spc="18" dirty="0">
                <a:solidFill>
                  <a:srgbClr val="262F68"/>
                </a:solidFill>
                <a:latin typeface="Arial"/>
                <a:cs typeface="Arial"/>
              </a:rPr>
              <a:t>visual </a:t>
            </a:r>
            <a:r>
              <a:rPr sz="978" spc="41" dirty="0">
                <a:solidFill>
                  <a:srgbClr val="262F68"/>
                </a:solidFill>
                <a:latin typeface="Arial"/>
                <a:cs typeface="Arial"/>
              </a:rPr>
              <a:t>concept </a:t>
            </a:r>
            <a:r>
              <a:rPr sz="978" spc="29" dirty="0">
                <a:solidFill>
                  <a:srgbClr val="262F68"/>
                </a:solidFill>
                <a:latin typeface="Arial"/>
                <a:cs typeface="Arial"/>
              </a:rPr>
              <a:t>of your  </a:t>
            </a:r>
            <a:r>
              <a:rPr sz="978" spc="37" dirty="0">
                <a:solidFill>
                  <a:srgbClr val="262F68"/>
                </a:solidFill>
                <a:latin typeface="Arial"/>
                <a:cs typeface="Arial"/>
              </a:rPr>
              <a:t>account </a:t>
            </a:r>
            <a:r>
              <a:rPr sz="978" spc="20" dirty="0">
                <a:solidFill>
                  <a:srgbClr val="262F68"/>
                </a:solidFill>
                <a:latin typeface="Arial"/>
                <a:cs typeface="Arial"/>
              </a:rPr>
              <a:t>and </a:t>
            </a:r>
            <a:r>
              <a:rPr sz="978" spc="39" dirty="0">
                <a:solidFill>
                  <a:srgbClr val="262F68"/>
                </a:solidFill>
                <a:latin typeface="Arial"/>
                <a:cs typeface="Arial"/>
              </a:rPr>
              <a:t>stick to </a:t>
            </a:r>
            <a:r>
              <a:rPr sz="978" spc="29" dirty="0">
                <a:solidFill>
                  <a:srgbClr val="262F68"/>
                </a:solidFill>
                <a:latin typeface="Arial"/>
                <a:cs typeface="Arial"/>
              </a:rPr>
              <a:t>it </a:t>
            </a:r>
            <a:r>
              <a:rPr sz="978" spc="39" dirty="0">
                <a:solidFill>
                  <a:srgbClr val="262F68"/>
                </a:solidFill>
                <a:latin typeface="Arial"/>
                <a:cs typeface="Arial"/>
              </a:rPr>
              <a:t>to </a:t>
            </a:r>
            <a:r>
              <a:rPr sz="978" spc="27" dirty="0">
                <a:solidFill>
                  <a:srgbClr val="262F68"/>
                </a:solidFill>
                <a:latin typeface="Arial"/>
                <a:cs typeface="Arial"/>
              </a:rPr>
              <a:t>maintain  </a:t>
            </a:r>
            <a:r>
              <a:rPr sz="978" spc="20" dirty="0">
                <a:solidFill>
                  <a:srgbClr val="262F68"/>
                </a:solidFill>
                <a:latin typeface="Arial"/>
                <a:cs typeface="Arial"/>
              </a:rPr>
              <a:t>the </a:t>
            </a:r>
            <a:r>
              <a:rPr sz="978" spc="32" dirty="0">
                <a:solidFill>
                  <a:srgbClr val="262F68"/>
                </a:solidFill>
                <a:latin typeface="Arial"/>
                <a:cs typeface="Arial"/>
              </a:rPr>
              <a:t>look </a:t>
            </a:r>
            <a:r>
              <a:rPr sz="978" spc="20" dirty="0">
                <a:solidFill>
                  <a:srgbClr val="262F68"/>
                </a:solidFill>
                <a:latin typeface="Arial"/>
                <a:cs typeface="Arial"/>
              </a:rPr>
              <a:t>and</a:t>
            </a:r>
            <a:r>
              <a:rPr sz="978" spc="114" dirty="0">
                <a:solidFill>
                  <a:srgbClr val="262F68"/>
                </a:solidFill>
                <a:latin typeface="Arial"/>
                <a:cs typeface="Arial"/>
              </a:rPr>
              <a:t> </a:t>
            </a:r>
            <a:r>
              <a:rPr sz="978" spc="20" dirty="0">
                <a:solidFill>
                  <a:srgbClr val="262F68"/>
                </a:solidFill>
                <a:latin typeface="Arial"/>
                <a:cs typeface="Arial"/>
              </a:rPr>
              <a:t>feel.</a:t>
            </a:r>
            <a:endParaRPr sz="978" dirty="0">
              <a:solidFill>
                <a:prstClr val="black"/>
              </a:solidFill>
              <a:latin typeface="Arial"/>
              <a:cs typeface="Arial"/>
            </a:endParaRPr>
          </a:p>
          <a:p>
            <a:pPr marL="5776" defTabSz="415869">
              <a:lnSpc>
                <a:spcPts val="1130"/>
              </a:lnSpc>
              <a:spcBef>
                <a:spcPts val="496"/>
              </a:spcBef>
            </a:pPr>
            <a:r>
              <a:rPr sz="978" spc="25" dirty="0">
                <a:solidFill>
                  <a:srgbClr val="262F68"/>
                </a:solidFill>
                <a:latin typeface="Arial"/>
                <a:cs typeface="Arial"/>
              </a:rPr>
              <a:t>Tips:</a:t>
            </a:r>
            <a:endParaRPr sz="978" dirty="0">
              <a:solidFill>
                <a:prstClr val="black"/>
              </a:solidFill>
              <a:latin typeface="Arial"/>
              <a:cs typeface="Arial"/>
            </a:endParaRPr>
          </a:p>
          <a:p>
            <a:pPr marL="118118" marR="2311" defTabSz="415869">
              <a:lnSpc>
                <a:spcPts val="1087"/>
              </a:lnSpc>
              <a:spcBef>
                <a:spcPts val="64"/>
              </a:spcBef>
            </a:pPr>
            <a:r>
              <a:rPr sz="978" spc="23" dirty="0">
                <a:solidFill>
                  <a:srgbClr val="262F68"/>
                </a:solidFill>
                <a:latin typeface="Arial"/>
                <a:cs typeface="Arial"/>
              </a:rPr>
              <a:t>Choose </a:t>
            </a:r>
            <a:r>
              <a:rPr sz="978" spc="-20" dirty="0">
                <a:solidFill>
                  <a:srgbClr val="262F68"/>
                </a:solidFill>
                <a:latin typeface="Arial"/>
                <a:cs typeface="Arial"/>
              </a:rPr>
              <a:t>a </a:t>
            </a:r>
            <a:r>
              <a:rPr sz="978" spc="32" dirty="0">
                <a:solidFill>
                  <a:srgbClr val="262F68"/>
                </a:solidFill>
                <a:latin typeface="Arial"/>
                <a:cs typeface="Arial"/>
              </a:rPr>
              <a:t>colour </a:t>
            </a:r>
            <a:r>
              <a:rPr sz="978" spc="29" dirty="0">
                <a:solidFill>
                  <a:srgbClr val="262F68"/>
                </a:solidFill>
                <a:latin typeface="Arial"/>
                <a:cs typeface="Arial"/>
              </a:rPr>
              <a:t>palette </a:t>
            </a:r>
            <a:r>
              <a:rPr sz="978" spc="20" dirty="0">
                <a:solidFill>
                  <a:srgbClr val="262F68"/>
                </a:solidFill>
                <a:latin typeface="Arial"/>
                <a:cs typeface="Arial"/>
              </a:rPr>
              <a:t>and </a:t>
            </a:r>
            <a:r>
              <a:rPr sz="978" spc="34" dirty="0">
                <a:solidFill>
                  <a:srgbClr val="262F68"/>
                </a:solidFill>
                <a:latin typeface="Arial"/>
                <a:cs typeface="Arial"/>
              </a:rPr>
              <a:t>tone  </a:t>
            </a:r>
            <a:r>
              <a:rPr sz="978" spc="23" dirty="0">
                <a:solidFill>
                  <a:srgbClr val="262F68"/>
                </a:solidFill>
                <a:latin typeface="Arial"/>
                <a:cs typeface="Arial"/>
              </a:rPr>
              <a:t>Choose </a:t>
            </a:r>
            <a:r>
              <a:rPr sz="978" spc="-20" dirty="0">
                <a:solidFill>
                  <a:srgbClr val="262F68"/>
                </a:solidFill>
                <a:latin typeface="Arial"/>
                <a:cs typeface="Arial"/>
              </a:rPr>
              <a:t>a </a:t>
            </a:r>
            <a:r>
              <a:rPr sz="978" spc="25" dirty="0">
                <a:solidFill>
                  <a:srgbClr val="262F68"/>
                </a:solidFill>
                <a:latin typeface="Arial"/>
                <a:cs typeface="Arial"/>
              </a:rPr>
              <a:t>suitable</a:t>
            </a:r>
            <a:r>
              <a:rPr sz="978" spc="-86" dirty="0">
                <a:solidFill>
                  <a:srgbClr val="262F68"/>
                </a:solidFill>
                <a:latin typeface="Arial"/>
                <a:cs typeface="Arial"/>
              </a:rPr>
              <a:t> </a:t>
            </a:r>
            <a:r>
              <a:rPr sz="978" spc="44" dirty="0">
                <a:solidFill>
                  <a:srgbClr val="262F68"/>
                </a:solidFill>
                <a:latin typeface="Arial"/>
                <a:cs typeface="Arial"/>
              </a:rPr>
              <a:t>font</a:t>
            </a:r>
            <a:endParaRPr sz="978" dirty="0">
              <a:solidFill>
                <a:prstClr val="black"/>
              </a:solidFill>
              <a:latin typeface="Arial"/>
              <a:cs typeface="Arial"/>
            </a:endParaRPr>
          </a:p>
        </p:txBody>
      </p:sp>
      <p:sp>
        <p:nvSpPr>
          <p:cNvPr id="55" name="object 55"/>
          <p:cNvSpPr/>
          <p:nvPr/>
        </p:nvSpPr>
        <p:spPr>
          <a:xfrm>
            <a:off x="4762472" y="3186326"/>
            <a:ext cx="1216997" cy="2331758"/>
          </a:xfrm>
          <a:custGeom>
            <a:avLst/>
            <a:gdLst/>
            <a:ahLst/>
            <a:cxnLst/>
            <a:rect l="l" t="t" r="r" b="b"/>
            <a:pathLst>
              <a:path w="2675890" h="5126990">
                <a:moveTo>
                  <a:pt x="0" y="5126618"/>
                </a:moveTo>
                <a:lnTo>
                  <a:pt x="2675656" y="5126618"/>
                </a:lnTo>
                <a:lnTo>
                  <a:pt x="2675656" y="0"/>
                </a:lnTo>
                <a:lnTo>
                  <a:pt x="0" y="0"/>
                </a:lnTo>
                <a:lnTo>
                  <a:pt x="0" y="512661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6" name="object 56"/>
          <p:cNvSpPr/>
          <p:nvPr/>
        </p:nvSpPr>
        <p:spPr>
          <a:xfrm>
            <a:off x="6086369" y="3183301"/>
            <a:ext cx="1245010" cy="2334647"/>
          </a:xfrm>
          <a:custGeom>
            <a:avLst/>
            <a:gdLst/>
            <a:ahLst/>
            <a:cxnLst/>
            <a:rect l="l" t="t" r="r" b="b"/>
            <a:pathLst>
              <a:path w="2737484" h="5133340">
                <a:moveTo>
                  <a:pt x="0" y="5133267"/>
                </a:moveTo>
                <a:lnTo>
                  <a:pt x="2737424" y="5133267"/>
                </a:lnTo>
                <a:lnTo>
                  <a:pt x="2737424" y="0"/>
                </a:lnTo>
                <a:lnTo>
                  <a:pt x="0" y="0"/>
                </a:lnTo>
                <a:lnTo>
                  <a:pt x="0" y="513326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7" name="object 57"/>
          <p:cNvSpPr/>
          <p:nvPr/>
        </p:nvSpPr>
        <p:spPr>
          <a:xfrm>
            <a:off x="7445062" y="3186335"/>
            <a:ext cx="1216997" cy="2331758"/>
          </a:xfrm>
          <a:custGeom>
            <a:avLst/>
            <a:gdLst/>
            <a:ahLst/>
            <a:cxnLst/>
            <a:rect l="l" t="t" r="r" b="b"/>
            <a:pathLst>
              <a:path w="2675890" h="5126990">
                <a:moveTo>
                  <a:pt x="0" y="5126597"/>
                </a:moveTo>
                <a:lnTo>
                  <a:pt x="2675656" y="5126597"/>
                </a:lnTo>
                <a:lnTo>
                  <a:pt x="2675656" y="0"/>
                </a:lnTo>
                <a:lnTo>
                  <a:pt x="0" y="0"/>
                </a:lnTo>
                <a:lnTo>
                  <a:pt x="0" y="512659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8" name="object 58"/>
          <p:cNvSpPr/>
          <p:nvPr/>
        </p:nvSpPr>
        <p:spPr>
          <a:xfrm>
            <a:off x="2153063" y="4460796"/>
            <a:ext cx="1369113" cy="1063229"/>
          </a:xfrm>
          <a:prstGeom prst="rect">
            <a:avLst/>
          </a:prstGeom>
          <a:blipFill>
            <a:blip r:embed="rId8" cstate="print"/>
            <a:stretch>
              <a:fillRect/>
            </a:stretch>
          </a:blipFill>
        </p:spPr>
        <p:txBody>
          <a:bodyPr wrap="square" lIns="0" tIns="0" rIns="0" bIns="0" rtlCol="0"/>
          <a:lstStyle/>
          <a:p>
            <a:pPr defTabSz="415869"/>
            <a:endParaRPr sz="819">
              <a:solidFill>
                <a:prstClr val="black"/>
              </a:solidFill>
              <a:latin typeface="Calibri"/>
            </a:endParaRPr>
          </a:p>
        </p:txBody>
      </p:sp>
      <p:sp>
        <p:nvSpPr>
          <p:cNvPr id="59" name="object 59"/>
          <p:cNvSpPr/>
          <p:nvPr/>
        </p:nvSpPr>
        <p:spPr>
          <a:xfrm>
            <a:off x="2153063" y="4460795"/>
            <a:ext cx="1369193" cy="1063356"/>
          </a:xfrm>
          <a:custGeom>
            <a:avLst/>
            <a:gdLst/>
            <a:ahLst/>
            <a:cxnLst/>
            <a:rect l="l" t="t" r="r" b="b"/>
            <a:pathLst>
              <a:path w="3010534" h="2338070">
                <a:moveTo>
                  <a:pt x="0" y="2337792"/>
                </a:moveTo>
                <a:lnTo>
                  <a:pt x="3010358" y="2337792"/>
                </a:lnTo>
                <a:lnTo>
                  <a:pt x="3010358" y="0"/>
                </a:lnTo>
                <a:lnTo>
                  <a:pt x="0" y="0"/>
                </a:lnTo>
                <a:lnTo>
                  <a:pt x="0" y="2337792"/>
                </a:lnTo>
                <a:close/>
              </a:path>
            </a:pathLst>
          </a:custGeom>
          <a:ln w="13140">
            <a:solidFill>
              <a:srgbClr val="000000"/>
            </a:solidFill>
          </a:ln>
        </p:spPr>
        <p:txBody>
          <a:bodyPr wrap="square" lIns="0" tIns="0" rIns="0" bIns="0" rtlCol="0"/>
          <a:lstStyle/>
          <a:p>
            <a:pPr defTabSz="415869"/>
            <a:endParaRPr sz="819">
              <a:solidFill>
                <a:prstClr val="black"/>
              </a:solidFill>
              <a:latin typeface="Calibri"/>
            </a:endParaRPr>
          </a:p>
        </p:txBody>
      </p:sp>
      <p:sp>
        <p:nvSpPr>
          <p:cNvPr id="60" name="object 60"/>
          <p:cNvSpPr txBox="1"/>
          <p:nvPr/>
        </p:nvSpPr>
        <p:spPr>
          <a:xfrm>
            <a:off x="4762472" y="4816282"/>
            <a:ext cx="1216997" cy="668030"/>
          </a:xfrm>
          <a:prstGeom prst="rect">
            <a:avLst/>
          </a:prstGeom>
        </p:spPr>
        <p:txBody>
          <a:bodyPr vert="horz" wrap="square" lIns="0" tIns="26569" rIns="0" bIns="0" rtlCol="0">
            <a:spAutoFit/>
          </a:bodyPr>
          <a:lstStyle/>
          <a:p>
            <a:pPr marL="143244" marR="133136" indent="75665" defTabSz="415869">
              <a:lnSpc>
                <a:spcPts val="1014"/>
              </a:lnSpc>
              <a:spcBef>
                <a:spcPts val="209"/>
              </a:spcBef>
            </a:pPr>
            <a:r>
              <a:rPr sz="978" spc="41" dirty="0">
                <a:solidFill>
                  <a:srgbClr val="14296B"/>
                </a:solidFill>
                <a:latin typeface="Arial"/>
                <a:cs typeface="Arial"/>
              </a:rPr>
              <a:t>Show </a:t>
            </a:r>
            <a:r>
              <a:rPr sz="978" spc="50" dirty="0">
                <a:solidFill>
                  <a:srgbClr val="14296B"/>
                </a:solidFill>
                <a:latin typeface="Arial"/>
                <a:cs typeface="Arial"/>
              </a:rPr>
              <a:t>details  </a:t>
            </a:r>
            <a:r>
              <a:rPr sz="978" spc="39" dirty="0">
                <a:solidFill>
                  <a:srgbClr val="14296B"/>
                </a:solidFill>
                <a:latin typeface="Arial"/>
                <a:cs typeface="Arial"/>
              </a:rPr>
              <a:t>of </a:t>
            </a:r>
            <a:r>
              <a:rPr sz="978" spc="34" dirty="0">
                <a:solidFill>
                  <a:srgbClr val="14296B"/>
                </a:solidFill>
                <a:latin typeface="Arial"/>
                <a:cs typeface="Arial"/>
              </a:rPr>
              <a:t>the </a:t>
            </a:r>
            <a:r>
              <a:rPr sz="978" spc="64" dirty="0">
                <a:solidFill>
                  <a:srgbClr val="14296B"/>
                </a:solidFill>
                <a:latin typeface="Arial"/>
                <a:cs typeface="Arial"/>
              </a:rPr>
              <a:t>product,  </a:t>
            </a:r>
            <a:r>
              <a:rPr sz="978" spc="50" dirty="0">
                <a:solidFill>
                  <a:srgbClr val="14296B"/>
                </a:solidFill>
                <a:latin typeface="Arial"/>
                <a:cs typeface="Arial"/>
              </a:rPr>
              <a:t>colour</a:t>
            </a:r>
            <a:r>
              <a:rPr sz="978" spc="59" dirty="0">
                <a:solidFill>
                  <a:srgbClr val="14296B"/>
                </a:solidFill>
                <a:latin typeface="Arial"/>
                <a:cs typeface="Arial"/>
              </a:rPr>
              <a:t> </a:t>
            </a:r>
            <a:r>
              <a:rPr sz="978" spc="55" dirty="0">
                <a:solidFill>
                  <a:srgbClr val="14296B"/>
                </a:solidFill>
                <a:latin typeface="Arial"/>
                <a:cs typeface="Arial"/>
              </a:rPr>
              <a:t>choices,</a:t>
            </a:r>
            <a:endParaRPr sz="978">
              <a:solidFill>
                <a:prstClr val="black"/>
              </a:solidFill>
              <a:latin typeface="Arial"/>
              <a:cs typeface="Arial"/>
            </a:endParaRPr>
          </a:p>
          <a:p>
            <a:pPr marL="274358" defTabSz="415869">
              <a:lnSpc>
                <a:spcPts val="919"/>
              </a:lnSpc>
            </a:pPr>
            <a:r>
              <a:rPr sz="978" spc="44" dirty="0">
                <a:solidFill>
                  <a:srgbClr val="14296B"/>
                </a:solidFill>
                <a:latin typeface="Arial"/>
                <a:cs typeface="Arial"/>
              </a:rPr>
              <a:t>design</a:t>
            </a:r>
            <a:r>
              <a:rPr sz="978" spc="59" dirty="0">
                <a:solidFill>
                  <a:srgbClr val="14296B"/>
                </a:solidFill>
                <a:latin typeface="Arial"/>
                <a:cs typeface="Arial"/>
              </a:rPr>
              <a:t> </a:t>
            </a:r>
            <a:r>
              <a:rPr sz="978" spc="50" dirty="0">
                <a:solidFill>
                  <a:srgbClr val="14296B"/>
                </a:solidFill>
                <a:latin typeface="Arial"/>
                <a:cs typeface="Arial"/>
              </a:rPr>
              <a:t>and</a:t>
            </a:r>
            <a:endParaRPr sz="978">
              <a:solidFill>
                <a:prstClr val="black"/>
              </a:solidFill>
              <a:latin typeface="Arial"/>
              <a:cs typeface="Arial"/>
            </a:endParaRPr>
          </a:p>
          <a:p>
            <a:pPr marL="277824" defTabSz="415869">
              <a:lnSpc>
                <a:spcPts val="1094"/>
              </a:lnSpc>
            </a:pPr>
            <a:r>
              <a:rPr sz="978" spc="50" dirty="0">
                <a:solidFill>
                  <a:srgbClr val="14296B"/>
                </a:solidFill>
                <a:latin typeface="Arial"/>
                <a:cs typeface="Arial"/>
              </a:rPr>
              <a:t>dimension.</a:t>
            </a:r>
            <a:endParaRPr sz="978">
              <a:solidFill>
                <a:prstClr val="black"/>
              </a:solidFill>
              <a:latin typeface="Arial"/>
              <a:cs typeface="Arial"/>
            </a:endParaRPr>
          </a:p>
        </p:txBody>
      </p:sp>
      <p:sp>
        <p:nvSpPr>
          <p:cNvPr id="61" name="object 61"/>
          <p:cNvSpPr txBox="1"/>
          <p:nvPr/>
        </p:nvSpPr>
        <p:spPr>
          <a:xfrm>
            <a:off x="7439266" y="2980953"/>
            <a:ext cx="1170212" cy="155739"/>
          </a:xfrm>
          <a:prstGeom prst="rect">
            <a:avLst/>
          </a:prstGeom>
        </p:spPr>
        <p:txBody>
          <a:bodyPr vert="horz" wrap="square" lIns="0" tIns="5198" rIns="0" bIns="0" rtlCol="0">
            <a:spAutoFit/>
          </a:bodyPr>
          <a:lstStyle/>
          <a:p>
            <a:pPr marL="5776" defTabSz="415869">
              <a:spcBef>
                <a:spcPts val="41"/>
              </a:spcBef>
            </a:pPr>
            <a:r>
              <a:rPr sz="978" spc="37" dirty="0">
                <a:solidFill>
                  <a:srgbClr val="14296B"/>
                </a:solidFill>
                <a:latin typeface="Arial"/>
                <a:cs typeface="Arial"/>
              </a:rPr>
              <a:t>News </a:t>
            </a:r>
            <a:r>
              <a:rPr sz="978" spc="34" dirty="0">
                <a:solidFill>
                  <a:srgbClr val="14296B"/>
                </a:solidFill>
                <a:latin typeface="Arial"/>
                <a:cs typeface="Arial"/>
              </a:rPr>
              <a:t>and</a:t>
            </a:r>
            <a:r>
              <a:rPr sz="978" spc="134" dirty="0">
                <a:solidFill>
                  <a:srgbClr val="14296B"/>
                </a:solidFill>
                <a:latin typeface="Arial"/>
                <a:cs typeface="Arial"/>
              </a:rPr>
              <a:t> </a:t>
            </a:r>
            <a:r>
              <a:rPr sz="978" spc="55" dirty="0">
                <a:solidFill>
                  <a:srgbClr val="14296B"/>
                </a:solidFill>
                <a:latin typeface="Arial"/>
                <a:cs typeface="Arial"/>
              </a:rPr>
              <a:t>Updates</a:t>
            </a:r>
            <a:endParaRPr sz="978">
              <a:solidFill>
                <a:prstClr val="black"/>
              </a:solidFill>
              <a:latin typeface="Arial"/>
              <a:cs typeface="Arial"/>
            </a:endParaRPr>
          </a:p>
        </p:txBody>
      </p:sp>
      <p:sp>
        <p:nvSpPr>
          <p:cNvPr id="62" name="object 62"/>
          <p:cNvSpPr txBox="1"/>
          <p:nvPr/>
        </p:nvSpPr>
        <p:spPr>
          <a:xfrm>
            <a:off x="7445062" y="4816034"/>
            <a:ext cx="1216997" cy="539789"/>
          </a:xfrm>
          <a:prstGeom prst="rect">
            <a:avLst/>
          </a:prstGeom>
        </p:spPr>
        <p:txBody>
          <a:bodyPr vert="horz" wrap="square" lIns="0" tIns="26569" rIns="0" bIns="0" rtlCol="0">
            <a:spAutoFit/>
          </a:bodyPr>
          <a:lstStyle/>
          <a:p>
            <a:pPr marL="70756" marR="90394" algn="ctr" defTabSz="415869">
              <a:lnSpc>
                <a:spcPts val="1014"/>
              </a:lnSpc>
              <a:spcBef>
                <a:spcPts val="209"/>
              </a:spcBef>
            </a:pPr>
            <a:r>
              <a:rPr sz="978" spc="20" dirty="0">
                <a:solidFill>
                  <a:srgbClr val="14296B"/>
                </a:solidFill>
                <a:latin typeface="Arial"/>
                <a:cs typeface="Arial"/>
              </a:rPr>
              <a:t>Share </a:t>
            </a:r>
            <a:r>
              <a:rPr sz="978" spc="34" dirty="0">
                <a:solidFill>
                  <a:srgbClr val="14296B"/>
                </a:solidFill>
                <a:latin typeface="Arial"/>
                <a:cs typeface="Arial"/>
              </a:rPr>
              <a:t>the </a:t>
            </a:r>
            <a:r>
              <a:rPr sz="978" spc="52" dirty="0">
                <a:solidFill>
                  <a:srgbClr val="14296B"/>
                </a:solidFill>
                <a:latin typeface="Arial"/>
                <a:cs typeface="Arial"/>
              </a:rPr>
              <a:t>latest  </a:t>
            </a:r>
            <a:r>
              <a:rPr sz="978" spc="37" dirty="0">
                <a:solidFill>
                  <a:srgbClr val="14296B"/>
                </a:solidFill>
                <a:latin typeface="Arial"/>
                <a:cs typeface="Arial"/>
              </a:rPr>
              <a:t>news </a:t>
            </a:r>
            <a:r>
              <a:rPr sz="978" spc="34" dirty="0">
                <a:solidFill>
                  <a:srgbClr val="14296B"/>
                </a:solidFill>
                <a:latin typeface="Arial"/>
                <a:cs typeface="Arial"/>
              </a:rPr>
              <a:t>and </a:t>
            </a:r>
            <a:r>
              <a:rPr sz="978" spc="46" dirty="0">
                <a:solidFill>
                  <a:srgbClr val="14296B"/>
                </a:solidFill>
                <a:latin typeface="Arial"/>
                <a:cs typeface="Arial"/>
              </a:rPr>
              <a:t>events  </a:t>
            </a:r>
            <a:r>
              <a:rPr sz="978" spc="48" dirty="0">
                <a:solidFill>
                  <a:srgbClr val="14296B"/>
                </a:solidFill>
                <a:latin typeface="Arial"/>
                <a:cs typeface="Arial"/>
              </a:rPr>
              <a:t>to </a:t>
            </a:r>
            <a:r>
              <a:rPr sz="978" spc="37" dirty="0">
                <a:solidFill>
                  <a:srgbClr val="14296B"/>
                </a:solidFill>
                <a:latin typeface="Arial"/>
                <a:cs typeface="Arial"/>
              </a:rPr>
              <a:t>keep </a:t>
            </a:r>
            <a:r>
              <a:rPr sz="978" spc="52" dirty="0">
                <a:solidFill>
                  <a:srgbClr val="14296B"/>
                </a:solidFill>
                <a:latin typeface="Arial"/>
                <a:cs typeface="Arial"/>
              </a:rPr>
              <a:t>followers  </a:t>
            </a:r>
            <a:r>
              <a:rPr sz="978" spc="59" dirty="0">
                <a:solidFill>
                  <a:srgbClr val="14296B"/>
                </a:solidFill>
                <a:latin typeface="Arial"/>
                <a:cs typeface="Arial"/>
              </a:rPr>
              <a:t>updated.</a:t>
            </a:r>
            <a:endParaRPr sz="978">
              <a:solidFill>
                <a:prstClr val="black"/>
              </a:solidFill>
              <a:latin typeface="Arial"/>
              <a:cs typeface="Arial"/>
            </a:endParaRPr>
          </a:p>
        </p:txBody>
      </p:sp>
      <p:sp>
        <p:nvSpPr>
          <p:cNvPr id="63" name="object 63"/>
          <p:cNvSpPr txBox="1"/>
          <p:nvPr/>
        </p:nvSpPr>
        <p:spPr>
          <a:xfrm>
            <a:off x="6086369" y="4815911"/>
            <a:ext cx="1245010" cy="672098"/>
          </a:xfrm>
          <a:prstGeom prst="rect">
            <a:avLst/>
          </a:prstGeom>
        </p:spPr>
        <p:txBody>
          <a:bodyPr vert="horz" wrap="square" lIns="0" tIns="5198" rIns="0" bIns="0" rtlCol="0">
            <a:spAutoFit/>
          </a:bodyPr>
          <a:lstStyle/>
          <a:p>
            <a:pPr marL="235370" defTabSz="415869">
              <a:lnSpc>
                <a:spcPts val="1094"/>
              </a:lnSpc>
              <a:spcBef>
                <a:spcPts val="41"/>
              </a:spcBef>
            </a:pPr>
            <a:r>
              <a:rPr sz="978" spc="48" dirty="0">
                <a:solidFill>
                  <a:srgbClr val="14296B"/>
                </a:solidFill>
                <a:latin typeface="Arial"/>
                <a:cs typeface="Arial"/>
              </a:rPr>
              <a:t>Highlight</a:t>
            </a:r>
            <a:r>
              <a:rPr sz="978" spc="89" dirty="0">
                <a:solidFill>
                  <a:srgbClr val="14296B"/>
                </a:solidFill>
                <a:latin typeface="Arial"/>
                <a:cs typeface="Arial"/>
              </a:rPr>
              <a:t> </a:t>
            </a:r>
            <a:r>
              <a:rPr sz="978" spc="50" dirty="0">
                <a:solidFill>
                  <a:srgbClr val="14296B"/>
                </a:solidFill>
                <a:latin typeface="Arial"/>
                <a:cs typeface="Arial"/>
              </a:rPr>
              <a:t>the</a:t>
            </a:r>
            <a:endParaRPr sz="978">
              <a:solidFill>
                <a:prstClr val="black"/>
              </a:solidFill>
              <a:latin typeface="Arial"/>
              <a:cs typeface="Arial"/>
            </a:endParaRPr>
          </a:p>
          <a:p>
            <a:pPr marL="74799" marR="65558" algn="ctr" defTabSz="415869">
              <a:lnSpc>
                <a:spcPts val="1014"/>
              </a:lnSpc>
              <a:spcBef>
                <a:spcPts val="86"/>
              </a:spcBef>
            </a:pPr>
            <a:r>
              <a:rPr sz="978" spc="46" dirty="0">
                <a:solidFill>
                  <a:srgbClr val="14296B"/>
                </a:solidFill>
                <a:latin typeface="Arial"/>
                <a:cs typeface="Arial"/>
              </a:rPr>
              <a:t>brand </a:t>
            </a:r>
            <a:r>
              <a:rPr sz="978" spc="44" dirty="0">
                <a:solidFill>
                  <a:srgbClr val="14296B"/>
                </a:solidFill>
                <a:latin typeface="Arial"/>
                <a:cs typeface="Arial"/>
              </a:rPr>
              <a:t>such </a:t>
            </a:r>
            <a:r>
              <a:rPr sz="978" spc="11" dirty="0">
                <a:solidFill>
                  <a:srgbClr val="14296B"/>
                </a:solidFill>
                <a:latin typeface="Arial"/>
                <a:cs typeface="Arial"/>
              </a:rPr>
              <a:t>as </a:t>
            </a:r>
            <a:r>
              <a:rPr sz="978" spc="50" dirty="0">
                <a:solidFill>
                  <a:srgbClr val="14296B"/>
                </a:solidFill>
                <a:latin typeface="Arial"/>
                <a:cs typeface="Arial"/>
              </a:rPr>
              <a:t>the  </a:t>
            </a:r>
            <a:r>
              <a:rPr sz="978" spc="46" dirty="0">
                <a:solidFill>
                  <a:srgbClr val="14296B"/>
                </a:solidFill>
                <a:latin typeface="Arial"/>
                <a:cs typeface="Arial"/>
              </a:rPr>
              <a:t>logo, </a:t>
            </a:r>
            <a:r>
              <a:rPr sz="978" spc="34" dirty="0">
                <a:solidFill>
                  <a:srgbClr val="14296B"/>
                </a:solidFill>
                <a:latin typeface="Arial"/>
                <a:cs typeface="Arial"/>
              </a:rPr>
              <a:t>the</a:t>
            </a:r>
            <a:r>
              <a:rPr sz="978" spc="132" dirty="0">
                <a:solidFill>
                  <a:srgbClr val="14296B"/>
                </a:solidFill>
                <a:latin typeface="Arial"/>
                <a:cs typeface="Arial"/>
              </a:rPr>
              <a:t> </a:t>
            </a:r>
            <a:r>
              <a:rPr sz="978" spc="57" dirty="0">
                <a:solidFill>
                  <a:srgbClr val="14296B"/>
                </a:solidFill>
                <a:latin typeface="Arial"/>
                <a:cs typeface="Arial"/>
              </a:rPr>
              <a:t>colour</a:t>
            </a:r>
            <a:endParaRPr sz="978">
              <a:solidFill>
                <a:prstClr val="black"/>
              </a:solidFill>
              <a:latin typeface="Arial"/>
              <a:cs typeface="Arial"/>
            </a:endParaRPr>
          </a:p>
          <a:p>
            <a:pPr marL="5776" algn="ctr" defTabSz="415869">
              <a:lnSpc>
                <a:spcPts val="921"/>
              </a:lnSpc>
            </a:pPr>
            <a:r>
              <a:rPr sz="978" spc="34" dirty="0">
                <a:solidFill>
                  <a:srgbClr val="14296B"/>
                </a:solidFill>
                <a:latin typeface="Arial"/>
                <a:cs typeface="Arial"/>
              </a:rPr>
              <a:t>and also the</a:t>
            </a:r>
            <a:r>
              <a:rPr sz="978" spc="197" dirty="0">
                <a:solidFill>
                  <a:srgbClr val="14296B"/>
                </a:solidFill>
                <a:latin typeface="Arial"/>
                <a:cs typeface="Arial"/>
              </a:rPr>
              <a:t> </a:t>
            </a:r>
            <a:r>
              <a:rPr sz="978" spc="59" dirty="0">
                <a:solidFill>
                  <a:srgbClr val="14296B"/>
                </a:solidFill>
                <a:latin typeface="Arial"/>
                <a:cs typeface="Arial"/>
              </a:rPr>
              <a:t>look</a:t>
            </a:r>
            <a:endParaRPr sz="978">
              <a:solidFill>
                <a:prstClr val="black"/>
              </a:solidFill>
              <a:latin typeface="Arial"/>
              <a:cs typeface="Arial"/>
            </a:endParaRPr>
          </a:p>
          <a:p>
            <a:pPr marL="5776" algn="ctr" defTabSz="415869">
              <a:lnSpc>
                <a:spcPts val="1094"/>
              </a:lnSpc>
            </a:pPr>
            <a:r>
              <a:rPr sz="978" spc="34" dirty="0">
                <a:solidFill>
                  <a:srgbClr val="14296B"/>
                </a:solidFill>
                <a:latin typeface="Arial"/>
                <a:cs typeface="Arial"/>
              </a:rPr>
              <a:t>and</a:t>
            </a:r>
            <a:r>
              <a:rPr sz="978" spc="91" dirty="0">
                <a:solidFill>
                  <a:srgbClr val="14296B"/>
                </a:solidFill>
                <a:latin typeface="Arial"/>
                <a:cs typeface="Arial"/>
              </a:rPr>
              <a:t> </a:t>
            </a:r>
            <a:r>
              <a:rPr sz="978" spc="41" dirty="0">
                <a:solidFill>
                  <a:srgbClr val="14296B"/>
                </a:solidFill>
                <a:latin typeface="Arial"/>
                <a:cs typeface="Arial"/>
              </a:rPr>
              <a:t>feel.</a:t>
            </a:r>
            <a:endParaRPr sz="978">
              <a:solidFill>
                <a:prstClr val="black"/>
              </a:solidFill>
              <a:latin typeface="Arial"/>
              <a:cs typeface="Arial"/>
            </a:endParaRPr>
          </a:p>
        </p:txBody>
      </p:sp>
      <p:sp>
        <p:nvSpPr>
          <p:cNvPr id="64" name="object 64"/>
          <p:cNvSpPr txBox="1"/>
          <p:nvPr/>
        </p:nvSpPr>
        <p:spPr>
          <a:xfrm>
            <a:off x="6080383" y="2985286"/>
            <a:ext cx="1076641" cy="155739"/>
          </a:xfrm>
          <a:prstGeom prst="rect">
            <a:avLst/>
          </a:prstGeom>
        </p:spPr>
        <p:txBody>
          <a:bodyPr vert="horz" wrap="square" lIns="0" tIns="5198" rIns="0" bIns="0" rtlCol="0">
            <a:spAutoFit/>
          </a:bodyPr>
          <a:lstStyle/>
          <a:p>
            <a:pPr marL="5776" defTabSz="415869">
              <a:spcBef>
                <a:spcPts val="41"/>
              </a:spcBef>
            </a:pPr>
            <a:r>
              <a:rPr sz="978" spc="44" dirty="0">
                <a:solidFill>
                  <a:srgbClr val="14296B"/>
                </a:solidFill>
                <a:latin typeface="Arial"/>
                <a:cs typeface="Arial"/>
              </a:rPr>
              <a:t>Brand</a:t>
            </a:r>
            <a:r>
              <a:rPr sz="978" spc="68" dirty="0">
                <a:solidFill>
                  <a:srgbClr val="14296B"/>
                </a:solidFill>
                <a:latin typeface="Arial"/>
                <a:cs typeface="Arial"/>
              </a:rPr>
              <a:t> </a:t>
            </a:r>
            <a:r>
              <a:rPr sz="978" spc="37" dirty="0">
                <a:solidFill>
                  <a:srgbClr val="14296B"/>
                </a:solidFill>
                <a:latin typeface="Arial"/>
                <a:cs typeface="Arial"/>
              </a:rPr>
              <a:t>Awareness</a:t>
            </a:r>
            <a:endParaRPr sz="978">
              <a:solidFill>
                <a:prstClr val="black"/>
              </a:solidFill>
              <a:latin typeface="Arial"/>
              <a:cs typeface="Arial"/>
            </a:endParaRPr>
          </a:p>
        </p:txBody>
      </p:sp>
      <p:sp>
        <p:nvSpPr>
          <p:cNvPr id="65" name="object 65"/>
          <p:cNvSpPr/>
          <p:nvPr/>
        </p:nvSpPr>
        <p:spPr>
          <a:xfrm>
            <a:off x="7542830" y="3291555"/>
            <a:ext cx="1021346" cy="1459228"/>
          </a:xfrm>
          <a:prstGeom prst="rect">
            <a:avLst/>
          </a:prstGeom>
          <a:blipFill>
            <a:blip r:embed="rId9" cstate="print"/>
            <a:stretch>
              <a:fillRect/>
            </a:stretch>
          </a:blipFill>
        </p:spPr>
        <p:txBody>
          <a:bodyPr wrap="square" lIns="0" tIns="0" rIns="0" bIns="0" rtlCol="0"/>
          <a:lstStyle/>
          <a:p>
            <a:pPr defTabSz="415869"/>
            <a:endParaRPr sz="819">
              <a:solidFill>
                <a:prstClr val="black"/>
              </a:solidFill>
              <a:latin typeface="Calibri"/>
            </a:endParaRPr>
          </a:p>
        </p:txBody>
      </p:sp>
      <p:sp>
        <p:nvSpPr>
          <p:cNvPr id="66" name="object 66"/>
          <p:cNvSpPr/>
          <p:nvPr/>
        </p:nvSpPr>
        <p:spPr>
          <a:xfrm>
            <a:off x="7542830" y="3291541"/>
            <a:ext cx="1021480" cy="1459298"/>
          </a:xfrm>
          <a:custGeom>
            <a:avLst/>
            <a:gdLst/>
            <a:ahLst/>
            <a:cxnLst/>
            <a:rect l="l" t="t" r="r" b="b"/>
            <a:pathLst>
              <a:path w="2245994" h="3208654">
                <a:moveTo>
                  <a:pt x="0" y="3208530"/>
                </a:moveTo>
                <a:lnTo>
                  <a:pt x="2245701" y="3208530"/>
                </a:lnTo>
                <a:lnTo>
                  <a:pt x="2245701" y="0"/>
                </a:lnTo>
                <a:lnTo>
                  <a:pt x="0" y="0"/>
                </a:lnTo>
                <a:lnTo>
                  <a:pt x="0" y="3208530"/>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67" name="object 67"/>
          <p:cNvSpPr/>
          <p:nvPr/>
        </p:nvSpPr>
        <p:spPr>
          <a:xfrm>
            <a:off x="4872398" y="3288813"/>
            <a:ext cx="997049" cy="1461985"/>
          </a:xfrm>
          <a:prstGeom prst="rect">
            <a:avLst/>
          </a:prstGeom>
          <a:blipFill>
            <a:blip r:embed="rId10" cstate="print"/>
            <a:stretch>
              <a:fillRect/>
            </a:stretch>
          </a:blipFill>
        </p:spPr>
        <p:txBody>
          <a:bodyPr wrap="square" lIns="0" tIns="0" rIns="0" bIns="0" rtlCol="0"/>
          <a:lstStyle/>
          <a:p>
            <a:pPr defTabSz="415869"/>
            <a:endParaRPr sz="819">
              <a:solidFill>
                <a:prstClr val="black"/>
              </a:solidFill>
              <a:latin typeface="Calibri"/>
            </a:endParaRPr>
          </a:p>
        </p:txBody>
      </p:sp>
      <p:sp>
        <p:nvSpPr>
          <p:cNvPr id="68" name="object 68"/>
          <p:cNvSpPr/>
          <p:nvPr/>
        </p:nvSpPr>
        <p:spPr>
          <a:xfrm>
            <a:off x="4872398" y="3288807"/>
            <a:ext cx="997221" cy="1462187"/>
          </a:xfrm>
          <a:custGeom>
            <a:avLst/>
            <a:gdLst/>
            <a:ahLst/>
            <a:cxnLst/>
            <a:rect l="l" t="t" r="r" b="b"/>
            <a:pathLst>
              <a:path w="2192654" h="3215004">
                <a:moveTo>
                  <a:pt x="0" y="3214561"/>
                </a:moveTo>
                <a:lnTo>
                  <a:pt x="2192278" y="3214561"/>
                </a:lnTo>
                <a:lnTo>
                  <a:pt x="2192278" y="0"/>
                </a:lnTo>
                <a:lnTo>
                  <a:pt x="0" y="0"/>
                </a:lnTo>
                <a:lnTo>
                  <a:pt x="0" y="3214561"/>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69" name="object 69"/>
          <p:cNvSpPr/>
          <p:nvPr/>
        </p:nvSpPr>
        <p:spPr>
          <a:xfrm>
            <a:off x="731490" y="4042864"/>
            <a:ext cx="862147" cy="1473590"/>
          </a:xfrm>
          <a:prstGeom prst="rect">
            <a:avLst/>
          </a:prstGeom>
          <a:blipFill>
            <a:blip r:embed="rId11" cstate="print"/>
            <a:stretch>
              <a:fillRect/>
            </a:stretch>
          </a:blipFill>
        </p:spPr>
        <p:txBody>
          <a:bodyPr wrap="square" lIns="0" tIns="0" rIns="0" bIns="0" rtlCol="0"/>
          <a:lstStyle/>
          <a:p>
            <a:pPr defTabSz="415869"/>
            <a:endParaRPr sz="819">
              <a:solidFill>
                <a:prstClr val="black"/>
              </a:solidFill>
              <a:latin typeface="Calibri"/>
            </a:endParaRPr>
          </a:p>
        </p:txBody>
      </p:sp>
      <p:sp>
        <p:nvSpPr>
          <p:cNvPr id="70" name="object 70"/>
          <p:cNvSpPr/>
          <p:nvPr/>
        </p:nvSpPr>
        <p:spPr>
          <a:xfrm>
            <a:off x="731467" y="4042868"/>
            <a:ext cx="862352" cy="1475760"/>
          </a:xfrm>
          <a:custGeom>
            <a:avLst/>
            <a:gdLst/>
            <a:ahLst/>
            <a:cxnLst/>
            <a:rect l="l" t="t" r="r" b="b"/>
            <a:pathLst>
              <a:path w="1896110" h="3244850">
                <a:moveTo>
                  <a:pt x="0" y="3244801"/>
                </a:moveTo>
                <a:lnTo>
                  <a:pt x="1895764" y="3244801"/>
                </a:lnTo>
                <a:lnTo>
                  <a:pt x="1895764" y="0"/>
                </a:lnTo>
                <a:lnTo>
                  <a:pt x="0" y="0"/>
                </a:lnTo>
                <a:lnTo>
                  <a:pt x="0" y="3244801"/>
                </a:lnTo>
                <a:close/>
              </a:path>
            </a:pathLst>
          </a:custGeom>
          <a:ln w="13748">
            <a:solidFill>
              <a:srgbClr val="000000"/>
            </a:solidFill>
          </a:ln>
        </p:spPr>
        <p:txBody>
          <a:bodyPr wrap="square" lIns="0" tIns="0" rIns="0" bIns="0" rtlCol="0"/>
          <a:lstStyle/>
          <a:p>
            <a:pPr defTabSz="415869"/>
            <a:endParaRPr sz="819">
              <a:solidFill>
                <a:prstClr val="black"/>
              </a:solidFill>
              <a:latin typeface="Calibri"/>
            </a:endParaRPr>
          </a:p>
        </p:txBody>
      </p:sp>
      <p:sp>
        <p:nvSpPr>
          <p:cNvPr id="71" name="object 71"/>
          <p:cNvSpPr/>
          <p:nvPr/>
        </p:nvSpPr>
        <p:spPr>
          <a:xfrm>
            <a:off x="6204946" y="3291536"/>
            <a:ext cx="1007846" cy="1459261"/>
          </a:xfrm>
          <a:prstGeom prst="rect">
            <a:avLst/>
          </a:prstGeom>
          <a:blipFill>
            <a:blip r:embed="rId12" cstate="print"/>
            <a:stretch>
              <a:fillRect/>
            </a:stretch>
          </a:blipFill>
        </p:spPr>
        <p:txBody>
          <a:bodyPr wrap="square" lIns="0" tIns="0" rIns="0" bIns="0" rtlCol="0"/>
          <a:lstStyle/>
          <a:p>
            <a:pPr defTabSz="415869"/>
            <a:endParaRPr sz="819">
              <a:solidFill>
                <a:prstClr val="black"/>
              </a:solidFill>
              <a:latin typeface="Calibri"/>
            </a:endParaRPr>
          </a:p>
        </p:txBody>
      </p:sp>
      <p:sp>
        <p:nvSpPr>
          <p:cNvPr id="72" name="object 72"/>
          <p:cNvSpPr/>
          <p:nvPr/>
        </p:nvSpPr>
        <p:spPr>
          <a:xfrm>
            <a:off x="6204947" y="3291527"/>
            <a:ext cx="1007906" cy="1459298"/>
          </a:xfrm>
          <a:custGeom>
            <a:avLst/>
            <a:gdLst/>
            <a:ahLst/>
            <a:cxnLst/>
            <a:rect l="l" t="t" r="r" b="b"/>
            <a:pathLst>
              <a:path w="2216150" h="3208654">
                <a:moveTo>
                  <a:pt x="0" y="3208582"/>
                </a:moveTo>
                <a:lnTo>
                  <a:pt x="2216016" y="3208582"/>
                </a:lnTo>
                <a:lnTo>
                  <a:pt x="2216016" y="0"/>
                </a:lnTo>
                <a:lnTo>
                  <a:pt x="0" y="0"/>
                </a:lnTo>
                <a:lnTo>
                  <a:pt x="0" y="3208582"/>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73" name="object 73"/>
          <p:cNvSpPr/>
          <p:nvPr/>
        </p:nvSpPr>
        <p:spPr>
          <a:xfrm>
            <a:off x="1425594" y="1743222"/>
            <a:ext cx="180499" cy="154508"/>
          </a:xfrm>
          <a:custGeom>
            <a:avLst/>
            <a:gdLst/>
            <a:ahLst/>
            <a:cxnLst/>
            <a:rect l="l" t="t" r="r" b="b"/>
            <a:pathLst>
              <a:path w="396875" h="339725">
                <a:moveTo>
                  <a:pt x="394019" y="0"/>
                </a:moveTo>
                <a:lnTo>
                  <a:pt x="2554" y="0"/>
                </a:lnTo>
                <a:lnTo>
                  <a:pt x="0" y="2565"/>
                </a:lnTo>
                <a:lnTo>
                  <a:pt x="0" y="337874"/>
                </a:lnTo>
                <a:lnTo>
                  <a:pt x="2554" y="339570"/>
                </a:lnTo>
                <a:lnTo>
                  <a:pt x="55296" y="339570"/>
                </a:lnTo>
                <a:lnTo>
                  <a:pt x="55296" y="313184"/>
                </a:lnTo>
                <a:lnTo>
                  <a:pt x="30648" y="313184"/>
                </a:lnTo>
                <a:lnTo>
                  <a:pt x="28920" y="312336"/>
                </a:lnTo>
                <a:lnTo>
                  <a:pt x="28920" y="28093"/>
                </a:lnTo>
                <a:lnTo>
                  <a:pt x="30648" y="26386"/>
                </a:lnTo>
                <a:lnTo>
                  <a:pt x="396574" y="26386"/>
                </a:lnTo>
                <a:lnTo>
                  <a:pt x="396574" y="2565"/>
                </a:lnTo>
                <a:lnTo>
                  <a:pt x="394019" y="0"/>
                </a:lnTo>
                <a:close/>
              </a:path>
              <a:path w="396875" h="339725">
                <a:moveTo>
                  <a:pt x="396574" y="26386"/>
                </a:moveTo>
                <a:lnTo>
                  <a:pt x="365936" y="26386"/>
                </a:lnTo>
                <a:lnTo>
                  <a:pt x="367632" y="28093"/>
                </a:lnTo>
                <a:lnTo>
                  <a:pt x="367632" y="48501"/>
                </a:lnTo>
                <a:lnTo>
                  <a:pt x="396574" y="48501"/>
                </a:lnTo>
                <a:lnTo>
                  <a:pt x="396574" y="2638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4" name="object 74"/>
          <p:cNvSpPr/>
          <p:nvPr/>
        </p:nvSpPr>
        <p:spPr>
          <a:xfrm>
            <a:off x="1400707" y="1720078"/>
            <a:ext cx="180499" cy="154508"/>
          </a:xfrm>
          <a:custGeom>
            <a:avLst/>
            <a:gdLst/>
            <a:ahLst/>
            <a:cxnLst/>
            <a:rect l="l" t="t" r="r" b="b"/>
            <a:pathLst>
              <a:path w="396875" h="339725">
                <a:moveTo>
                  <a:pt x="394019" y="0"/>
                </a:moveTo>
                <a:lnTo>
                  <a:pt x="2554" y="0"/>
                </a:lnTo>
                <a:lnTo>
                  <a:pt x="0" y="2565"/>
                </a:lnTo>
                <a:lnTo>
                  <a:pt x="0" y="337874"/>
                </a:lnTo>
                <a:lnTo>
                  <a:pt x="2554" y="339570"/>
                </a:lnTo>
                <a:lnTo>
                  <a:pt x="55296" y="339570"/>
                </a:lnTo>
                <a:lnTo>
                  <a:pt x="55296" y="313184"/>
                </a:lnTo>
                <a:lnTo>
                  <a:pt x="30648" y="313184"/>
                </a:lnTo>
                <a:lnTo>
                  <a:pt x="28920" y="312336"/>
                </a:lnTo>
                <a:lnTo>
                  <a:pt x="28920" y="28093"/>
                </a:lnTo>
                <a:lnTo>
                  <a:pt x="30648" y="26386"/>
                </a:lnTo>
                <a:lnTo>
                  <a:pt x="396574" y="26386"/>
                </a:lnTo>
                <a:lnTo>
                  <a:pt x="396574" y="2565"/>
                </a:lnTo>
                <a:lnTo>
                  <a:pt x="394019" y="0"/>
                </a:lnTo>
                <a:close/>
              </a:path>
              <a:path w="396875" h="339725">
                <a:moveTo>
                  <a:pt x="396574" y="26386"/>
                </a:moveTo>
                <a:lnTo>
                  <a:pt x="365936" y="26386"/>
                </a:lnTo>
                <a:lnTo>
                  <a:pt x="367632" y="28093"/>
                </a:lnTo>
                <a:lnTo>
                  <a:pt x="367632" y="48501"/>
                </a:lnTo>
                <a:lnTo>
                  <a:pt x="396574" y="48501"/>
                </a:lnTo>
                <a:lnTo>
                  <a:pt x="396574" y="2638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5" name="object 75"/>
          <p:cNvSpPr/>
          <p:nvPr/>
        </p:nvSpPr>
        <p:spPr>
          <a:xfrm>
            <a:off x="1455005" y="1769157"/>
            <a:ext cx="180210" cy="154508"/>
          </a:xfrm>
          <a:custGeom>
            <a:avLst/>
            <a:gdLst/>
            <a:ahLst/>
            <a:cxnLst/>
            <a:rect l="l" t="t" r="r" b="b"/>
            <a:pathLst>
              <a:path w="396239" h="339725">
                <a:moveTo>
                  <a:pt x="393160" y="0"/>
                </a:moveTo>
                <a:lnTo>
                  <a:pt x="1706" y="0"/>
                </a:lnTo>
                <a:lnTo>
                  <a:pt x="0" y="1696"/>
                </a:lnTo>
                <a:lnTo>
                  <a:pt x="0" y="337005"/>
                </a:lnTo>
                <a:lnTo>
                  <a:pt x="1706" y="339560"/>
                </a:lnTo>
                <a:lnTo>
                  <a:pt x="393160" y="339560"/>
                </a:lnTo>
                <a:lnTo>
                  <a:pt x="395715" y="337005"/>
                </a:lnTo>
                <a:lnTo>
                  <a:pt x="395715" y="1696"/>
                </a:lnTo>
                <a:lnTo>
                  <a:pt x="3931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6" name="object 76"/>
          <p:cNvSpPr/>
          <p:nvPr/>
        </p:nvSpPr>
        <p:spPr>
          <a:xfrm>
            <a:off x="1489064" y="1815598"/>
            <a:ext cx="122739" cy="77687"/>
          </a:xfrm>
          <a:custGeom>
            <a:avLst/>
            <a:gdLst/>
            <a:ahLst/>
            <a:cxnLst/>
            <a:rect l="l" t="t" r="r" b="b"/>
            <a:pathLst>
              <a:path w="269875" h="170814">
                <a:moveTo>
                  <a:pt x="36585" y="88510"/>
                </a:moveTo>
                <a:lnTo>
                  <a:pt x="0" y="170214"/>
                </a:lnTo>
                <a:lnTo>
                  <a:pt x="269792" y="170214"/>
                </a:lnTo>
                <a:lnTo>
                  <a:pt x="267107" y="131922"/>
                </a:lnTo>
                <a:lnTo>
                  <a:pt x="80856" y="131922"/>
                </a:lnTo>
                <a:lnTo>
                  <a:pt x="36585" y="88510"/>
                </a:lnTo>
                <a:close/>
              </a:path>
              <a:path w="269875" h="170814">
                <a:moveTo>
                  <a:pt x="131053" y="51925"/>
                </a:moveTo>
                <a:lnTo>
                  <a:pt x="80856" y="131922"/>
                </a:lnTo>
                <a:lnTo>
                  <a:pt x="267107" y="131922"/>
                </a:lnTo>
                <a:lnTo>
                  <a:pt x="266509" y="123399"/>
                </a:lnTo>
                <a:lnTo>
                  <a:pt x="197428" y="123399"/>
                </a:lnTo>
                <a:lnTo>
                  <a:pt x="131053" y="51925"/>
                </a:lnTo>
                <a:close/>
              </a:path>
              <a:path w="269875" h="170814">
                <a:moveTo>
                  <a:pt x="257856" y="0"/>
                </a:moveTo>
                <a:lnTo>
                  <a:pt x="197428" y="123399"/>
                </a:lnTo>
                <a:lnTo>
                  <a:pt x="266509" y="123399"/>
                </a:lnTo>
                <a:lnTo>
                  <a:pt x="257856"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7" name="object 77"/>
          <p:cNvSpPr/>
          <p:nvPr/>
        </p:nvSpPr>
        <p:spPr>
          <a:xfrm>
            <a:off x="1487126" y="1805540"/>
            <a:ext cx="25992" cy="25992"/>
          </a:xfrm>
          <a:custGeom>
            <a:avLst/>
            <a:gdLst/>
            <a:ahLst/>
            <a:cxnLst/>
            <a:rect l="l" t="t" r="r" b="b"/>
            <a:pathLst>
              <a:path w="57150" h="57150">
                <a:moveTo>
                  <a:pt x="28093" y="0"/>
                </a:moveTo>
                <a:lnTo>
                  <a:pt x="17236" y="2246"/>
                </a:lnTo>
                <a:lnTo>
                  <a:pt x="8298" y="8402"/>
                </a:lnTo>
                <a:lnTo>
                  <a:pt x="2233" y="17590"/>
                </a:lnTo>
                <a:lnTo>
                  <a:pt x="0" y="28931"/>
                </a:lnTo>
                <a:lnTo>
                  <a:pt x="2233" y="39783"/>
                </a:lnTo>
                <a:lnTo>
                  <a:pt x="8298" y="48722"/>
                </a:lnTo>
                <a:lnTo>
                  <a:pt x="17236" y="54789"/>
                </a:lnTo>
                <a:lnTo>
                  <a:pt x="28093" y="57024"/>
                </a:lnTo>
                <a:lnTo>
                  <a:pt x="39431" y="54789"/>
                </a:lnTo>
                <a:lnTo>
                  <a:pt x="48622" y="48722"/>
                </a:lnTo>
                <a:lnTo>
                  <a:pt x="54784" y="39783"/>
                </a:lnTo>
                <a:lnTo>
                  <a:pt x="57034" y="28931"/>
                </a:lnTo>
                <a:lnTo>
                  <a:pt x="54784" y="17590"/>
                </a:lnTo>
                <a:lnTo>
                  <a:pt x="48622" y="8402"/>
                </a:lnTo>
                <a:lnTo>
                  <a:pt x="39431" y="2246"/>
                </a:lnTo>
                <a:lnTo>
                  <a:pt x="28093"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8" name="object 78"/>
          <p:cNvSpPr txBox="1">
            <a:spLocks noGrp="1"/>
          </p:cNvSpPr>
          <p:nvPr>
            <p:ph type="title"/>
          </p:nvPr>
        </p:nvSpPr>
        <p:spPr>
          <a:xfrm>
            <a:off x="540387" y="1280134"/>
            <a:ext cx="8130508" cy="634568"/>
          </a:xfrm>
          <a:prstGeom prst="rect">
            <a:avLst/>
          </a:prstGeom>
        </p:spPr>
        <p:txBody>
          <a:bodyPr vert="horz" wrap="square" lIns="0" tIns="21371" rIns="0" bIns="0" rtlCol="0" anchor="ctr">
            <a:spAutoFit/>
            <a:scene3d>
              <a:camera prst="orthographicFront"/>
              <a:lightRig rig="soft" dir="t"/>
            </a:scene3d>
            <a:sp3d prstMaterial="softEdge">
              <a:bevelT w="25400" h="25400"/>
            </a:sp3d>
          </a:bodyPr>
          <a:lstStyle/>
          <a:p>
            <a:pPr marL="5776">
              <a:spcBef>
                <a:spcPts val="168"/>
              </a:spcBef>
            </a:pPr>
            <a:r>
              <a:rPr sz="2400" spc="25" dirty="0"/>
              <a:t>Types </a:t>
            </a:r>
            <a:r>
              <a:rPr sz="2400" spc="44" dirty="0"/>
              <a:t>of </a:t>
            </a:r>
            <a:r>
              <a:rPr sz="2400" spc="86" dirty="0"/>
              <a:t>Instagram </a:t>
            </a:r>
            <a:r>
              <a:rPr sz="2400" spc="62" dirty="0"/>
              <a:t>Posts</a:t>
            </a:r>
            <a:r>
              <a:rPr sz="2400" spc="507" dirty="0"/>
              <a:t> </a:t>
            </a:r>
            <a:r>
              <a:rPr sz="2400" i="1" spc="80" dirty="0"/>
              <a:t>(Continued)</a:t>
            </a:r>
            <a:endParaRPr sz="2400" dirty="0"/>
          </a:p>
          <a:p>
            <a:pPr marL="5776">
              <a:spcBef>
                <a:spcPts val="123"/>
              </a:spcBef>
            </a:pPr>
            <a:r>
              <a:rPr lang="en-US" sz="1500" spc="80" dirty="0"/>
              <a:t> </a:t>
            </a:r>
            <a:r>
              <a:rPr sz="1500" spc="80" dirty="0"/>
              <a:t>Photos</a:t>
            </a:r>
            <a:endParaRPr sz="1500" dirty="0"/>
          </a:p>
        </p:txBody>
      </p:sp>
      <p:sp>
        <p:nvSpPr>
          <p:cNvPr id="79" name="object 79"/>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913924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50572" y="2524009"/>
            <a:ext cx="5310137" cy="3095630"/>
          </a:xfrm>
          <a:custGeom>
            <a:avLst/>
            <a:gdLst/>
            <a:ahLst/>
            <a:cxnLst/>
            <a:rect l="l" t="t" r="r" b="b"/>
            <a:pathLst>
              <a:path w="11675744" h="6806565">
                <a:moveTo>
                  <a:pt x="0" y="6806075"/>
                </a:moveTo>
                <a:lnTo>
                  <a:pt x="11675246" y="6806075"/>
                </a:lnTo>
                <a:lnTo>
                  <a:pt x="11675246" y="0"/>
                </a:lnTo>
                <a:lnTo>
                  <a:pt x="0" y="0"/>
                </a:lnTo>
                <a:lnTo>
                  <a:pt x="0" y="6806075"/>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571780" y="3571685"/>
            <a:ext cx="2505038" cy="2049602"/>
          </a:xfrm>
          <a:custGeom>
            <a:avLst/>
            <a:gdLst/>
            <a:ahLst/>
            <a:cxnLst/>
            <a:rect l="l" t="t" r="r" b="b"/>
            <a:pathLst>
              <a:path w="5507990" h="4506595">
                <a:moveTo>
                  <a:pt x="0" y="4506302"/>
                </a:moveTo>
                <a:lnTo>
                  <a:pt x="5507685" y="4506302"/>
                </a:lnTo>
                <a:lnTo>
                  <a:pt x="5507685" y="0"/>
                </a:lnTo>
                <a:lnTo>
                  <a:pt x="0" y="0"/>
                </a:lnTo>
                <a:lnTo>
                  <a:pt x="0" y="4506302"/>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571781" y="3315023"/>
            <a:ext cx="600123" cy="597524"/>
          </a:xfrm>
          <a:custGeom>
            <a:avLst/>
            <a:gdLst/>
            <a:ahLst/>
            <a:cxnLst/>
            <a:rect l="l" t="t" r="r" b="b"/>
            <a:pathLst>
              <a:path w="1319530" h="1313815">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656386" y="3397513"/>
            <a:ext cx="430887" cy="429155"/>
          </a:xfrm>
          <a:custGeom>
            <a:avLst/>
            <a:gdLst/>
            <a:ahLst/>
            <a:cxnLst/>
            <a:rect l="l" t="t" r="r" b="b"/>
            <a:pathLst>
              <a:path w="947419" h="943609">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3450572" y="2225316"/>
            <a:ext cx="600123" cy="597524"/>
          </a:xfrm>
          <a:custGeom>
            <a:avLst/>
            <a:gdLst/>
            <a:ahLst/>
            <a:cxnLst/>
            <a:rect l="l" t="t" r="r" b="b"/>
            <a:pathLst>
              <a:path w="1319529" h="1313814">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3535177" y="2307801"/>
            <a:ext cx="430887" cy="429155"/>
          </a:xfrm>
          <a:custGeom>
            <a:avLst/>
            <a:gdLst/>
            <a:ahLst/>
            <a:cxnLst/>
            <a:rect l="l" t="t" r="r" b="b"/>
            <a:pathLst>
              <a:path w="947420"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834576" y="3312442"/>
            <a:ext cx="167214" cy="456013"/>
          </a:xfrm>
          <a:custGeom>
            <a:avLst/>
            <a:gdLst/>
            <a:ahLst/>
            <a:cxnLst/>
            <a:rect l="l" t="t" r="r" b="b"/>
            <a:pathLst>
              <a:path w="367664" h="1002664">
                <a:moveTo>
                  <a:pt x="320922" y="0"/>
                </a:moveTo>
                <a:lnTo>
                  <a:pt x="0" y="987687"/>
                </a:lnTo>
                <a:lnTo>
                  <a:pt x="46124" y="1002671"/>
                </a:lnTo>
                <a:lnTo>
                  <a:pt x="367046" y="14983"/>
                </a:lnTo>
                <a:lnTo>
                  <a:pt x="320922"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971525" y="3202348"/>
            <a:ext cx="225263" cy="166348"/>
          </a:xfrm>
          <a:custGeom>
            <a:avLst/>
            <a:gdLst/>
            <a:ahLst/>
            <a:cxnLst/>
            <a:rect l="l" t="t" r="r" b="b"/>
            <a:pathLst>
              <a:path w="495300" h="365760">
                <a:moveTo>
                  <a:pt x="109027" y="0"/>
                </a:moveTo>
                <a:lnTo>
                  <a:pt x="48064" y="26674"/>
                </a:lnTo>
                <a:lnTo>
                  <a:pt x="10892" y="83647"/>
                </a:lnTo>
                <a:lnTo>
                  <a:pt x="0" y="154144"/>
                </a:lnTo>
                <a:lnTo>
                  <a:pt x="5565" y="191144"/>
                </a:lnTo>
                <a:lnTo>
                  <a:pt x="19102" y="227627"/>
                </a:lnTo>
                <a:lnTo>
                  <a:pt x="41071" y="262258"/>
                </a:lnTo>
                <a:lnTo>
                  <a:pt x="71940" y="293730"/>
                </a:lnTo>
                <a:lnTo>
                  <a:pt x="112174" y="320738"/>
                </a:lnTo>
                <a:lnTo>
                  <a:pt x="162238" y="341973"/>
                </a:lnTo>
                <a:lnTo>
                  <a:pt x="287223" y="365395"/>
                </a:lnTo>
                <a:lnTo>
                  <a:pt x="382978" y="358690"/>
                </a:lnTo>
                <a:lnTo>
                  <a:pt x="444269" y="340787"/>
                </a:lnTo>
                <a:lnTo>
                  <a:pt x="465863" y="330612"/>
                </a:lnTo>
                <a:lnTo>
                  <a:pt x="494856" y="241401"/>
                </a:lnTo>
                <a:lnTo>
                  <a:pt x="469586" y="199120"/>
                </a:lnTo>
                <a:lnTo>
                  <a:pt x="461986" y="191924"/>
                </a:lnTo>
                <a:lnTo>
                  <a:pt x="176090" y="191924"/>
                </a:lnTo>
                <a:lnTo>
                  <a:pt x="136016" y="186672"/>
                </a:lnTo>
                <a:lnTo>
                  <a:pt x="108364" y="168487"/>
                </a:lnTo>
                <a:lnTo>
                  <a:pt x="93199" y="142029"/>
                </a:lnTo>
                <a:lnTo>
                  <a:pt x="90588" y="111961"/>
                </a:lnTo>
                <a:lnTo>
                  <a:pt x="100596" y="82945"/>
                </a:lnTo>
                <a:lnTo>
                  <a:pt x="112626" y="67831"/>
                </a:lnTo>
                <a:lnTo>
                  <a:pt x="126790" y="57099"/>
                </a:lnTo>
                <a:lnTo>
                  <a:pt x="142127" y="50051"/>
                </a:lnTo>
                <a:lnTo>
                  <a:pt x="157673" y="45993"/>
                </a:lnTo>
                <a:lnTo>
                  <a:pt x="167071" y="40935"/>
                </a:lnTo>
                <a:lnTo>
                  <a:pt x="171421" y="32040"/>
                </a:lnTo>
                <a:lnTo>
                  <a:pt x="170204" y="22274"/>
                </a:lnTo>
                <a:lnTo>
                  <a:pt x="162898" y="14601"/>
                </a:lnTo>
                <a:lnTo>
                  <a:pt x="137585" y="4089"/>
                </a:lnTo>
                <a:lnTo>
                  <a:pt x="109027" y="0"/>
                </a:lnTo>
                <a:close/>
              </a:path>
              <a:path w="495300" h="365760">
                <a:moveTo>
                  <a:pt x="365875" y="148381"/>
                </a:moveTo>
                <a:lnTo>
                  <a:pt x="323306" y="151722"/>
                </a:lnTo>
                <a:lnTo>
                  <a:pt x="277391" y="162634"/>
                </a:lnTo>
                <a:lnTo>
                  <a:pt x="228519" y="179580"/>
                </a:lnTo>
                <a:lnTo>
                  <a:pt x="176090" y="191924"/>
                </a:lnTo>
                <a:lnTo>
                  <a:pt x="461986" y="191924"/>
                </a:lnTo>
                <a:lnTo>
                  <a:pt x="439405" y="170546"/>
                </a:lnTo>
                <a:lnTo>
                  <a:pt x="404704" y="154144"/>
                </a:lnTo>
                <a:lnTo>
                  <a:pt x="365875" y="148381"/>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1183400" y="3300892"/>
            <a:ext cx="236237" cy="143822"/>
          </a:xfrm>
          <a:custGeom>
            <a:avLst/>
            <a:gdLst/>
            <a:ahLst/>
            <a:cxnLst/>
            <a:rect l="l" t="t" r="r" b="b"/>
            <a:pathLst>
              <a:path w="519430" h="316229">
                <a:moveTo>
                  <a:pt x="115499" y="0"/>
                </a:moveTo>
                <a:lnTo>
                  <a:pt x="74288" y="5375"/>
                </a:lnTo>
                <a:lnTo>
                  <a:pt x="28993" y="24724"/>
                </a:lnTo>
                <a:lnTo>
                  <a:pt x="0" y="113936"/>
                </a:lnTo>
                <a:lnTo>
                  <a:pt x="11492" y="134860"/>
                </a:lnTo>
                <a:lnTo>
                  <a:pt x="50559" y="185372"/>
                </a:lnTo>
                <a:lnTo>
                  <a:pt x="124089" y="247081"/>
                </a:lnTo>
                <a:lnTo>
                  <a:pt x="238966" y="301595"/>
                </a:lnTo>
                <a:lnTo>
                  <a:pt x="291954" y="313845"/>
                </a:lnTo>
                <a:lnTo>
                  <a:pt x="340381" y="315647"/>
                </a:lnTo>
                <a:lnTo>
                  <a:pt x="383856" y="308331"/>
                </a:lnTo>
                <a:lnTo>
                  <a:pt x="421988" y="293229"/>
                </a:lnTo>
                <a:lnTo>
                  <a:pt x="454385" y="271672"/>
                </a:lnTo>
                <a:lnTo>
                  <a:pt x="500413" y="214514"/>
                </a:lnTo>
                <a:lnTo>
                  <a:pt x="508839" y="192914"/>
                </a:lnTo>
                <a:lnTo>
                  <a:pt x="384534" y="192914"/>
                </a:lnTo>
                <a:lnTo>
                  <a:pt x="351472" y="191370"/>
                </a:lnTo>
                <a:lnTo>
                  <a:pt x="315962" y="172061"/>
                </a:lnTo>
                <a:lnTo>
                  <a:pt x="280797" y="131255"/>
                </a:lnTo>
                <a:lnTo>
                  <a:pt x="251219" y="88822"/>
                </a:lnTo>
                <a:lnTo>
                  <a:pt x="220486" y="53010"/>
                </a:lnTo>
                <a:lnTo>
                  <a:pt x="188012" y="25288"/>
                </a:lnTo>
                <a:lnTo>
                  <a:pt x="153212" y="7127"/>
                </a:lnTo>
                <a:lnTo>
                  <a:pt x="115499" y="0"/>
                </a:lnTo>
                <a:close/>
              </a:path>
              <a:path w="519430" h="316229">
                <a:moveTo>
                  <a:pt x="430866" y="36357"/>
                </a:moveTo>
                <a:lnTo>
                  <a:pt x="420445" y="38270"/>
                </a:lnTo>
                <a:lnTo>
                  <a:pt x="413719" y="45456"/>
                </a:lnTo>
                <a:lnTo>
                  <a:pt x="412008" y="55210"/>
                </a:lnTo>
                <a:lnTo>
                  <a:pt x="416636" y="64827"/>
                </a:lnTo>
                <a:lnTo>
                  <a:pt x="426834" y="77251"/>
                </a:lnTo>
                <a:lnTo>
                  <a:pt x="435101" y="91967"/>
                </a:lnTo>
                <a:lnTo>
                  <a:pt x="440251" y="108973"/>
                </a:lnTo>
                <a:lnTo>
                  <a:pt x="441096" y="128270"/>
                </a:lnTo>
                <a:lnTo>
                  <a:pt x="432139" y="157632"/>
                </a:lnTo>
                <a:lnTo>
                  <a:pt x="412353" y="180424"/>
                </a:lnTo>
                <a:lnTo>
                  <a:pt x="384534" y="192914"/>
                </a:lnTo>
                <a:lnTo>
                  <a:pt x="508839" y="192914"/>
                </a:lnTo>
                <a:lnTo>
                  <a:pt x="513262" y="181575"/>
                </a:lnTo>
                <a:lnTo>
                  <a:pt x="518813" y="147504"/>
                </a:lnTo>
                <a:lnTo>
                  <a:pt x="516675" y="113632"/>
                </a:lnTo>
                <a:lnTo>
                  <a:pt x="503909" y="79084"/>
                </a:lnTo>
                <a:lnTo>
                  <a:pt x="483029" y="56214"/>
                </a:lnTo>
                <a:lnTo>
                  <a:pt x="457520" y="42734"/>
                </a:lnTo>
                <a:lnTo>
                  <a:pt x="430866" y="3635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921333" y="3144618"/>
            <a:ext cx="0" cy="642866"/>
          </a:xfrm>
          <a:custGeom>
            <a:avLst/>
            <a:gdLst/>
            <a:ahLst/>
            <a:cxnLst/>
            <a:rect l="l" t="t" r="r" b="b"/>
            <a:pathLst>
              <a:path h="1413510">
                <a:moveTo>
                  <a:pt x="0" y="0"/>
                </a:moveTo>
                <a:lnTo>
                  <a:pt x="0" y="1413171"/>
                </a:lnTo>
              </a:path>
            </a:pathLst>
          </a:custGeom>
          <a:ln w="64647">
            <a:solidFill>
              <a:srgbClr val="7AF4F9"/>
            </a:solidFill>
          </a:ln>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522807" y="3134956"/>
            <a:ext cx="441284" cy="178189"/>
          </a:xfrm>
          <a:custGeom>
            <a:avLst/>
            <a:gdLst/>
            <a:ahLst/>
            <a:cxnLst/>
            <a:rect l="l" t="t" r="r" b="b"/>
            <a:pathLst>
              <a:path w="970280" h="391795">
                <a:moveTo>
                  <a:pt x="62381" y="572"/>
                </a:moveTo>
                <a:lnTo>
                  <a:pt x="31928" y="5756"/>
                </a:lnTo>
                <a:lnTo>
                  <a:pt x="12342" y="23233"/>
                </a:lnTo>
                <a:lnTo>
                  <a:pt x="2181" y="52722"/>
                </a:lnTo>
                <a:lnTo>
                  <a:pt x="0" y="93943"/>
                </a:lnTo>
                <a:lnTo>
                  <a:pt x="2037" y="128926"/>
                </a:lnTo>
                <a:lnTo>
                  <a:pt x="6885" y="167015"/>
                </a:lnTo>
                <a:lnTo>
                  <a:pt x="15426" y="206612"/>
                </a:lnTo>
                <a:lnTo>
                  <a:pt x="28542" y="246115"/>
                </a:lnTo>
                <a:lnTo>
                  <a:pt x="47115" y="283925"/>
                </a:lnTo>
                <a:lnTo>
                  <a:pt x="72027" y="318440"/>
                </a:lnTo>
                <a:lnTo>
                  <a:pt x="104161" y="348062"/>
                </a:lnTo>
                <a:lnTo>
                  <a:pt x="144398" y="371188"/>
                </a:lnTo>
                <a:lnTo>
                  <a:pt x="193622" y="386220"/>
                </a:lnTo>
                <a:lnTo>
                  <a:pt x="252714" y="391557"/>
                </a:lnTo>
                <a:lnTo>
                  <a:pt x="318052" y="384785"/>
                </a:lnTo>
                <a:lnTo>
                  <a:pt x="367127" y="366995"/>
                </a:lnTo>
                <a:lnTo>
                  <a:pt x="379145" y="358375"/>
                </a:lnTo>
                <a:lnTo>
                  <a:pt x="236087" y="358375"/>
                </a:lnTo>
                <a:lnTo>
                  <a:pt x="179084" y="348381"/>
                </a:lnTo>
                <a:lnTo>
                  <a:pt x="135552" y="324511"/>
                </a:lnTo>
                <a:lnTo>
                  <a:pt x="104623" y="290883"/>
                </a:lnTo>
                <a:lnTo>
                  <a:pt x="85428" y="251616"/>
                </a:lnTo>
                <a:lnTo>
                  <a:pt x="77100" y="210829"/>
                </a:lnTo>
                <a:lnTo>
                  <a:pt x="78768" y="172654"/>
                </a:lnTo>
                <a:lnTo>
                  <a:pt x="89567" y="141167"/>
                </a:lnTo>
                <a:lnTo>
                  <a:pt x="108441" y="119742"/>
                </a:lnTo>
                <a:lnTo>
                  <a:pt x="134929" y="108592"/>
                </a:lnTo>
                <a:lnTo>
                  <a:pt x="169054" y="107182"/>
                </a:lnTo>
                <a:lnTo>
                  <a:pt x="318002" y="107182"/>
                </a:lnTo>
                <a:lnTo>
                  <a:pt x="314625" y="105050"/>
                </a:lnTo>
                <a:lnTo>
                  <a:pt x="233375" y="61588"/>
                </a:lnTo>
                <a:lnTo>
                  <a:pt x="161661" y="28208"/>
                </a:lnTo>
                <a:lnTo>
                  <a:pt x="105145" y="7963"/>
                </a:lnTo>
                <a:lnTo>
                  <a:pt x="62381" y="572"/>
                </a:lnTo>
                <a:close/>
              </a:path>
              <a:path w="970280" h="391795">
                <a:moveTo>
                  <a:pt x="558814" y="258577"/>
                </a:moveTo>
                <a:lnTo>
                  <a:pt x="523847" y="258577"/>
                </a:lnTo>
                <a:lnTo>
                  <a:pt x="530526" y="283925"/>
                </a:lnTo>
                <a:lnTo>
                  <a:pt x="567812" y="341724"/>
                </a:lnTo>
                <a:lnTo>
                  <a:pt x="602923" y="366835"/>
                </a:lnTo>
                <a:lnTo>
                  <a:pt x="652023" y="384559"/>
                </a:lnTo>
                <a:lnTo>
                  <a:pt x="717370" y="391243"/>
                </a:lnTo>
                <a:lnTo>
                  <a:pt x="776455" y="385826"/>
                </a:lnTo>
                <a:lnTo>
                  <a:pt x="825659" y="370727"/>
                </a:lnTo>
                <a:lnTo>
                  <a:pt x="847682" y="358030"/>
                </a:lnTo>
                <a:lnTo>
                  <a:pt x="733946" y="358030"/>
                </a:lnTo>
                <a:lnTo>
                  <a:pt x="668543" y="351446"/>
                </a:lnTo>
                <a:lnTo>
                  <a:pt x="620190" y="331413"/>
                </a:lnTo>
                <a:lnTo>
                  <a:pt x="586586" y="303699"/>
                </a:lnTo>
                <a:lnTo>
                  <a:pt x="565430" y="274070"/>
                </a:lnTo>
                <a:lnTo>
                  <a:pt x="558814" y="258577"/>
                </a:lnTo>
                <a:close/>
              </a:path>
              <a:path w="970280" h="391795">
                <a:moveTo>
                  <a:pt x="318002" y="107182"/>
                </a:moveTo>
                <a:lnTo>
                  <a:pt x="169054" y="107182"/>
                </a:lnTo>
                <a:lnTo>
                  <a:pt x="210837" y="114978"/>
                </a:lnTo>
                <a:lnTo>
                  <a:pt x="260301" y="131445"/>
                </a:lnTo>
                <a:lnTo>
                  <a:pt x="317466" y="156049"/>
                </a:lnTo>
                <a:lnTo>
                  <a:pt x="382354" y="188255"/>
                </a:lnTo>
                <a:lnTo>
                  <a:pt x="415399" y="218685"/>
                </a:lnTo>
                <a:lnTo>
                  <a:pt x="418605" y="232222"/>
                </a:lnTo>
                <a:lnTo>
                  <a:pt x="415463" y="248387"/>
                </a:lnTo>
                <a:lnTo>
                  <a:pt x="383374" y="303839"/>
                </a:lnTo>
                <a:lnTo>
                  <a:pt x="349808" y="331600"/>
                </a:lnTo>
                <a:lnTo>
                  <a:pt x="301482" y="351700"/>
                </a:lnTo>
                <a:lnTo>
                  <a:pt x="236087" y="358375"/>
                </a:lnTo>
                <a:lnTo>
                  <a:pt x="379145" y="358375"/>
                </a:lnTo>
                <a:lnTo>
                  <a:pt x="402203" y="341836"/>
                </a:lnTo>
                <a:lnTo>
                  <a:pt x="425542" y="312957"/>
                </a:lnTo>
                <a:lnTo>
                  <a:pt x="439407" y="284005"/>
                </a:lnTo>
                <a:lnTo>
                  <a:pt x="446059" y="258630"/>
                </a:lnTo>
                <a:lnTo>
                  <a:pt x="558814" y="258577"/>
                </a:lnTo>
                <a:lnTo>
                  <a:pt x="554422" y="248294"/>
                </a:lnTo>
                <a:lnTo>
                  <a:pt x="551260" y="232138"/>
                </a:lnTo>
                <a:lnTo>
                  <a:pt x="553743" y="221594"/>
                </a:lnTo>
                <a:lnTo>
                  <a:pt x="445148" y="221594"/>
                </a:lnTo>
                <a:lnTo>
                  <a:pt x="434247" y="198925"/>
                </a:lnTo>
                <a:lnTo>
                  <a:pt x="411340" y="172654"/>
                </a:lnTo>
                <a:lnTo>
                  <a:pt x="372706" y="141717"/>
                </a:lnTo>
                <a:lnTo>
                  <a:pt x="318002" y="107182"/>
                </a:lnTo>
                <a:close/>
              </a:path>
              <a:path w="970280" h="391795">
                <a:moveTo>
                  <a:pt x="968921" y="106752"/>
                </a:moveTo>
                <a:lnTo>
                  <a:pt x="800649" y="106752"/>
                </a:lnTo>
                <a:lnTo>
                  <a:pt x="834776" y="108116"/>
                </a:lnTo>
                <a:lnTo>
                  <a:pt x="861280" y="119231"/>
                </a:lnTo>
                <a:lnTo>
                  <a:pt x="880182" y="140633"/>
                </a:lnTo>
                <a:lnTo>
                  <a:pt x="891019" y="172092"/>
                </a:lnTo>
                <a:lnTo>
                  <a:pt x="892544" y="205976"/>
                </a:lnTo>
                <a:lnTo>
                  <a:pt x="892626" y="210829"/>
                </a:lnTo>
                <a:lnTo>
                  <a:pt x="884463" y="251076"/>
                </a:lnTo>
                <a:lnTo>
                  <a:pt x="865321" y="290367"/>
                </a:lnTo>
                <a:lnTo>
                  <a:pt x="834437" y="324034"/>
                </a:lnTo>
                <a:lnTo>
                  <a:pt x="790937" y="347961"/>
                </a:lnTo>
                <a:lnTo>
                  <a:pt x="733946" y="358030"/>
                </a:lnTo>
                <a:lnTo>
                  <a:pt x="847682" y="358030"/>
                </a:lnTo>
                <a:lnTo>
                  <a:pt x="897960" y="317881"/>
                </a:lnTo>
                <a:lnTo>
                  <a:pt x="922826" y="283332"/>
                </a:lnTo>
                <a:lnTo>
                  <a:pt x="941348" y="245497"/>
                </a:lnTo>
                <a:lnTo>
                  <a:pt x="954411" y="205976"/>
                </a:lnTo>
                <a:lnTo>
                  <a:pt x="962899" y="166368"/>
                </a:lnTo>
                <a:lnTo>
                  <a:pt x="967696" y="128270"/>
                </a:lnTo>
                <a:lnTo>
                  <a:pt x="968921" y="106752"/>
                </a:lnTo>
                <a:close/>
              </a:path>
              <a:path w="970280" h="391795">
                <a:moveTo>
                  <a:pt x="907171" y="0"/>
                </a:moveTo>
                <a:lnTo>
                  <a:pt x="864418" y="7449"/>
                </a:lnTo>
                <a:lnTo>
                  <a:pt x="807928" y="27772"/>
                </a:lnTo>
                <a:lnTo>
                  <a:pt x="736260" y="61253"/>
                </a:lnTo>
                <a:lnTo>
                  <a:pt x="655069" y="104823"/>
                </a:lnTo>
                <a:lnTo>
                  <a:pt x="597039" y="141566"/>
                </a:lnTo>
                <a:lnTo>
                  <a:pt x="558449" y="172554"/>
                </a:lnTo>
                <a:lnTo>
                  <a:pt x="524706" y="221542"/>
                </a:lnTo>
                <a:lnTo>
                  <a:pt x="445148" y="221594"/>
                </a:lnTo>
                <a:lnTo>
                  <a:pt x="553743" y="221594"/>
                </a:lnTo>
                <a:lnTo>
                  <a:pt x="554450" y="218594"/>
                </a:lnTo>
                <a:lnTo>
                  <a:pt x="562790" y="206487"/>
                </a:lnTo>
                <a:lnTo>
                  <a:pt x="652303" y="155817"/>
                </a:lnTo>
                <a:lnTo>
                  <a:pt x="709434" y="131138"/>
                </a:lnTo>
                <a:lnTo>
                  <a:pt x="758876" y="114604"/>
                </a:lnTo>
                <a:lnTo>
                  <a:pt x="800649" y="106752"/>
                </a:lnTo>
                <a:lnTo>
                  <a:pt x="968921" y="106752"/>
                </a:lnTo>
                <a:lnTo>
                  <a:pt x="969687" y="93284"/>
                </a:lnTo>
                <a:lnTo>
                  <a:pt x="967447" y="52067"/>
                </a:lnTo>
                <a:lnTo>
                  <a:pt x="957243" y="22592"/>
                </a:lnTo>
                <a:lnTo>
                  <a:pt x="937632" y="5142"/>
                </a:lnTo>
                <a:lnTo>
                  <a:pt x="907171"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3580465" y="2167084"/>
            <a:ext cx="364463" cy="364463"/>
          </a:xfrm>
          <a:custGeom>
            <a:avLst/>
            <a:gdLst/>
            <a:ahLst/>
            <a:cxnLst/>
            <a:rect l="l" t="t" r="r" b="b"/>
            <a:pathLst>
              <a:path w="801370" h="801370">
                <a:moveTo>
                  <a:pt x="400616" y="0"/>
                </a:moveTo>
                <a:lnTo>
                  <a:pt x="353896" y="2695"/>
                </a:lnTo>
                <a:lnTo>
                  <a:pt x="308759" y="10580"/>
                </a:lnTo>
                <a:lnTo>
                  <a:pt x="265506" y="23355"/>
                </a:lnTo>
                <a:lnTo>
                  <a:pt x="224437" y="40719"/>
                </a:lnTo>
                <a:lnTo>
                  <a:pt x="185852" y="62372"/>
                </a:lnTo>
                <a:lnTo>
                  <a:pt x="150052" y="88012"/>
                </a:lnTo>
                <a:lnTo>
                  <a:pt x="117339" y="117339"/>
                </a:lnTo>
                <a:lnTo>
                  <a:pt x="88012" y="150052"/>
                </a:lnTo>
                <a:lnTo>
                  <a:pt x="62372" y="185852"/>
                </a:lnTo>
                <a:lnTo>
                  <a:pt x="40719" y="224437"/>
                </a:lnTo>
                <a:lnTo>
                  <a:pt x="23355" y="265506"/>
                </a:lnTo>
                <a:lnTo>
                  <a:pt x="10580" y="308759"/>
                </a:lnTo>
                <a:lnTo>
                  <a:pt x="2695" y="353896"/>
                </a:lnTo>
                <a:lnTo>
                  <a:pt x="0" y="400616"/>
                </a:lnTo>
                <a:lnTo>
                  <a:pt x="2695" y="447335"/>
                </a:lnTo>
                <a:lnTo>
                  <a:pt x="10580" y="492471"/>
                </a:lnTo>
                <a:lnTo>
                  <a:pt x="23355" y="535724"/>
                </a:lnTo>
                <a:lnTo>
                  <a:pt x="40719" y="576792"/>
                </a:lnTo>
                <a:lnTo>
                  <a:pt x="62372" y="615376"/>
                </a:lnTo>
                <a:lnTo>
                  <a:pt x="88012" y="651175"/>
                </a:lnTo>
                <a:lnTo>
                  <a:pt x="117339" y="683887"/>
                </a:lnTo>
                <a:lnTo>
                  <a:pt x="150052" y="713213"/>
                </a:lnTo>
                <a:lnTo>
                  <a:pt x="185852" y="738852"/>
                </a:lnTo>
                <a:lnTo>
                  <a:pt x="224437" y="760503"/>
                </a:lnTo>
                <a:lnTo>
                  <a:pt x="265506" y="777867"/>
                </a:lnTo>
                <a:lnTo>
                  <a:pt x="308759" y="790641"/>
                </a:lnTo>
                <a:lnTo>
                  <a:pt x="353896" y="798526"/>
                </a:lnTo>
                <a:lnTo>
                  <a:pt x="400616" y="801221"/>
                </a:lnTo>
                <a:lnTo>
                  <a:pt x="447335" y="798526"/>
                </a:lnTo>
                <a:lnTo>
                  <a:pt x="492471" y="790641"/>
                </a:lnTo>
                <a:lnTo>
                  <a:pt x="535724" y="777867"/>
                </a:lnTo>
                <a:lnTo>
                  <a:pt x="576792" y="760503"/>
                </a:lnTo>
                <a:lnTo>
                  <a:pt x="615376" y="738852"/>
                </a:lnTo>
                <a:lnTo>
                  <a:pt x="651175" y="713213"/>
                </a:lnTo>
                <a:lnTo>
                  <a:pt x="683887" y="683887"/>
                </a:lnTo>
                <a:lnTo>
                  <a:pt x="713213" y="651175"/>
                </a:lnTo>
                <a:lnTo>
                  <a:pt x="738852" y="615376"/>
                </a:lnTo>
                <a:lnTo>
                  <a:pt x="760503" y="576792"/>
                </a:lnTo>
                <a:lnTo>
                  <a:pt x="777867" y="535724"/>
                </a:lnTo>
                <a:lnTo>
                  <a:pt x="790641" y="492471"/>
                </a:lnTo>
                <a:lnTo>
                  <a:pt x="798526" y="447335"/>
                </a:lnTo>
                <a:lnTo>
                  <a:pt x="801221" y="400616"/>
                </a:lnTo>
                <a:lnTo>
                  <a:pt x="798526" y="353896"/>
                </a:lnTo>
                <a:lnTo>
                  <a:pt x="790641" y="308759"/>
                </a:lnTo>
                <a:lnTo>
                  <a:pt x="777867" y="265506"/>
                </a:lnTo>
                <a:lnTo>
                  <a:pt x="760503" y="224437"/>
                </a:lnTo>
                <a:lnTo>
                  <a:pt x="738852" y="185852"/>
                </a:lnTo>
                <a:lnTo>
                  <a:pt x="713213" y="150052"/>
                </a:lnTo>
                <a:lnTo>
                  <a:pt x="683887" y="117339"/>
                </a:lnTo>
                <a:lnTo>
                  <a:pt x="651175" y="88012"/>
                </a:lnTo>
                <a:lnTo>
                  <a:pt x="615376" y="62372"/>
                </a:lnTo>
                <a:lnTo>
                  <a:pt x="576792" y="40719"/>
                </a:lnTo>
                <a:lnTo>
                  <a:pt x="535724" y="23355"/>
                </a:lnTo>
                <a:lnTo>
                  <a:pt x="492471" y="10580"/>
                </a:lnTo>
                <a:lnTo>
                  <a:pt x="447335" y="2695"/>
                </a:lnTo>
                <a:lnTo>
                  <a:pt x="400616"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3664845" y="2489373"/>
            <a:ext cx="201293" cy="136891"/>
          </a:xfrm>
          <a:custGeom>
            <a:avLst/>
            <a:gdLst/>
            <a:ahLst/>
            <a:cxnLst/>
            <a:rect l="l" t="t" r="r" b="b"/>
            <a:pathLst>
              <a:path w="442595" h="300989">
                <a:moveTo>
                  <a:pt x="442405" y="300462"/>
                </a:moveTo>
                <a:lnTo>
                  <a:pt x="0" y="300462"/>
                </a:lnTo>
                <a:lnTo>
                  <a:pt x="0" y="0"/>
                </a:lnTo>
                <a:lnTo>
                  <a:pt x="442405" y="0"/>
                </a:lnTo>
                <a:lnTo>
                  <a:pt x="442405" y="300462"/>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3567183" y="2156921"/>
            <a:ext cx="382947" cy="532256"/>
          </a:xfrm>
          <a:custGeom>
            <a:avLst/>
            <a:gdLst/>
            <a:ahLst/>
            <a:cxnLst/>
            <a:rect l="l" t="t" r="r" b="b"/>
            <a:pathLst>
              <a:path w="842009" h="1170304">
                <a:moveTo>
                  <a:pt x="420803" y="0"/>
                </a:moveTo>
                <a:lnTo>
                  <a:pt x="371797" y="2836"/>
                </a:lnTo>
                <a:lnTo>
                  <a:pt x="324433" y="11133"/>
                </a:lnTo>
                <a:lnTo>
                  <a:pt x="279030" y="24572"/>
                </a:lnTo>
                <a:lnTo>
                  <a:pt x="235906" y="42835"/>
                </a:lnTo>
                <a:lnTo>
                  <a:pt x="195379" y="65604"/>
                </a:lnTo>
                <a:lnTo>
                  <a:pt x="157767" y="92562"/>
                </a:lnTo>
                <a:lnTo>
                  <a:pt x="123388" y="123388"/>
                </a:lnTo>
                <a:lnTo>
                  <a:pt x="92562" y="157767"/>
                </a:lnTo>
                <a:lnTo>
                  <a:pt x="65604" y="195379"/>
                </a:lnTo>
                <a:lnTo>
                  <a:pt x="42835" y="235906"/>
                </a:lnTo>
                <a:lnTo>
                  <a:pt x="24572" y="279030"/>
                </a:lnTo>
                <a:lnTo>
                  <a:pt x="11133" y="324433"/>
                </a:lnTo>
                <a:lnTo>
                  <a:pt x="2836" y="371797"/>
                </a:lnTo>
                <a:lnTo>
                  <a:pt x="0" y="420803"/>
                </a:lnTo>
                <a:lnTo>
                  <a:pt x="3022" y="471149"/>
                </a:lnTo>
                <a:lnTo>
                  <a:pt x="11925" y="520207"/>
                </a:lnTo>
                <a:lnTo>
                  <a:pt x="26463" y="567526"/>
                </a:lnTo>
                <a:lnTo>
                  <a:pt x="46390" y="612652"/>
                </a:lnTo>
                <a:lnTo>
                  <a:pt x="71462" y="655132"/>
                </a:lnTo>
                <a:lnTo>
                  <a:pt x="101433" y="694513"/>
                </a:lnTo>
                <a:lnTo>
                  <a:pt x="136059" y="730342"/>
                </a:lnTo>
                <a:lnTo>
                  <a:pt x="175094" y="762165"/>
                </a:lnTo>
                <a:lnTo>
                  <a:pt x="175094" y="961761"/>
                </a:lnTo>
                <a:lnTo>
                  <a:pt x="180601" y="1009424"/>
                </a:lnTo>
                <a:lnTo>
                  <a:pt x="196283" y="1053210"/>
                </a:lnTo>
                <a:lnTo>
                  <a:pt x="220881" y="1091857"/>
                </a:lnTo>
                <a:lnTo>
                  <a:pt x="253135" y="1124108"/>
                </a:lnTo>
                <a:lnTo>
                  <a:pt x="291787" y="1148703"/>
                </a:lnTo>
                <a:lnTo>
                  <a:pt x="335576" y="1164384"/>
                </a:lnTo>
                <a:lnTo>
                  <a:pt x="383244" y="1169891"/>
                </a:lnTo>
                <a:lnTo>
                  <a:pt x="458352" y="1169891"/>
                </a:lnTo>
                <a:lnTo>
                  <a:pt x="506020" y="1164384"/>
                </a:lnTo>
                <a:lnTo>
                  <a:pt x="549810" y="1148703"/>
                </a:lnTo>
                <a:lnTo>
                  <a:pt x="581149" y="1128761"/>
                </a:lnTo>
                <a:lnTo>
                  <a:pt x="383244" y="1128761"/>
                </a:lnTo>
                <a:lnTo>
                  <a:pt x="340727" y="1123261"/>
                </a:lnTo>
                <a:lnTo>
                  <a:pt x="302260" y="1107711"/>
                </a:lnTo>
                <a:lnTo>
                  <a:pt x="269231" y="1083531"/>
                </a:lnTo>
                <a:lnTo>
                  <a:pt x="243029" y="1052145"/>
                </a:lnTo>
                <a:lnTo>
                  <a:pt x="645695" y="1052145"/>
                </a:lnTo>
                <a:lnTo>
                  <a:pt x="660388" y="1011121"/>
                </a:lnTo>
                <a:lnTo>
                  <a:pt x="223699" y="1011121"/>
                </a:lnTo>
                <a:lnTo>
                  <a:pt x="220488" y="999237"/>
                </a:lnTo>
                <a:lnTo>
                  <a:pt x="218149" y="987026"/>
                </a:lnTo>
                <a:lnTo>
                  <a:pt x="216719" y="974522"/>
                </a:lnTo>
                <a:lnTo>
                  <a:pt x="216234" y="961761"/>
                </a:lnTo>
                <a:lnTo>
                  <a:pt x="216234" y="958421"/>
                </a:lnTo>
                <a:lnTo>
                  <a:pt x="666503" y="958421"/>
                </a:lnTo>
                <a:lnTo>
                  <a:pt x="666503" y="917280"/>
                </a:lnTo>
                <a:lnTo>
                  <a:pt x="216234" y="917280"/>
                </a:lnTo>
                <a:lnTo>
                  <a:pt x="216234" y="864706"/>
                </a:lnTo>
                <a:lnTo>
                  <a:pt x="666503" y="864706"/>
                </a:lnTo>
                <a:lnTo>
                  <a:pt x="666503" y="823566"/>
                </a:lnTo>
                <a:lnTo>
                  <a:pt x="216234" y="823566"/>
                </a:lnTo>
                <a:lnTo>
                  <a:pt x="216234" y="772123"/>
                </a:lnTo>
                <a:lnTo>
                  <a:pt x="666503" y="772123"/>
                </a:lnTo>
                <a:lnTo>
                  <a:pt x="666503" y="762165"/>
                </a:lnTo>
                <a:lnTo>
                  <a:pt x="704752" y="730982"/>
                </a:lnTo>
                <a:lnTo>
                  <a:pt x="201889" y="730982"/>
                </a:lnTo>
                <a:lnTo>
                  <a:pt x="161251" y="697848"/>
                </a:lnTo>
                <a:lnTo>
                  <a:pt x="125946" y="659934"/>
                </a:lnTo>
                <a:lnTo>
                  <a:pt x="96309" y="617871"/>
                </a:lnTo>
                <a:lnTo>
                  <a:pt x="72675" y="572294"/>
                </a:lnTo>
                <a:lnTo>
                  <a:pt x="55379" y="523836"/>
                </a:lnTo>
                <a:lnTo>
                  <a:pt x="44755" y="473128"/>
                </a:lnTo>
                <a:lnTo>
                  <a:pt x="41140" y="420803"/>
                </a:lnTo>
                <a:lnTo>
                  <a:pt x="44103" y="373244"/>
                </a:lnTo>
                <a:lnTo>
                  <a:pt x="52755" y="327429"/>
                </a:lnTo>
                <a:lnTo>
                  <a:pt x="66736" y="283717"/>
                </a:lnTo>
                <a:lnTo>
                  <a:pt x="85688" y="242467"/>
                </a:lnTo>
                <a:lnTo>
                  <a:pt x="109252" y="204037"/>
                </a:lnTo>
                <a:lnTo>
                  <a:pt x="137071" y="168785"/>
                </a:lnTo>
                <a:lnTo>
                  <a:pt x="168785" y="137071"/>
                </a:lnTo>
                <a:lnTo>
                  <a:pt x="204037" y="109252"/>
                </a:lnTo>
                <a:lnTo>
                  <a:pt x="242467" y="85688"/>
                </a:lnTo>
                <a:lnTo>
                  <a:pt x="283717" y="66736"/>
                </a:lnTo>
                <a:lnTo>
                  <a:pt x="327429" y="52755"/>
                </a:lnTo>
                <a:lnTo>
                  <a:pt x="373244" y="44103"/>
                </a:lnTo>
                <a:lnTo>
                  <a:pt x="420803" y="41140"/>
                </a:lnTo>
                <a:lnTo>
                  <a:pt x="601691" y="41140"/>
                </a:lnTo>
                <a:lnTo>
                  <a:pt x="562572" y="24572"/>
                </a:lnTo>
                <a:lnTo>
                  <a:pt x="517170" y="11133"/>
                </a:lnTo>
                <a:lnTo>
                  <a:pt x="469808" y="2836"/>
                </a:lnTo>
                <a:lnTo>
                  <a:pt x="420803" y="0"/>
                </a:lnTo>
                <a:close/>
              </a:path>
              <a:path w="842009" h="1170304">
                <a:moveTo>
                  <a:pt x="645695" y="1052145"/>
                </a:moveTo>
                <a:lnTo>
                  <a:pt x="598568" y="1052145"/>
                </a:lnTo>
                <a:lnTo>
                  <a:pt x="572365" y="1083531"/>
                </a:lnTo>
                <a:lnTo>
                  <a:pt x="539336" y="1107711"/>
                </a:lnTo>
                <a:lnTo>
                  <a:pt x="500869" y="1123261"/>
                </a:lnTo>
                <a:lnTo>
                  <a:pt x="458352" y="1128761"/>
                </a:lnTo>
                <a:lnTo>
                  <a:pt x="581149" y="1128761"/>
                </a:lnTo>
                <a:lnTo>
                  <a:pt x="588461" y="1124108"/>
                </a:lnTo>
                <a:lnTo>
                  <a:pt x="620715" y="1091857"/>
                </a:lnTo>
                <a:lnTo>
                  <a:pt x="645313" y="1053210"/>
                </a:lnTo>
                <a:lnTo>
                  <a:pt x="645695" y="1052145"/>
                </a:lnTo>
                <a:close/>
              </a:path>
              <a:path w="842009" h="1170304">
                <a:moveTo>
                  <a:pt x="617562" y="1011005"/>
                </a:moveTo>
                <a:lnTo>
                  <a:pt x="224045" y="1011005"/>
                </a:lnTo>
                <a:lnTo>
                  <a:pt x="223888" y="1011110"/>
                </a:lnTo>
                <a:lnTo>
                  <a:pt x="223699" y="1011121"/>
                </a:lnTo>
                <a:lnTo>
                  <a:pt x="617907" y="1011121"/>
                </a:lnTo>
                <a:lnTo>
                  <a:pt x="617719" y="1011110"/>
                </a:lnTo>
                <a:lnTo>
                  <a:pt x="617562" y="1011005"/>
                </a:lnTo>
                <a:close/>
              </a:path>
              <a:path w="842009" h="1170304">
                <a:moveTo>
                  <a:pt x="666503" y="958421"/>
                </a:moveTo>
                <a:lnTo>
                  <a:pt x="625363" y="958421"/>
                </a:lnTo>
                <a:lnTo>
                  <a:pt x="625363" y="961761"/>
                </a:lnTo>
                <a:lnTo>
                  <a:pt x="624878" y="974522"/>
                </a:lnTo>
                <a:lnTo>
                  <a:pt x="623449" y="987026"/>
                </a:lnTo>
                <a:lnTo>
                  <a:pt x="621113" y="999237"/>
                </a:lnTo>
                <a:lnTo>
                  <a:pt x="617907" y="1011121"/>
                </a:lnTo>
                <a:lnTo>
                  <a:pt x="660388" y="1011121"/>
                </a:lnTo>
                <a:lnTo>
                  <a:pt x="660996" y="1009424"/>
                </a:lnTo>
                <a:lnTo>
                  <a:pt x="666503" y="961761"/>
                </a:lnTo>
                <a:lnTo>
                  <a:pt x="666503" y="958421"/>
                </a:lnTo>
                <a:close/>
              </a:path>
              <a:path w="842009" h="1170304">
                <a:moveTo>
                  <a:pt x="666503" y="864706"/>
                </a:moveTo>
                <a:lnTo>
                  <a:pt x="625363" y="864706"/>
                </a:lnTo>
                <a:lnTo>
                  <a:pt x="625363" y="917280"/>
                </a:lnTo>
                <a:lnTo>
                  <a:pt x="666503" y="917280"/>
                </a:lnTo>
                <a:lnTo>
                  <a:pt x="666503" y="864706"/>
                </a:lnTo>
                <a:close/>
              </a:path>
              <a:path w="842009" h="1170304">
                <a:moveTo>
                  <a:pt x="666503" y="772123"/>
                </a:moveTo>
                <a:lnTo>
                  <a:pt x="625363" y="772123"/>
                </a:lnTo>
                <a:lnTo>
                  <a:pt x="625363" y="823566"/>
                </a:lnTo>
                <a:lnTo>
                  <a:pt x="666503" y="823566"/>
                </a:lnTo>
                <a:lnTo>
                  <a:pt x="666503" y="772123"/>
                </a:lnTo>
                <a:close/>
              </a:path>
              <a:path w="842009" h="1170304">
                <a:moveTo>
                  <a:pt x="334337" y="444185"/>
                </a:moveTo>
                <a:lnTo>
                  <a:pt x="268630" y="444185"/>
                </a:lnTo>
                <a:lnTo>
                  <a:pt x="281627" y="446817"/>
                </a:lnTo>
                <a:lnTo>
                  <a:pt x="292252" y="453991"/>
                </a:lnTo>
                <a:lnTo>
                  <a:pt x="299422" y="464620"/>
                </a:lnTo>
                <a:lnTo>
                  <a:pt x="302053" y="477618"/>
                </a:lnTo>
                <a:lnTo>
                  <a:pt x="302053" y="730982"/>
                </a:lnTo>
                <a:lnTo>
                  <a:pt x="343193" y="730982"/>
                </a:lnTo>
                <a:lnTo>
                  <a:pt x="343193" y="477618"/>
                </a:lnTo>
                <a:lnTo>
                  <a:pt x="337325" y="448615"/>
                </a:lnTo>
                <a:lnTo>
                  <a:pt x="334337" y="444185"/>
                </a:lnTo>
                <a:close/>
              </a:path>
              <a:path w="842009" h="1170304">
                <a:moveTo>
                  <a:pt x="420803" y="191543"/>
                </a:moveTo>
                <a:lnTo>
                  <a:pt x="412796" y="193161"/>
                </a:lnTo>
                <a:lnTo>
                  <a:pt x="406255" y="197571"/>
                </a:lnTo>
                <a:lnTo>
                  <a:pt x="401845" y="204111"/>
                </a:lnTo>
                <a:lnTo>
                  <a:pt x="400228" y="212119"/>
                </a:lnTo>
                <a:lnTo>
                  <a:pt x="400228" y="730982"/>
                </a:lnTo>
                <a:lnTo>
                  <a:pt x="441368" y="730982"/>
                </a:lnTo>
                <a:lnTo>
                  <a:pt x="441368" y="212119"/>
                </a:lnTo>
                <a:lnTo>
                  <a:pt x="439753" y="204111"/>
                </a:lnTo>
                <a:lnTo>
                  <a:pt x="435346" y="197571"/>
                </a:lnTo>
                <a:lnTo>
                  <a:pt x="428810" y="193161"/>
                </a:lnTo>
                <a:lnTo>
                  <a:pt x="420803" y="191543"/>
                </a:lnTo>
                <a:close/>
              </a:path>
              <a:path w="842009" h="1170304">
                <a:moveTo>
                  <a:pt x="572977" y="382511"/>
                </a:moveTo>
                <a:lnTo>
                  <a:pt x="543978" y="388380"/>
                </a:lnTo>
                <a:lnTo>
                  <a:pt x="520270" y="404373"/>
                </a:lnTo>
                <a:lnTo>
                  <a:pt x="504273" y="428077"/>
                </a:lnTo>
                <a:lnTo>
                  <a:pt x="498403" y="457075"/>
                </a:lnTo>
                <a:lnTo>
                  <a:pt x="498403" y="728438"/>
                </a:lnTo>
                <a:lnTo>
                  <a:pt x="498927" y="729663"/>
                </a:lnTo>
                <a:lnTo>
                  <a:pt x="499199" y="730982"/>
                </a:lnTo>
                <a:lnTo>
                  <a:pt x="538747" y="730982"/>
                </a:lnTo>
                <a:lnTo>
                  <a:pt x="539009" y="729663"/>
                </a:lnTo>
                <a:lnTo>
                  <a:pt x="539543" y="728438"/>
                </a:lnTo>
                <a:lnTo>
                  <a:pt x="539543" y="457075"/>
                </a:lnTo>
                <a:lnTo>
                  <a:pt x="542174" y="444078"/>
                </a:lnTo>
                <a:lnTo>
                  <a:pt x="549345" y="433452"/>
                </a:lnTo>
                <a:lnTo>
                  <a:pt x="559974" y="426282"/>
                </a:lnTo>
                <a:lnTo>
                  <a:pt x="572977" y="423652"/>
                </a:lnTo>
                <a:lnTo>
                  <a:pt x="638674" y="423652"/>
                </a:lnTo>
                <a:lnTo>
                  <a:pt x="625665" y="404373"/>
                </a:lnTo>
                <a:lnTo>
                  <a:pt x="601964" y="388380"/>
                </a:lnTo>
                <a:lnTo>
                  <a:pt x="572977" y="382511"/>
                </a:lnTo>
                <a:close/>
              </a:path>
              <a:path w="842009" h="1170304">
                <a:moveTo>
                  <a:pt x="601691" y="41140"/>
                </a:moveTo>
                <a:lnTo>
                  <a:pt x="420803" y="41140"/>
                </a:lnTo>
                <a:lnTo>
                  <a:pt x="468361" y="44103"/>
                </a:lnTo>
                <a:lnTo>
                  <a:pt x="514174" y="52755"/>
                </a:lnTo>
                <a:lnTo>
                  <a:pt x="557883" y="66736"/>
                </a:lnTo>
                <a:lnTo>
                  <a:pt x="599131" y="85688"/>
                </a:lnTo>
                <a:lnTo>
                  <a:pt x="637559" y="109252"/>
                </a:lnTo>
                <a:lnTo>
                  <a:pt x="672808" y="137071"/>
                </a:lnTo>
                <a:lnTo>
                  <a:pt x="704521" y="168785"/>
                </a:lnTo>
                <a:lnTo>
                  <a:pt x="732383" y="204111"/>
                </a:lnTo>
                <a:lnTo>
                  <a:pt x="755901" y="242467"/>
                </a:lnTo>
                <a:lnTo>
                  <a:pt x="774852" y="283717"/>
                </a:lnTo>
                <a:lnTo>
                  <a:pt x="788832" y="327429"/>
                </a:lnTo>
                <a:lnTo>
                  <a:pt x="797483" y="373244"/>
                </a:lnTo>
                <a:lnTo>
                  <a:pt x="800446" y="420803"/>
                </a:lnTo>
                <a:lnTo>
                  <a:pt x="796832" y="473131"/>
                </a:lnTo>
                <a:lnTo>
                  <a:pt x="786211" y="523842"/>
                </a:lnTo>
                <a:lnTo>
                  <a:pt x="768919" y="572302"/>
                </a:lnTo>
                <a:lnTo>
                  <a:pt x="745289" y="617879"/>
                </a:lnTo>
                <a:lnTo>
                  <a:pt x="715657" y="659940"/>
                </a:lnTo>
                <a:lnTo>
                  <a:pt x="680355" y="697852"/>
                </a:lnTo>
                <a:lnTo>
                  <a:pt x="639718" y="730982"/>
                </a:lnTo>
                <a:lnTo>
                  <a:pt x="704752" y="730982"/>
                </a:lnTo>
                <a:lnTo>
                  <a:pt x="740166" y="694512"/>
                </a:lnTo>
                <a:lnTo>
                  <a:pt x="770138" y="655130"/>
                </a:lnTo>
                <a:lnTo>
                  <a:pt x="795210" y="612648"/>
                </a:lnTo>
                <a:lnTo>
                  <a:pt x="815137" y="567522"/>
                </a:lnTo>
                <a:lnTo>
                  <a:pt x="829674" y="520203"/>
                </a:lnTo>
                <a:lnTo>
                  <a:pt x="838575" y="471146"/>
                </a:lnTo>
                <a:lnTo>
                  <a:pt x="841597" y="420803"/>
                </a:lnTo>
                <a:lnTo>
                  <a:pt x="838761" y="371797"/>
                </a:lnTo>
                <a:lnTo>
                  <a:pt x="830464" y="324433"/>
                </a:lnTo>
                <a:lnTo>
                  <a:pt x="817025" y="279030"/>
                </a:lnTo>
                <a:lnTo>
                  <a:pt x="798762" y="235906"/>
                </a:lnTo>
                <a:lnTo>
                  <a:pt x="775993" y="195379"/>
                </a:lnTo>
                <a:lnTo>
                  <a:pt x="749036" y="157767"/>
                </a:lnTo>
                <a:lnTo>
                  <a:pt x="718209" y="123388"/>
                </a:lnTo>
                <a:lnTo>
                  <a:pt x="683832" y="92562"/>
                </a:lnTo>
                <a:lnTo>
                  <a:pt x="646220" y="65604"/>
                </a:lnTo>
                <a:lnTo>
                  <a:pt x="605694" y="42835"/>
                </a:lnTo>
                <a:lnTo>
                  <a:pt x="601691" y="41140"/>
                </a:lnTo>
                <a:close/>
              </a:path>
              <a:path w="842009" h="1170304">
                <a:moveTo>
                  <a:pt x="268630" y="403045"/>
                </a:moveTo>
                <a:lnTo>
                  <a:pt x="239632" y="408913"/>
                </a:lnTo>
                <a:lnTo>
                  <a:pt x="215929" y="424908"/>
                </a:lnTo>
                <a:lnTo>
                  <a:pt x="199935" y="448615"/>
                </a:lnTo>
                <a:lnTo>
                  <a:pt x="194067" y="477618"/>
                </a:lnTo>
                <a:lnTo>
                  <a:pt x="194071" y="599437"/>
                </a:lnTo>
                <a:lnTo>
                  <a:pt x="195683" y="607422"/>
                </a:lnTo>
                <a:lnTo>
                  <a:pt x="200090" y="613959"/>
                </a:lnTo>
                <a:lnTo>
                  <a:pt x="206630" y="618365"/>
                </a:lnTo>
                <a:lnTo>
                  <a:pt x="214642" y="619981"/>
                </a:lnTo>
                <a:lnTo>
                  <a:pt x="222648" y="618365"/>
                </a:lnTo>
                <a:lnTo>
                  <a:pt x="229185" y="613959"/>
                </a:lnTo>
                <a:lnTo>
                  <a:pt x="233591" y="607422"/>
                </a:lnTo>
                <a:lnTo>
                  <a:pt x="235203" y="599437"/>
                </a:lnTo>
                <a:lnTo>
                  <a:pt x="235207" y="477618"/>
                </a:lnTo>
                <a:lnTo>
                  <a:pt x="237838" y="464620"/>
                </a:lnTo>
                <a:lnTo>
                  <a:pt x="245008" y="453991"/>
                </a:lnTo>
                <a:lnTo>
                  <a:pt x="255633" y="446817"/>
                </a:lnTo>
                <a:lnTo>
                  <a:pt x="268630" y="444185"/>
                </a:lnTo>
                <a:lnTo>
                  <a:pt x="334337" y="444185"/>
                </a:lnTo>
                <a:lnTo>
                  <a:pt x="321331" y="424908"/>
                </a:lnTo>
                <a:lnTo>
                  <a:pt x="297628" y="408913"/>
                </a:lnTo>
                <a:lnTo>
                  <a:pt x="268630" y="403045"/>
                </a:lnTo>
                <a:close/>
              </a:path>
              <a:path w="842009" h="1170304">
                <a:moveTo>
                  <a:pt x="638674" y="423652"/>
                </a:moveTo>
                <a:lnTo>
                  <a:pt x="572977" y="423652"/>
                </a:lnTo>
                <a:lnTo>
                  <a:pt x="585968" y="426282"/>
                </a:lnTo>
                <a:lnTo>
                  <a:pt x="596590" y="433452"/>
                </a:lnTo>
                <a:lnTo>
                  <a:pt x="603759" y="444078"/>
                </a:lnTo>
                <a:lnTo>
                  <a:pt x="606389" y="457075"/>
                </a:lnTo>
                <a:lnTo>
                  <a:pt x="606389" y="578872"/>
                </a:lnTo>
                <a:lnTo>
                  <a:pt x="608007" y="586878"/>
                </a:lnTo>
                <a:lnTo>
                  <a:pt x="612415" y="593415"/>
                </a:lnTo>
                <a:lnTo>
                  <a:pt x="618953" y="597821"/>
                </a:lnTo>
                <a:lnTo>
                  <a:pt x="626954" y="599437"/>
                </a:lnTo>
                <a:lnTo>
                  <a:pt x="634962" y="597821"/>
                </a:lnTo>
                <a:lnTo>
                  <a:pt x="641502" y="593415"/>
                </a:lnTo>
                <a:lnTo>
                  <a:pt x="645912" y="586878"/>
                </a:lnTo>
                <a:lnTo>
                  <a:pt x="647530" y="578872"/>
                </a:lnTo>
                <a:lnTo>
                  <a:pt x="647530" y="457075"/>
                </a:lnTo>
                <a:lnTo>
                  <a:pt x="641660" y="428077"/>
                </a:lnTo>
                <a:lnTo>
                  <a:pt x="638674" y="423652"/>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3755055" y="1968183"/>
            <a:ext cx="18772" cy="106277"/>
          </a:xfrm>
          <a:custGeom>
            <a:avLst/>
            <a:gdLst/>
            <a:ahLst/>
            <a:cxnLst/>
            <a:rect l="l" t="t" r="r" b="b"/>
            <a:pathLst>
              <a:path w="41275" h="233680">
                <a:moveTo>
                  <a:pt x="20575" y="0"/>
                </a:moveTo>
                <a:lnTo>
                  <a:pt x="12567" y="1615"/>
                </a:lnTo>
                <a:lnTo>
                  <a:pt x="6027" y="6023"/>
                </a:lnTo>
                <a:lnTo>
                  <a:pt x="1617" y="12563"/>
                </a:lnTo>
                <a:lnTo>
                  <a:pt x="0" y="20575"/>
                </a:lnTo>
                <a:lnTo>
                  <a:pt x="0" y="213040"/>
                </a:lnTo>
                <a:lnTo>
                  <a:pt x="1617" y="221046"/>
                </a:lnTo>
                <a:lnTo>
                  <a:pt x="6027" y="227583"/>
                </a:lnTo>
                <a:lnTo>
                  <a:pt x="12567" y="231989"/>
                </a:lnTo>
                <a:lnTo>
                  <a:pt x="20575" y="233605"/>
                </a:lnTo>
                <a:lnTo>
                  <a:pt x="28581" y="231989"/>
                </a:lnTo>
                <a:lnTo>
                  <a:pt x="35118" y="227583"/>
                </a:lnTo>
                <a:lnTo>
                  <a:pt x="39524" y="221046"/>
                </a:lnTo>
                <a:lnTo>
                  <a:pt x="41140" y="213040"/>
                </a:lnTo>
                <a:lnTo>
                  <a:pt x="41140" y="20575"/>
                </a:lnTo>
                <a:lnTo>
                  <a:pt x="39524" y="12563"/>
                </a:lnTo>
                <a:lnTo>
                  <a:pt x="35118" y="6023"/>
                </a:lnTo>
                <a:lnTo>
                  <a:pt x="28581" y="1615"/>
                </a:lnTo>
                <a:lnTo>
                  <a:pt x="20575"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3610522" y="2007000"/>
            <a:ext cx="62336" cy="94442"/>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3504663" y="2112858"/>
            <a:ext cx="94372" cy="62407"/>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3929787" y="2112862"/>
            <a:ext cx="94374" cy="62403"/>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3855974" y="2007004"/>
            <a:ext cx="62330" cy="94442"/>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3" name="object 23"/>
          <p:cNvSpPr txBox="1"/>
          <p:nvPr/>
        </p:nvSpPr>
        <p:spPr>
          <a:xfrm>
            <a:off x="756125" y="3922804"/>
            <a:ext cx="2117470" cy="889507"/>
          </a:xfrm>
          <a:prstGeom prst="rect">
            <a:avLst/>
          </a:prstGeom>
        </p:spPr>
        <p:txBody>
          <a:bodyPr vert="horz" wrap="square" lIns="0" tIns="78264" rIns="0" bIns="0" rtlCol="0">
            <a:spAutoFit/>
          </a:bodyPr>
          <a:lstStyle/>
          <a:p>
            <a:pPr marL="5776" defTabSz="415869">
              <a:spcBef>
                <a:spcPts val="617"/>
              </a:spcBef>
            </a:pPr>
            <a:r>
              <a:rPr sz="1350" b="1" spc="39" dirty="0">
                <a:solidFill>
                  <a:srgbClr val="14296B"/>
                </a:solidFill>
                <a:latin typeface="Arial"/>
                <a:cs typeface="Arial"/>
              </a:rPr>
              <a:t>Props</a:t>
            </a:r>
            <a:endParaRPr sz="1350" dirty="0">
              <a:solidFill>
                <a:prstClr val="black"/>
              </a:solidFill>
              <a:latin typeface="Arial"/>
              <a:cs typeface="Arial"/>
            </a:endParaRPr>
          </a:p>
          <a:p>
            <a:pPr marL="5776" marR="2311" defTabSz="415869">
              <a:lnSpc>
                <a:spcPts val="1014"/>
              </a:lnSpc>
              <a:spcBef>
                <a:spcPts val="737"/>
              </a:spcBef>
            </a:pPr>
            <a:r>
              <a:rPr sz="978" spc="-62" dirty="0">
                <a:solidFill>
                  <a:srgbClr val="14296B"/>
                </a:solidFill>
                <a:latin typeface="Arial"/>
                <a:cs typeface="Arial"/>
              </a:rPr>
              <a:t>To </a:t>
            </a:r>
            <a:r>
              <a:rPr sz="978" spc="5" dirty="0">
                <a:solidFill>
                  <a:srgbClr val="14296B"/>
                </a:solidFill>
                <a:latin typeface="Arial"/>
                <a:cs typeface="Arial"/>
              </a:rPr>
              <a:t>make </a:t>
            </a:r>
            <a:r>
              <a:rPr sz="978" spc="23" dirty="0">
                <a:solidFill>
                  <a:srgbClr val="14296B"/>
                </a:solidFill>
                <a:latin typeface="Arial"/>
                <a:cs typeface="Arial"/>
              </a:rPr>
              <a:t>photos </a:t>
            </a:r>
            <a:r>
              <a:rPr sz="978" spc="18" dirty="0">
                <a:solidFill>
                  <a:srgbClr val="14296B"/>
                </a:solidFill>
                <a:latin typeface="Arial"/>
                <a:cs typeface="Arial"/>
              </a:rPr>
              <a:t>look </a:t>
            </a:r>
            <a:r>
              <a:rPr sz="978" spc="5" dirty="0">
                <a:solidFill>
                  <a:srgbClr val="14296B"/>
                </a:solidFill>
                <a:latin typeface="Arial"/>
                <a:cs typeface="Arial"/>
              </a:rPr>
              <a:t>more </a:t>
            </a:r>
            <a:r>
              <a:rPr sz="978" spc="-2" dirty="0">
                <a:solidFill>
                  <a:srgbClr val="14296B"/>
                </a:solidFill>
                <a:latin typeface="Arial"/>
                <a:cs typeface="Arial"/>
              </a:rPr>
              <a:t>alive </a:t>
            </a:r>
            <a:r>
              <a:rPr sz="978" spc="11" dirty="0">
                <a:solidFill>
                  <a:srgbClr val="14296B"/>
                </a:solidFill>
                <a:latin typeface="Arial"/>
                <a:cs typeface="Arial"/>
              </a:rPr>
              <a:t>and  </a:t>
            </a:r>
            <a:r>
              <a:rPr sz="978" spc="9" dirty="0">
                <a:solidFill>
                  <a:srgbClr val="14296B"/>
                </a:solidFill>
                <a:latin typeface="Arial"/>
                <a:cs typeface="Arial"/>
              </a:rPr>
              <a:t>interesting. </a:t>
            </a:r>
            <a:r>
              <a:rPr sz="978" spc="11" dirty="0">
                <a:solidFill>
                  <a:srgbClr val="14296B"/>
                </a:solidFill>
                <a:latin typeface="Arial"/>
                <a:cs typeface="Arial"/>
              </a:rPr>
              <a:t>Include </a:t>
            </a:r>
            <a:r>
              <a:rPr sz="978" spc="9" dirty="0">
                <a:solidFill>
                  <a:srgbClr val="14296B"/>
                </a:solidFill>
                <a:latin typeface="Arial"/>
                <a:cs typeface="Arial"/>
              </a:rPr>
              <a:t>accessories </a:t>
            </a:r>
            <a:r>
              <a:rPr sz="978" spc="16" dirty="0">
                <a:solidFill>
                  <a:srgbClr val="14296B"/>
                </a:solidFill>
                <a:latin typeface="Arial"/>
                <a:cs typeface="Arial"/>
              </a:rPr>
              <a:t>such  </a:t>
            </a:r>
            <a:r>
              <a:rPr sz="978" spc="-7" dirty="0">
                <a:solidFill>
                  <a:srgbClr val="14296B"/>
                </a:solidFill>
                <a:latin typeface="Arial"/>
                <a:cs typeface="Arial"/>
              </a:rPr>
              <a:t>as </a:t>
            </a:r>
            <a:r>
              <a:rPr sz="978" spc="11" dirty="0">
                <a:solidFill>
                  <a:srgbClr val="14296B"/>
                </a:solidFill>
                <a:latin typeface="Arial"/>
                <a:cs typeface="Arial"/>
              </a:rPr>
              <a:t>flowers, </a:t>
            </a:r>
            <a:r>
              <a:rPr sz="978" spc="9" dirty="0">
                <a:solidFill>
                  <a:srgbClr val="14296B"/>
                </a:solidFill>
                <a:latin typeface="Arial"/>
                <a:cs typeface="Arial"/>
              </a:rPr>
              <a:t>cutleries and</a:t>
            </a:r>
            <a:r>
              <a:rPr sz="978" spc="46" dirty="0">
                <a:solidFill>
                  <a:srgbClr val="14296B"/>
                </a:solidFill>
                <a:latin typeface="Arial"/>
                <a:cs typeface="Arial"/>
              </a:rPr>
              <a:t> </a:t>
            </a:r>
            <a:r>
              <a:rPr sz="978" spc="18" dirty="0">
                <a:solidFill>
                  <a:srgbClr val="14296B"/>
                </a:solidFill>
                <a:latin typeface="Arial"/>
                <a:cs typeface="Arial"/>
              </a:rPr>
              <a:t>stationeries.</a:t>
            </a:r>
            <a:endParaRPr sz="978" dirty="0">
              <a:solidFill>
                <a:prstClr val="black"/>
              </a:solidFill>
              <a:latin typeface="Arial"/>
              <a:cs typeface="Arial"/>
            </a:endParaRPr>
          </a:p>
        </p:txBody>
      </p:sp>
      <p:sp>
        <p:nvSpPr>
          <p:cNvPr id="24" name="object 24"/>
          <p:cNvSpPr txBox="1"/>
          <p:nvPr/>
        </p:nvSpPr>
        <p:spPr>
          <a:xfrm>
            <a:off x="3634606" y="2892281"/>
            <a:ext cx="1356775" cy="2629044"/>
          </a:xfrm>
          <a:prstGeom prst="rect">
            <a:avLst/>
          </a:prstGeom>
        </p:spPr>
        <p:txBody>
          <a:bodyPr vert="horz" wrap="square" lIns="0" tIns="5198" rIns="0" bIns="0" rtlCol="0">
            <a:spAutoFit/>
          </a:bodyPr>
          <a:lstStyle/>
          <a:p>
            <a:pPr marL="5776" defTabSz="415869">
              <a:spcBef>
                <a:spcPts val="41"/>
              </a:spcBef>
            </a:pPr>
            <a:r>
              <a:rPr sz="1350" b="1" spc="37" dirty="0">
                <a:solidFill>
                  <a:srgbClr val="14296B"/>
                </a:solidFill>
                <a:latin typeface="Arial"/>
                <a:cs typeface="Arial"/>
              </a:rPr>
              <a:t>Lighting</a:t>
            </a:r>
            <a:endParaRPr sz="1350" dirty="0">
              <a:solidFill>
                <a:prstClr val="black"/>
              </a:solidFill>
              <a:latin typeface="Arial"/>
              <a:cs typeface="Arial"/>
            </a:endParaRPr>
          </a:p>
          <a:p>
            <a:pPr marL="5776" defTabSz="415869">
              <a:lnSpc>
                <a:spcPts val="1094"/>
              </a:lnSpc>
              <a:spcBef>
                <a:spcPts val="814"/>
              </a:spcBef>
            </a:pPr>
            <a:r>
              <a:rPr sz="978" spc="9" dirty="0">
                <a:solidFill>
                  <a:srgbClr val="14296B"/>
                </a:solidFill>
                <a:latin typeface="Arial"/>
                <a:cs typeface="Arial"/>
              </a:rPr>
              <a:t>When</a:t>
            </a:r>
            <a:r>
              <a:rPr sz="978" spc="52" dirty="0">
                <a:solidFill>
                  <a:srgbClr val="14296B"/>
                </a:solidFill>
                <a:latin typeface="Arial"/>
                <a:cs typeface="Arial"/>
              </a:rPr>
              <a:t> </a:t>
            </a:r>
            <a:r>
              <a:rPr sz="978" spc="37" dirty="0">
                <a:solidFill>
                  <a:srgbClr val="14296B"/>
                </a:solidFill>
                <a:latin typeface="Arial"/>
                <a:cs typeface="Arial"/>
              </a:rPr>
              <a:t>shooting</a:t>
            </a:r>
            <a:endParaRPr sz="978" dirty="0">
              <a:solidFill>
                <a:prstClr val="black"/>
              </a:solidFill>
              <a:latin typeface="Arial"/>
              <a:cs typeface="Arial"/>
            </a:endParaRPr>
          </a:p>
          <a:p>
            <a:pPr marL="5776" marR="2311" algn="just" defTabSz="415869">
              <a:lnSpc>
                <a:spcPts val="1014"/>
              </a:lnSpc>
              <a:spcBef>
                <a:spcPts val="86"/>
              </a:spcBef>
            </a:pPr>
            <a:r>
              <a:rPr sz="978" spc="29" dirty="0">
                <a:solidFill>
                  <a:srgbClr val="14296B"/>
                </a:solidFill>
                <a:latin typeface="Arial"/>
                <a:cs typeface="Arial"/>
              </a:rPr>
              <a:t>indoors, </a:t>
            </a:r>
            <a:r>
              <a:rPr sz="978" spc="32" dirty="0">
                <a:solidFill>
                  <a:srgbClr val="14296B"/>
                </a:solidFill>
                <a:latin typeface="Arial"/>
                <a:cs typeface="Arial"/>
              </a:rPr>
              <a:t>find </a:t>
            </a:r>
            <a:r>
              <a:rPr sz="978" spc="-20" dirty="0">
                <a:solidFill>
                  <a:srgbClr val="14296B"/>
                </a:solidFill>
                <a:latin typeface="Arial"/>
                <a:cs typeface="Arial"/>
              </a:rPr>
              <a:t>a </a:t>
            </a:r>
            <a:r>
              <a:rPr sz="978" spc="41" dirty="0">
                <a:solidFill>
                  <a:srgbClr val="14296B"/>
                </a:solidFill>
                <a:latin typeface="Arial"/>
                <a:cs typeface="Arial"/>
              </a:rPr>
              <a:t>spot </a:t>
            </a:r>
            <a:r>
              <a:rPr sz="978" spc="44" dirty="0">
                <a:solidFill>
                  <a:srgbClr val="14296B"/>
                </a:solidFill>
                <a:latin typeface="Arial"/>
                <a:cs typeface="Arial"/>
              </a:rPr>
              <a:t>by  </a:t>
            </a:r>
            <a:r>
              <a:rPr sz="978" spc="20" dirty="0">
                <a:solidFill>
                  <a:srgbClr val="14296B"/>
                </a:solidFill>
                <a:latin typeface="Arial"/>
                <a:cs typeface="Arial"/>
              </a:rPr>
              <a:t>the </a:t>
            </a:r>
            <a:r>
              <a:rPr sz="978" spc="39" dirty="0">
                <a:solidFill>
                  <a:srgbClr val="14296B"/>
                </a:solidFill>
                <a:latin typeface="Arial"/>
                <a:cs typeface="Arial"/>
              </a:rPr>
              <a:t>windows </a:t>
            </a:r>
            <a:r>
              <a:rPr sz="978" spc="20" dirty="0">
                <a:solidFill>
                  <a:srgbClr val="14296B"/>
                </a:solidFill>
                <a:latin typeface="Arial"/>
                <a:cs typeface="Arial"/>
              </a:rPr>
              <a:t>and </a:t>
            </a:r>
            <a:r>
              <a:rPr sz="978" spc="27" dirty="0">
                <a:solidFill>
                  <a:srgbClr val="14296B"/>
                </a:solidFill>
                <a:latin typeface="Arial"/>
                <a:cs typeface="Arial"/>
              </a:rPr>
              <a:t>try </a:t>
            </a:r>
            <a:r>
              <a:rPr sz="978" spc="52" dirty="0">
                <a:solidFill>
                  <a:srgbClr val="14296B"/>
                </a:solidFill>
                <a:latin typeface="Arial"/>
                <a:cs typeface="Arial"/>
              </a:rPr>
              <a:t>to  </a:t>
            </a:r>
            <a:r>
              <a:rPr sz="978" spc="27" dirty="0">
                <a:solidFill>
                  <a:srgbClr val="14296B"/>
                </a:solidFill>
                <a:latin typeface="Arial"/>
                <a:cs typeface="Arial"/>
              </a:rPr>
              <a:t>avoid artificial</a:t>
            </a:r>
            <a:r>
              <a:rPr sz="978" spc="77" dirty="0">
                <a:solidFill>
                  <a:srgbClr val="14296B"/>
                </a:solidFill>
                <a:latin typeface="Arial"/>
                <a:cs typeface="Arial"/>
              </a:rPr>
              <a:t> </a:t>
            </a:r>
            <a:r>
              <a:rPr sz="978" spc="32" dirty="0">
                <a:solidFill>
                  <a:srgbClr val="14296B"/>
                </a:solidFill>
                <a:latin typeface="Arial"/>
                <a:cs typeface="Arial"/>
              </a:rPr>
              <a:t>lighting.</a:t>
            </a:r>
            <a:endParaRPr sz="978" dirty="0">
              <a:solidFill>
                <a:prstClr val="black"/>
              </a:solidFill>
              <a:latin typeface="Arial"/>
              <a:cs typeface="Arial"/>
            </a:endParaRPr>
          </a:p>
          <a:p>
            <a:pPr marL="5776" defTabSz="415869">
              <a:spcBef>
                <a:spcPts val="764"/>
              </a:spcBef>
            </a:pPr>
            <a:r>
              <a:rPr sz="1350" b="1" spc="34" dirty="0">
                <a:solidFill>
                  <a:srgbClr val="14296B"/>
                </a:solidFill>
                <a:latin typeface="Arial"/>
                <a:cs typeface="Arial"/>
              </a:rPr>
              <a:t>Soft</a:t>
            </a:r>
            <a:r>
              <a:rPr sz="1350" b="1" spc="91" dirty="0">
                <a:solidFill>
                  <a:srgbClr val="14296B"/>
                </a:solidFill>
                <a:latin typeface="Arial"/>
                <a:cs typeface="Arial"/>
              </a:rPr>
              <a:t> </a:t>
            </a:r>
            <a:r>
              <a:rPr sz="1350" b="1" spc="37" dirty="0">
                <a:solidFill>
                  <a:srgbClr val="14296B"/>
                </a:solidFill>
                <a:latin typeface="Arial"/>
                <a:cs typeface="Arial"/>
              </a:rPr>
              <a:t>lighting</a:t>
            </a:r>
            <a:endParaRPr sz="1350" dirty="0">
              <a:solidFill>
                <a:prstClr val="black"/>
              </a:solidFill>
              <a:latin typeface="Arial"/>
              <a:cs typeface="Arial"/>
            </a:endParaRPr>
          </a:p>
          <a:p>
            <a:pPr marL="5776" defTabSz="415869">
              <a:lnSpc>
                <a:spcPts val="1094"/>
              </a:lnSpc>
              <a:spcBef>
                <a:spcPts val="814"/>
              </a:spcBef>
            </a:pPr>
            <a:r>
              <a:rPr sz="978" spc="9" dirty="0">
                <a:solidFill>
                  <a:srgbClr val="14296B"/>
                </a:solidFill>
                <a:latin typeface="Arial"/>
                <a:cs typeface="Arial"/>
              </a:rPr>
              <a:t>Safe </a:t>
            </a:r>
            <a:r>
              <a:rPr sz="978" spc="39" dirty="0">
                <a:solidFill>
                  <a:srgbClr val="14296B"/>
                </a:solidFill>
                <a:latin typeface="Arial"/>
                <a:cs typeface="Arial"/>
              </a:rPr>
              <a:t>to </a:t>
            </a:r>
            <a:r>
              <a:rPr sz="978" spc="20" dirty="0">
                <a:solidFill>
                  <a:srgbClr val="14296B"/>
                </a:solidFill>
                <a:latin typeface="Arial"/>
                <a:cs typeface="Arial"/>
              </a:rPr>
              <a:t>be</a:t>
            </a:r>
            <a:r>
              <a:rPr sz="978" spc="112" dirty="0">
                <a:solidFill>
                  <a:srgbClr val="14296B"/>
                </a:solidFill>
                <a:latin typeface="Arial"/>
                <a:cs typeface="Arial"/>
              </a:rPr>
              <a:t> </a:t>
            </a:r>
            <a:r>
              <a:rPr sz="978" spc="34" dirty="0">
                <a:solidFill>
                  <a:srgbClr val="14296B"/>
                </a:solidFill>
                <a:latin typeface="Arial"/>
                <a:cs typeface="Arial"/>
              </a:rPr>
              <a:t>applied</a:t>
            </a:r>
            <a:endParaRPr sz="978" dirty="0">
              <a:solidFill>
                <a:prstClr val="black"/>
              </a:solidFill>
              <a:latin typeface="Arial"/>
              <a:cs typeface="Arial"/>
            </a:endParaRPr>
          </a:p>
          <a:p>
            <a:pPr marL="5776" marR="123605" defTabSz="415869">
              <a:lnSpc>
                <a:spcPts val="1014"/>
              </a:lnSpc>
              <a:spcBef>
                <a:spcPts val="86"/>
              </a:spcBef>
            </a:pPr>
            <a:r>
              <a:rPr sz="978" spc="20" dirty="0">
                <a:solidFill>
                  <a:srgbClr val="14296B"/>
                </a:solidFill>
                <a:latin typeface="Arial"/>
                <a:cs typeface="Arial"/>
              </a:rPr>
              <a:t>on </a:t>
            </a:r>
            <a:r>
              <a:rPr sz="978" spc="9" dirty="0">
                <a:solidFill>
                  <a:srgbClr val="14296B"/>
                </a:solidFill>
                <a:latin typeface="Arial"/>
                <a:cs typeface="Arial"/>
              </a:rPr>
              <a:t>all </a:t>
            </a:r>
            <a:r>
              <a:rPr sz="978" spc="39" dirty="0">
                <a:solidFill>
                  <a:srgbClr val="14296B"/>
                </a:solidFill>
                <a:latin typeface="Arial"/>
                <a:cs typeface="Arial"/>
              </a:rPr>
              <a:t>photos </a:t>
            </a:r>
            <a:r>
              <a:rPr sz="978" spc="23" dirty="0">
                <a:solidFill>
                  <a:srgbClr val="14296B"/>
                </a:solidFill>
                <a:latin typeface="Arial"/>
                <a:cs typeface="Arial"/>
              </a:rPr>
              <a:t>since </a:t>
            </a:r>
            <a:r>
              <a:rPr sz="978" spc="44" dirty="0">
                <a:solidFill>
                  <a:srgbClr val="14296B"/>
                </a:solidFill>
                <a:latin typeface="Arial"/>
                <a:cs typeface="Arial"/>
              </a:rPr>
              <a:t>it  </a:t>
            </a:r>
            <a:r>
              <a:rPr sz="978" spc="23" dirty="0">
                <a:solidFill>
                  <a:srgbClr val="14296B"/>
                </a:solidFill>
                <a:latin typeface="Arial"/>
                <a:cs typeface="Arial"/>
              </a:rPr>
              <a:t>eliminates </a:t>
            </a:r>
            <a:r>
              <a:rPr sz="978" spc="34" dirty="0">
                <a:solidFill>
                  <a:srgbClr val="14296B"/>
                </a:solidFill>
                <a:latin typeface="Arial"/>
                <a:cs typeface="Arial"/>
              </a:rPr>
              <a:t>shadows  </a:t>
            </a:r>
            <a:r>
              <a:rPr sz="978" spc="20" dirty="0">
                <a:solidFill>
                  <a:srgbClr val="14296B"/>
                </a:solidFill>
                <a:latin typeface="Arial"/>
                <a:cs typeface="Arial"/>
              </a:rPr>
              <a:t>and</a:t>
            </a:r>
            <a:r>
              <a:rPr sz="978" spc="55" dirty="0">
                <a:solidFill>
                  <a:srgbClr val="14296B"/>
                </a:solidFill>
                <a:latin typeface="Arial"/>
                <a:cs typeface="Arial"/>
              </a:rPr>
              <a:t> </a:t>
            </a:r>
            <a:r>
              <a:rPr sz="978" spc="18" dirty="0">
                <a:solidFill>
                  <a:srgbClr val="14296B"/>
                </a:solidFill>
                <a:latin typeface="Arial"/>
                <a:cs typeface="Arial"/>
              </a:rPr>
              <a:t>glare.</a:t>
            </a:r>
            <a:endParaRPr sz="978" dirty="0">
              <a:solidFill>
                <a:prstClr val="black"/>
              </a:solidFill>
              <a:latin typeface="Arial"/>
              <a:cs typeface="Arial"/>
            </a:endParaRPr>
          </a:p>
          <a:p>
            <a:pPr marL="5776" defTabSz="415869">
              <a:spcBef>
                <a:spcPts val="764"/>
              </a:spcBef>
            </a:pPr>
            <a:r>
              <a:rPr sz="1350" b="1" spc="37" dirty="0">
                <a:solidFill>
                  <a:srgbClr val="14296B"/>
                </a:solidFill>
                <a:latin typeface="Arial"/>
                <a:cs typeface="Arial"/>
              </a:rPr>
              <a:t>Hard</a:t>
            </a:r>
            <a:r>
              <a:rPr sz="1350" b="1" spc="91" dirty="0">
                <a:solidFill>
                  <a:srgbClr val="14296B"/>
                </a:solidFill>
                <a:latin typeface="Arial"/>
                <a:cs typeface="Arial"/>
              </a:rPr>
              <a:t> </a:t>
            </a:r>
            <a:r>
              <a:rPr sz="1350" b="1" spc="37" dirty="0">
                <a:solidFill>
                  <a:srgbClr val="14296B"/>
                </a:solidFill>
                <a:latin typeface="Arial"/>
                <a:cs typeface="Arial"/>
              </a:rPr>
              <a:t>lighting</a:t>
            </a:r>
            <a:endParaRPr sz="1350" dirty="0">
              <a:solidFill>
                <a:prstClr val="black"/>
              </a:solidFill>
              <a:latin typeface="Arial"/>
              <a:cs typeface="Arial"/>
            </a:endParaRPr>
          </a:p>
          <a:p>
            <a:pPr marL="5776" defTabSz="415869">
              <a:lnSpc>
                <a:spcPts val="1094"/>
              </a:lnSpc>
              <a:spcBef>
                <a:spcPts val="814"/>
              </a:spcBef>
            </a:pPr>
            <a:r>
              <a:rPr sz="978" spc="16" dirty="0">
                <a:solidFill>
                  <a:srgbClr val="14296B"/>
                </a:solidFill>
                <a:latin typeface="Arial"/>
                <a:cs typeface="Arial"/>
              </a:rPr>
              <a:t>Creates</a:t>
            </a:r>
            <a:r>
              <a:rPr sz="978" spc="52" dirty="0">
                <a:solidFill>
                  <a:srgbClr val="14296B"/>
                </a:solidFill>
                <a:latin typeface="Arial"/>
                <a:cs typeface="Arial"/>
              </a:rPr>
              <a:t> </a:t>
            </a:r>
            <a:r>
              <a:rPr sz="978" spc="34" dirty="0">
                <a:solidFill>
                  <a:srgbClr val="14296B"/>
                </a:solidFill>
                <a:latin typeface="Arial"/>
                <a:cs typeface="Arial"/>
              </a:rPr>
              <a:t>shadows,</a:t>
            </a:r>
            <a:endParaRPr sz="978" dirty="0">
              <a:solidFill>
                <a:prstClr val="black"/>
              </a:solidFill>
              <a:latin typeface="Arial"/>
              <a:cs typeface="Arial"/>
            </a:endParaRPr>
          </a:p>
          <a:p>
            <a:pPr marL="5776" marR="34945" defTabSz="415869">
              <a:lnSpc>
                <a:spcPts val="1014"/>
              </a:lnSpc>
              <a:spcBef>
                <a:spcPts val="84"/>
              </a:spcBef>
            </a:pPr>
            <a:r>
              <a:rPr sz="978" spc="34" dirty="0">
                <a:solidFill>
                  <a:srgbClr val="14296B"/>
                </a:solidFill>
                <a:latin typeface="Arial"/>
                <a:cs typeface="Arial"/>
              </a:rPr>
              <a:t>contrast </a:t>
            </a:r>
            <a:r>
              <a:rPr sz="978" spc="20" dirty="0">
                <a:solidFill>
                  <a:srgbClr val="14296B"/>
                </a:solidFill>
                <a:latin typeface="Arial"/>
                <a:cs typeface="Arial"/>
              </a:rPr>
              <a:t>and results </a:t>
            </a:r>
            <a:r>
              <a:rPr sz="978" spc="25" dirty="0">
                <a:solidFill>
                  <a:srgbClr val="14296B"/>
                </a:solidFill>
                <a:latin typeface="Arial"/>
                <a:cs typeface="Arial"/>
              </a:rPr>
              <a:t>in  </a:t>
            </a:r>
            <a:r>
              <a:rPr sz="978" spc="-20" dirty="0">
                <a:solidFill>
                  <a:srgbClr val="14296B"/>
                </a:solidFill>
                <a:latin typeface="Arial"/>
                <a:cs typeface="Arial"/>
              </a:rPr>
              <a:t>a </a:t>
            </a:r>
            <a:r>
              <a:rPr sz="978" spc="32" dirty="0">
                <a:solidFill>
                  <a:srgbClr val="14296B"/>
                </a:solidFill>
                <a:latin typeface="Arial"/>
                <a:cs typeface="Arial"/>
              </a:rPr>
              <a:t>dramatic</a:t>
            </a:r>
            <a:r>
              <a:rPr sz="978" spc="127" dirty="0">
                <a:solidFill>
                  <a:srgbClr val="14296B"/>
                </a:solidFill>
                <a:latin typeface="Arial"/>
                <a:cs typeface="Arial"/>
              </a:rPr>
              <a:t> </a:t>
            </a:r>
            <a:r>
              <a:rPr sz="978" spc="44" dirty="0">
                <a:solidFill>
                  <a:srgbClr val="14296B"/>
                </a:solidFill>
                <a:latin typeface="Arial"/>
                <a:cs typeface="Arial"/>
              </a:rPr>
              <a:t>photo.</a:t>
            </a:r>
            <a:endParaRPr sz="978" dirty="0">
              <a:solidFill>
                <a:prstClr val="black"/>
              </a:solidFill>
              <a:latin typeface="Arial"/>
              <a:cs typeface="Arial"/>
            </a:endParaRPr>
          </a:p>
        </p:txBody>
      </p:sp>
      <p:sp>
        <p:nvSpPr>
          <p:cNvPr id="25" name="object 25"/>
          <p:cNvSpPr/>
          <p:nvPr/>
        </p:nvSpPr>
        <p:spPr>
          <a:xfrm>
            <a:off x="5100601" y="2933555"/>
            <a:ext cx="1660013" cy="901918"/>
          </a:xfrm>
          <a:custGeom>
            <a:avLst/>
            <a:gdLst/>
            <a:ahLst/>
            <a:cxnLst/>
            <a:rect l="l" t="t" r="r" b="b"/>
            <a:pathLst>
              <a:path w="3649980" h="1983104">
                <a:moveTo>
                  <a:pt x="0" y="1982902"/>
                </a:moveTo>
                <a:lnTo>
                  <a:pt x="3649909" y="1982902"/>
                </a:lnTo>
                <a:lnTo>
                  <a:pt x="3649909" y="0"/>
                </a:lnTo>
                <a:lnTo>
                  <a:pt x="0" y="0"/>
                </a:lnTo>
                <a:lnTo>
                  <a:pt x="0" y="1982902"/>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5100601" y="3902050"/>
            <a:ext cx="1660013" cy="620051"/>
          </a:xfrm>
          <a:custGeom>
            <a:avLst/>
            <a:gdLst/>
            <a:ahLst/>
            <a:cxnLst/>
            <a:rect l="l" t="t" r="r" b="b"/>
            <a:pathLst>
              <a:path w="3649980" h="1363345">
                <a:moveTo>
                  <a:pt x="0" y="1363120"/>
                </a:moveTo>
                <a:lnTo>
                  <a:pt x="3649909" y="1363120"/>
                </a:lnTo>
                <a:lnTo>
                  <a:pt x="3649909" y="0"/>
                </a:lnTo>
                <a:lnTo>
                  <a:pt x="0" y="0"/>
                </a:lnTo>
                <a:lnTo>
                  <a:pt x="0" y="136312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6830743" y="2935936"/>
            <a:ext cx="1705560" cy="2426904"/>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6830743" y="2935936"/>
            <a:ext cx="1705643" cy="2427062"/>
          </a:xfrm>
          <a:custGeom>
            <a:avLst/>
            <a:gdLst/>
            <a:ahLst/>
            <a:cxnLst/>
            <a:rect l="l" t="t" r="r" b="b"/>
            <a:pathLst>
              <a:path w="3750309" h="5336540">
                <a:moveTo>
                  <a:pt x="0" y="5336193"/>
                </a:moveTo>
                <a:lnTo>
                  <a:pt x="3750126" y="5336193"/>
                </a:lnTo>
                <a:lnTo>
                  <a:pt x="3750126" y="0"/>
                </a:lnTo>
                <a:lnTo>
                  <a:pt x="0" y="0"/>
                </a:lnTo>
                <a:lnTo>
                  <a:pt x="0" y="5336193"/>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5102077" y="4590631"/>
            <a:ext cx="1657000" cy="773099"/>
          </a:xfrm>
          <a:prstGeom prst="rect">
            <a:avLst/>
          </a:prstGeom>
          <a:blipFill>
            <a:blip r:embed="rId7" cstate="print"/>
            <a:stretch>
              <a:fillRect/>
            </a:stretch>
          </a:blipFill>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5102077" y="4590631"/>
            <a:ext cx="1657125" cy="773114"/>
          </a:xfrm>
          <a:custGeom>
            <a:avLst/>
            <a:gdLst/>
            <a:ahLst/>
            <a:cxnLst/>
            <a:rect l="l" t="t" r="r" b="b"/>
            <a:pathLst>
              <a:path w="3643630" h="1699895">
                <a:moveTo>
                  <a:pt x="0" y="1699864"/>
                </a:moveTo>
                <a:lnTo>
                  <a:pt x="3643344" y="1699864"/>
                </a:lnTo>
                <a:lnTo>
                  <a:pt x="3643344" y="0"/>
                </a:lnTo>
                <a:lnTo>
                  <a:pt x="0" y="0"/>
                </a:lnTo>
                <a:lnTo>
                  <a:pt x="0" y="1699864"/>
                </a:lnTo>
                <a:close/>
              </a:path>
            </a:pathLst>
          </a:custGeom>
          <a:ln w="6565">
            <a:solidFill>
              <a:srgbClr val="000000"/>
            </a:solidFill>
          </a:ln>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759682" y="4731387"/>
            <a:ext cx="1012222" cy="678503"/>
          </a:xfrm>
          <a:prstGeom prst="rect">
            <a:avLst/>
          </a:prstGeom>
          <a:blipFill>
            <a:blip r:embed="rId8" cstate="print"/>
            <a:stretch>
              <a:fillRect/>
            </a:stretch>
          </a:blip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759682" y="4731381"/>
            <a:ext cx="1012238" cy="678677"/>
          </a:xfrm>
          <a:custGeom>
            <a:avLst/>
            <a:gdLst/>
            <a:ahLst/>
            <a:cxnLst/>
            <a:rect l="l" t="t" r="r" b="b"/>
            <a:pathLst>
              <a:path w="2225675" h="1492250">
                <a:moveTo>
                  <a:pt x="0" y="1491881"/>
                </a:moveTo>
                <a:lnTo>
                  <a:pt x="2225639" y="1491881"/>
                </a:lnTo>
                <a:lnTo>
                  <a:pt x="2225639" y="0"/>
                </a:lnTo>
                <a:lnTo>
                  <a:pt x="0" y="0"/>
                </a:lnTo>
                <a:lnTo>
                  <a:pt x="0" y="1491881"/>
                </a:lnTo>
                <a:close/>
              </a:path>
            </a:pathLst>
          </a:custGeom>
          <a:ln w="9559">
            <a:solidFill>
              <a:srgbClr val="000000"/>
            </a:solidFill>
          </a:ln>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1852094" y="4731387"/>
            <a:ext cx="1019351" cy="678503"/>
          </a:xfrm>
          <a:prstGeom prst="rect">
            <a:avLst/>
          </a:prstGeom>
          <a:blipFill>
            <a:blip r:embed="rId9" cstate="print"/>
            <a:stretch>
              <a:fillRect/>
            </a:stretch>
          </a:blipFill>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1852093" y="4731381"/>
            <a:ext cx="1019459" cy="678677"/>
          </a:xfrm>
          <a:custGeom>
            <a:avLst/>
            <a:gdLst/>
            <a:ahLst/>
            <a:cxnLst/>
            <a:rect l="l" t="t" r="r" b="b"/>
            <a:pathLst>
              <a:path w="2241550" h="1492250">
                <a:moveTo>
                  <a:pt x="0" y="1491881"/>
                </a:moveTo>
                <a:lnTo>
                  <a:pt x="2241313" y="1491881"/>
                </a:lnTo>
                <a:lnTo>
                  <a:pt x="2241313" y="0"/>
                </a:lnTo>
                <a:lnTo>
                  <a:pt x="0" y="0"/>
                </a:lnTo>
                <a:lnTo>
                  <a:pt x="0" y="1491881"/>
                </a:lnTo>
                <a:close/>
              </a:path>
            </a:pathLst>
          </a:custGeom>
          <a:ln w="9559">
            <a:solidFill>
              <a:srgbClr val="000000"/>
            </a:solidFill>
          </a:ln>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5628344" y="3393298"/>
            <a:ext cx="66424" cy="21371"/>
          </a:xfrm>
          <a:custGeom>
            <a:avLst/>
            <a:gdLst/>
            <a:ahLst/>
            <a:cxnLst/>
            <a:rect l="l" t="t" r="r" b="b"/>
            <a:pathLst>
              <a:path w="146050" h="46989">
                <a:moveTo>
                  <a:pt x="122509" y="0"/>
                </a:moveTo>
                <a:lnTo>
                  <a:pt x="22994" y="0"/>
                </a:lnTo>
                <a:lnTo>
                  <a:pt x="13932" y="1777"/>
                </a:lnTo>
                <a:lnTo>
                  <a:pt x="6635" y="6658"/>
                </a:lnTo>
                <a:lnTo>
                  <a:pt x="1769" y="13963"/>
                </a:lnTo>
                <a:lnTo>
                  <a:pt x="0" y="23015"/>
                </a:lnTo>
                <a:lnTo>
                  <a:pt x="1769" y="32122"/>
                </a:lnTo>
                <a:lnTo>
                  <a:pt x="6635" y="39549"/>
                </a:lnTo>
                <a:lnTo>
                  <a:pt x="13932" y="44552"/>
                </a:lnTo>
                <a:lnTo>
                  <a:pt x="22994" y="46386"/>
                </a:lnTo>
                <a:lnTo>
                  <a:pt x="122509" y="46386"/>
                </a:lnTo>
                <a:lnTo>
                  <a:pt x="131570" y="44552"/>
                </a:lnTo>
                <a:lnTo>
                  <a:pt x="138867" y="39549"/>
                </a:lnTo>
                <a:lnTo>
                  <a:pt x="143733" y="32122"/>
                </a:lnTo>
                <a:lnTo>
                  <a:pt x="145503" y="23015"/>
                </a:lnTo>
                <a:lnTo>
                  <a:pt x="143733" y="13963"/>
                </a:lnTo>
                <a:lnTo>
                  <a:pt x="138867" y="6658"/>
                </a:lnTo>
                <a:lnTo>
                  <a:pt x="131570" y="1777"/>
                </a:lnTo>
                <a:lnTo>
                  <a:pt x="122509"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5595482" y="3282239"/>
            <a:ext cx="53063" cy="53405"/>
          </a:xfrm>
          <a:prstGeom prst="rect">
            <a:avLst/>
          </a:prstGeom>
          <a:blipFill>
            <a:blip r:embed="rId10" cstate="print"/>
            <a:stretch>
              <a:fillRect/>
            </a:stretch>
          </a:blipFill>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5595474" y="3472170"/>
            <a:ext cx="53237" cy="53075"/>
          </a:xfrm>
          <a:prstGeom prst="rect">
            <a:avLst/>
          </a:prstGeom>
          <a:blipFill>
            <a:blip r:embed="rId11" cstate="print"/>
            <a:stretch>
              <a:fillRect/>
            </a:stretch>
          </a:blipFill>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5516500" y="3236413"/>
            <a:ext cx="21371" cy="66713"/>
          </a:xfrm>
          <a:custGeom>
            <a:avLst/>
            <a:gdLst/>
            <a:ahLst/>
            <a:cxnLst/>
            <a:rect l="l" t="t" r="r" b="b"/>
            <a:pathLst>
              <a:path w="46990" h="146685">
                <a:moveTo>
                  <a:pt x="22994" y="0"/>
                </a:moveTo>
                <a:lnTo>
                  <a:pt x="13932" y="1777"/>
                </a:lnTo>
                <a:lnTo>
                  <a:pt x="6635" y="6658"/>
                </a:lnTo>
                <a:lnTo>
                  <a:pt x="1769" y="13963"/>
                </a:lnTo>
                <a:lnTo>
                  <a:pt x="0" y="23015"/>
                </a:lnTo>
                <a:lnTo>
                  <a:pt x="0" y="123367"/>
                </a:lnTo>
                <a:lnTo>
                  <a:pt x="1769" y="132419"/>
                </a:lnTo>
                <a:lnTo>
                  <a:pt x="6635" y="139724"/>
                </a:lnTo>
                <a:lnTo>
                  <a:pt x="13932" y="144605"/>
                </a:lnTo>
                <a:lnTo>
                  <a:pt x="22994" y="146382"/>
                </a:lnTo>
                <a:lnTo>
                  <a:pt x="32121" y="144605"/>
                </a:lnTo>
                <a:lnTo>
                  <a:pt x="39561" y="139724"/>
                </a:lnTo>
                <a:lnTo>
                  <a:pt x="44571" y="132419"/>
                </a:lnTo>
                <a:lnTo>
                  <a:pt x="46406" y="123367"/>
                </a:lnTo>
                <a:lnTo>
                  <a:pt x="46406" y="23015"/>
                </a:lnTo>
                <a:lnTo>
                  <a:pt x="44571" y="13963"/>
                </a:lnTo>
                <a:lnTo>
                  <a:pt x="39561" y="6658"/>
                </a:lnTo>
                <a:lnTo>
                  <a:pt x="32121" y="1777"/>
                </a:lnTo>
                <a:lnTo>
                  <a:pt x="22994"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5516500" y="3505109"/>
            <a:ext cx="21371" cy="66713"/>
          </a:xfrm>
          <a:custGeom>
            <a:avLst/>
            <a:gdLst/>
            <a:ahLst/>
            <a:cxnLst/>
            <a:rect l="l" t="t" r="r" b="b"/>
            <a:pathLst>
              <a:path w="46990" h="146685">
                <a:moveTo>
                  <a:pt x="22994" y="0"/>
                </a:moveTo>
                <a:lnTo>
                  <a:pt x="13932" y="1777"/>
                </a:lnTo>
                <a:lnTo>
                  <a:pt x="6635" y="6658"/>
                </a:lnTo>
                <a:lnTo>
                  <a:pt x="1769" y="13963"/>
                </a:lnTo>
                <a:lnTo>
                  <a:pt x="0" y="23015"/>
                </a:lnTo>
                <a:lnTo>
                  <a:pt x="0" y="123367"/>
                </a:lnTo>
                <a:lnTo>
                  <a:pt x="1769" y="132083"/>
                </a:lnTo>
                <a:lnTo>
                  <a:pt x="6635" y="139426"/>
                </a:lnTo>
                <a:lnTo>
                  <a:pt x="13932" y="144493"/>
                </a:lnTo>
                <a:lnTo>
                  <a:pt x="22994" y="146382"/>
                </a:lnTo>
                <a:lnTo>
                  <a:pt x="32121" y="144480"/>
                </a:lnTo>
                <a:lnTo>
                  <a:pt x="39561" y="139325"/>
                </a:lnTo>
                <a:lnTo>
                  <a:pt x="44571" y="131743"/>
                </a:lnTo>
                <a:lnTo>
                  <a:pt x="46406" y="122561"/>
                </a:lnTo>
                <a:lnTo>
                  <a:pt x="46406" y="23015"/>
                </a:lnTo>
                <a:lnTo>
                  <a:pt x="44571" y="13963"/>
                </a:lnTo>
                <a:lnTo>
                  <a:pt x="39561" y="6658"/>
                </a:lnTo>
                <a:lnTo>
                  <a:pt x="32121" y="1777"/>
                </a:lnTo>
                <a:lnTo>
                  <a:pt x="22994"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5445562" y="3322385"/>
            <a:ext cx="162882" cy="162882"/>
          </a:xfrm>
          <a:custGeom>
            <a:avLst/>
            <a:gdLst/>
            <a:ahLst/>
            <a:cxnLst/>
            <a:rect l="l" t="t" r="r" b="b"/>
            <a:pathLst>
              <a:path w="358140" h="358139">
                <a:moveTo>
                  <a:pt x="178968" y="0"/>
                </a:moveTo>
                <a:lnTo>
                  <a:pt x="110283" y="13167"/>
                </a:lnTo>
                <a:lnTo>
                  <a:pt x="52270" y="52626"/>
                </a:lnTo>
                <a:lnTo>
                  <a:pt x="13122" y="110296"/>
                </a:lnTo>
                <a:lnTo>
                  <a:pt x="0" y="178936"/>
                </a:lnTo>
                <a:lnTo>
                  <a:pt x="3258" y="214635"/>
                </a:lnTo>
                <a:lnTo>
                  <a:pt x="29375" y="278042"/>
                </a:lnTo>
                <a:lnTo>
                  <a:pt x="79859" y="328530"/>
                </a:lnTo>
                <a:lnTo>
                  <a:pt x="143263" y="354633"/>
                </a:lnTo>
                <a:lnTo>
                  <a:pt x="178968" y="357884"/>
                </a:lnTo>
                <a:lnTo>
                  <a:pt x="214633" y="354596"/>
                </a:lnTo>
                <a:lnTo>
                  <a:pt x="247593" y="344761"/>
                </a:lnTo>
                <a:lnTo>
                  <a:pt x="277810" y="328420"/>
                </a:lnTo>
                <a:lnTo>
                  <a:pt x="297638" y="311938"/>
                </a:lnTo>
                <a:lnTo>
                  <a:pt x="178968" y="311938"/>
                </a:lnTo>
                <a:lnTo>
                  <a:pt x="152633" y="309500"/>
                </a:lnTo>
                <a:lnTo>
                  <a:pt x="105763" y="290041"/>
                </a:lnTo>
                <a:lnTo>
                  <a:pt x="68292" y="252561"/>
                </a:lnTo>
                <a:lnTo>
                  <a:pt x="48847" y="205496"/>
                </a:lnTo>
                <a:lnTo>
                  <a:pt x="46417" y="178936"/>
                </a:lnTo>
                <a:lnTo>
                  <a:pt x="48847" y="152597"/>
                </a:lnTo>
                <a:lnTo>
                  <a:pt x="68292" y="105742"/>
                </a:lnTo>
                <a:lnTo>
                  <a:pt x="105763" y="68247"/>
                </a:lnTo>
                <a:lnTo>
                  <a:pt x="152633" y="48812"/>
                </a:lnTo>
                <a:lnTo>
                  <a:pt x="178968" y="46386"/>
                </a:lnTo>
                <a:lnTo>
                  <a:pt x="297758" y="46386"/>
                </a:lnTo>
                <a:lnTo>
                  <a:pt x="277722" y="29689"/>
                </a:lnTo>
                <a:lnTo>
                  <a:pt x="247514" y="13233"/>
                </a:lnTo>
                <a:lnTo>
                  <a:pt x="214603" y="3318"/>
                </a:lnTo>
                <a:lnTo>
                  <a:pt x="178968" y="0"/>
                </a:lnTo>
                <a:close/>
              </a:path>
              <a:path w="358140" h="358139">
                <a:moveTo>
                  <a:pt x="297758" y="46386"/>
                </a:moveTo>
                <a:lnTo>
                  <a:pt x="178968" y="46386"/>
                </a:lnTo>
                <a:lnTo>
                  <a:pt x="205545" y="48812"/>
                </a:lnTo>
                <a:lnTo>
                  <a:pt x="230083" y="56096"/>
                </a:lnTo>
                <a:lnTo>
                  <a:pt x="273038" y="85274"/>
                </a:lnTo>
                <a:lnTo>
                  <a:pt x="302214" y="128191"/>
                </a:lnTo>
                <a:lnTo>
                  <a:pt x="311938" y="178936"/>
                </a:lnTo>
                <a:lnTo>
                  <a:pt x="309507" y="205496"/>
                </a:lnTo>
                <a:lnTo>
                  <a:pt x="290058" y="252561"/>
                </a:lnTo>
                <a:lnTo>
                  <a:pt x="252581" y="290041"/>
                </a:lnTo>
                <a:lnTo>
                  <a:pt x="205545" y="309500"/>
                </a:lnTo>
                <a:lnTo>
                  <a:pt x="178968" y="311938"/>
                </a:lnTo>
                <a:lnTo>
                  <a:pt x="297638" y="311938"/>
                </a:lnTo>
                <a:lnTo>
                  <a:pt x="328294" y="277963"/>
                </a:lnTo>
                <a:lnTo>
                  <a:pt x="354633" y="214609"/>
                </a:lnTo>
                <a:lnTo>
                  <a:pt x="357926" y="178936"/>
                </a:lnTo>
                <a:lnTo>
                  <a:pt x="354592" y="143270"/>
                </a:lnTo>
                <a:lnTo>
                  <a:pt x="344677" y="110398"/>
                </a:lnTo>
                <a:lnTo>
                  <a:pt x="328205" y="80179"/>
                </a:lnTo>
                <a:lnTo>
                  <a:pt x="305247" y="52626"/>
                </a:lnTo>
                <a:lnTo>
                  <a:pt x="297758" y="4638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5405496" y="3282635"/>
            <a:ext cx="53192" cy="53055"/>
          </a:xfrm>
          <a:prstGeom prst="rect">
            <a:avLst/>
          </a:prstGeom>
          <a:blipFill>
            <a:blip r:embed="rId12" cstate="print"/>
            <a:stretch>
              <a:fillRect/>
            </a:stretch>
          </a:blipFill>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5405391" y="3472170"/>
            <a:ext cx="53404" cy="53451"/>
          </a:xfrm>
          <a:prstGeom prst="rect">
            <a:avLst/>
          </a:prstGeom>
          <a:blipFill>
            <a:blip r:embed="rId13" cstate="print"/>
            <a:stretch>
              <a:fillRect/>
            </a:stretch>
          </a:blipFill>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5359633" y="3393298"/>
            <a:ext cx="66713" cy="21371"/>
          </a:xfrm>
          <a:custGeom>
            <a:avLst/>
            <a:gdLst/>
            <a:ahLst/>
            <a:cxnLst/>
            <a:rect l="l" t="t" r="r" b="b"/>
            <a:pathLst>
              <a:path w="146684" h="46989">
                <a:moveTo>
                  <a:pt x="123347" y="0"/>
                </a:moveTo>
                <a:lnTo>
                  <a:pt x="22994" y="0"/>
                </a:lnTo>
                <a:lnTo>
                  <a:pt x="13932" y="1777"/>
                </a:lnTo>
                <a:lnTo>
                  <a:pt x="6635" y="6658"/>
                </a:lnTo>
                <a:lnTo>
                  <a:pt x="1769" y="13963"/>
                </a:lnTo>
                <a:lnTo>
                  <a:pt x="0" y="23015"/>
                </a:lnTo>
                <a:lnTo>
                  <a:pt x="1769" y="32122"/>
                </a:lnTo>
                <a:lnTo>
                  <a:pt x="6635" y="39549"/>
                </a:lnTo>
                <a:lnTo>
                  <a:pt x="13932" y="44552"/>
                </a:lnTo>
                <a:lnTo>
                  <a:pt x="22994" y="46386"/>
                </a:lnTo>
                <a:lnTo>
                  <a:pt x="123347" y="46386"/>
                </a:lnTo>
                <a:lnTo>
                  <a:pt x="132408" y="44552"/>
                </a:lnTo>
                <a:lnTo>
                  <a:pt x="139705" y="39549"/>
                </a:lnTo>
                <a:lnTo>
                  <a:pt x="144571" y="32122"/>
                </a:lnTo>
                <a:lnTo>
                  <a:pt x="146341" y="23015"/>
                </a:lnTo>
                <a:lnTo>
                  <a:pt x="144571" y="13963"/>
                </a:lnTo>
                <a:lnTo>
                  <a:pt x="139705" y="6658"/>
                </a:lnTo>
                <a:lnTo>
                  <a:pt x="132408" y="1777"/>
                </a:lnTo>
                <a:lnTo>
                  <a:pt x="123347"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6109466" y="3448368"/>
            <a:ext cx="445327" cy="0"/>
          </a:xfrm>
          <a:custGeom>
            <a:avLst/>
            <a:gdLst/>
            <a:ahLst/>
            <a:cxnLst/>
            <a:rect l="l" t="t" r="r" b="b"/>
            <a:pathLst>
              <a:path w="979169">
                <a:moveTo>
                  <a:pt x="0" y="0"/>
                </a:moveTo>
                <a:lnTo>
                  <a:pt x="978766" y="0"/>
                </a:lnTo>
              </a:path>
            </a:pathLst>
          </a:custGeom>
          <a:ln w="39600">
            <a:solidFill>
              <a:srgbClr val="14296B"/>
            </a:solidFill>
          </a:ln>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6173802" y="3487861"/>
            <a:ext cx="316523" cy="0"/>
          </a:xfrm>
          <a:custGeom>
            <a:avLst/>
            <a:gdLst/>
            <a:ahLst/>
            <a:cxnLst/>
            <a:rect l="l" t="t" r="r" b="b"/>
            <a:pathLst>
              <a:path w="695959">
                <a:moveTo>
                  <a:pt x="0" y="0"/>
                </a:moveTo>
                <a:lnTo>
                  <a:pt x="695706" y="0"/>
                </a:lnTo>
              </a:path>
            </a:pathLst>
          </a:custGeom>
          <a:ln w="39600">
            <a:solidFill>
              <a:srgbClr val="14296B"/>
            </a:solidFill>
          </a:ln>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6240043" y="3525268"/>
            <a:ext cx="183965" cy="0"/>
          </a:xfrm>
          <a:custGeom>
            <a:avLst/>
            <a:gdLst/>
            <a:ahLst/>
            <a:cxnLst/>
            <a:rect l="l" t="t" r="r" b="b"/>
            <a:pathLst>
              <a:path w="404494">
                <a:moveTo>
                  <a:pt x="0" y="0"/>
                </a:moveTo>
                <a:lnTo>
                  <a:pt x="404343" y="0"/>
                </a:lnTo>
              </a:path>
            </a:pathLst>
          </a:custGeom>
          <a:ln w="39600">
            <a:solidFill>
              <a:srgbClr val="14296B"/>
            </a:solidFill>
          </a:ln>
        </p:spPr>
        <p:txBody>
          <a:bodyPr wrap="square" lIns="0" tIns="0" rIns="0" bIns="0" rtlCol="0"/>
          <a:lstStyle/>
          <a:p>
            <a:pPr defTabSz="415869"/>
            <a:endParaRPr sz="819">
              <a:solidFill>
                <a:prstClr val="black"/>
              </a:solidFill>
              <a:latin typeface="Calibri"/>
            </a:endParaRPr>
          </a:p>
        </p:txBody>
      </p:sp>
      <p:sp>
        <p:nvSpPr>
          <p:cNvPr id="47" name="object 47"/>
          <p:cNvSpPr/>
          <p:nvPr/>
        </p:nvSpPr>
        <p:spPr>
          <a:xfrm>
            <a:off x="6284285" y="3562679"/>
            <a:ext cx="95592" cy="0"/>
          </a:xfrm>
          <a:custGeom>
            <a:avLst/>
            <a:gdLst/>
            <a:ahLst/>
            <a:cxnLst/>
            <a:rect l="l" t="t" r="r" b="b"/>
            <a:pathLst>
              <a:path w="210184">
                <a:moveTo>
                  <a:pt x="0" y="0"/>
                </a:moveTo>
                <a:lnTo>
                  <a:pt x="209951" y="0"/>
                </a:lnTo>
              </a:path>
            </a:pathLst>
          </a:custGeom>
          <a:ln w="39600">
            <a:solidFill>
              <a:srgbClr val="14296B"/>
            </a:solidFill>
          </a:ln>
        </p:spPr>
        <p:txBody>
          <a:bodyPr wrap="square" lIns="0" tIns="0" rIns="0" bIns="0" rtlCol="0"/>
          <a:lstStyle/>
          <a:p>
            <a:pPr defTabSz="415869"/>
            <a:endParaRPr sz="819">
              <a:solidFill>
                <a:prstClr val="black"/>
              </a:solidFill>
              <a:latin typeface="Calibri"/>
            </a:endParaRPr>
          </a:p>
        </p:txBody>
      </p:sp>
      <p:sp>
        <p:nvSpPr>
          <p:cNvPr id="48" name="object 48"/>
          <p:cNvSpPr/>
          <p:nvPr/>
        </p:nvSpPr>
        <p:spPr>
          <a:xfrm>
            <a:off x="6433293" y="3387603"/>
            <a:ext cx="66424" cy="21371"/>
          </a:xfrm>
          <a:custGeom>
            <a:avLst/>
            <a:gdLst/>
            <a:ahLst/>
            <a:cxnLst/>
            <a:rect l="l" t="t" r="r" b="b"/>
            <a:pathLst>
              <a:path w="146050" h="46989">
                <a:moveTo>
                  <a:pt x="122509" y="0"/>
                </a:moveTo>
                <a:lnTo>
                  <a:pt x="22994" y="0"/>
                </a:lnTo>
                <a:lnTo>
                  <a:pt x="13932" y="1777"/>
                </a:lnTo>
                <a:lnTo>
                  <a:pt x="6635" y="6658"/>
                </a:lnTo>
                <a:lnTo>
                  <a:pt x="1769" y="13963"/>
                </a:lnTo>
                <a:lnTo>
                  <a:pt x="0" y="23015"/>
                </a:lnTo>
                <a:lnTo>
                  <a:pt x="1769" y="32122"/>
                </a:lnTo>
                <a:lnTo>
                  <a:pt x="6635" y="39549"/>
                </a:lnTo>
                <a:lnTo>
                  <a:pt x="13932" y="44552"/>
                </a:lnTo>
                <a:lnTo>
                  <a:pt x="22994" y="46386"/>
                </a:lnTo>
                <a:lnTo>
                  <a:pt x="122509" y="46386"/>
                </a:lnTo>
                <a:lnTo>
                  <a:pt x="131570" y="44552"/>
                </a:lnTo>
                <a:lnTo>
                  <a:pt x="138867" y="39549"/>
                </a:lnTo>
                <a:lnTo>
                  <a:pt x="143733" y="32122"/>
                </a:lnTo>
                <a:lnTo>
                  <a:pt x="145503" y="23015"/>
                </a:lnTo>
                <a:lnTo>
                  <a:pt x="143733" y="13963"/>
                </a:lnTo>
                <a:lnTo>
                  <a:pt x="138867" y="6658"/>
                </a:lnTo>
                <a:lnTo>
                  <a:pt x="131570" y="1777"/>
                </a:lnTo>
                <a:lnTo>
                  <a:pt x="122509"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9" name="object 49"/>
          <p:cNvSpPr/>
          <p:nvPr/>
        </p:nvSpPr>
        <p:spPr>
          <a:xfrm>
            <a:off x="6400431" y="3276544"/>
            <a:ext cx="53063" cy="53405"/>
          </a:xfrm>
          <a:prstGeom prst="rect">
            <a:avLst/>
          </a:prstGeom>
          <a:blipFill>
            <a:blip r:embed="rId14" cstate="print"/>
            <a:stretch>
              <a:fillRect/>
            </a:stretch>
          </a:blipFill>
        </p:spPr>
        <p:txBody>
          <a:bodyPr wrap="square" lIns="0" tIns="0" rIns="0" bIns="0" rtlCol="0"/>
          <a:lstStyle/>
          <a:p>
            <a:pPr defTabSz="415869"/>
            <a:endParaRPr sz="819">
              <a:solidFill>
                <a:prstClr val="black"/>
              </a:solidFill>
              <a:latin typeface="Calibri"/>
            </a:endParaRPr>
          </a:p>
        </p:txBody>
      </p:sp>
      <p:sp>
        <p:nvSpPr>
          <p:cNvPr id="50" name="object 50"/>
          <p:cNvSpPr/>
          <p:nvPr/>
        </p:nvSpPr>
        <p:spPr>
          <a:xfrm>
            <a:off x="6321448" y="3230718"/>
            <a:ext cx="21371" cy="66713"/>
          </a:xfrm>
          <a:custGeom>
            <a:avLst/>
            <a:gdLst/>
            <a:ahLst/>
            <a:cxnLst/>
            <a:rect l="l" t="t" r="r" b="b"/>
            <a:pathLst>
              <a:path w="46990" h="146685">
                <a:moveTo>
                  <a:pt x="22994" y="0"/>
                </a:moveTo>
                <a:lnTo>
                  <a:pt x="13932" y="1777"/>
                </a:lnTo>
                <a:lnTo>
                  <a:pt x="6635" y="6658"/>
                </a:lnTo>
                <a:lnTo>
                  <a:pt x="1769" y="13963"/>
                </a:lnTo>
                <a:lnTo>
                  <a:pt x="0" y="23015"/>
                </a:lnTo>
                <a:lnTo>
                  <a:pt x="0" y="123367"/>
                </a:lnTo>
                <a:lnTo>
                  <a:pt x="1769" y="132419"/>
                </a:lnTo>
                <a:lnTo>
                  <a:pt x="6635" y="139724"/>
                </a:lnTo>
                <a:lnTo>
                  <a:pt x="13932" y="144605"/>
                </a:lnTo>
                <a:lnTo>
                  <a:pt x="22994" y="146382"/>
                </a:lnTo>
                <a:lnTo>
                  <a:pt x="32121" y="144605"/>
                </a:lnTo>
                <a:lnTo>
                  <a:pt x="39561" y="139724"/>
                </a:lnTo>
                <a:lnTo>
                  <a:pt x="44571" y="132419"/>
                </a:lnTo>
                <a:lnTo>
                  <a:pt x="46406" y="123367"/>
                </a:lnTo>
                <a:lnTo>
                  <a:pt x="46406" y="23015"/>
                </a:lnTo>
                <a:lnTo>
                  <a:pt x="44571" y="13963"/>
                </a:lnTo>
                <a:lnTo>
                  <a:pt x="39561" y="6658"/>
                </a:lnTo>
                <a:lnTo>
                  <a:pt x="32121" y="1777"/>
                </a:lnTo>
                <a:lnTo>
                  <a:pt x="22994"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1" name="object 51"/>
          <p:cNvSpPr/>
          <p:nvPr/>
        </p:nvSpPr>
        <p:spPr>
          <a:xfrm>
            <a:off x="6250511" y="3316689"/>
            <a:ext cx="162882" cy="104834"/>
          </a:xfrm>
          <a:custGeom>
            <a:avLst/>
            <a:gdLst/>
            <a:ahLst/>
            <a:cxnLst/>
            <a:rect l="l" t="t" r="r" b="b"/>
            <a:pathLst>
              <a:path w="358140" h="230504">
                <a:moveTo>
                  <a:pt x="178968" y="0"/>
                </a:moveTo>
                <a:lnTo>
                  <a:pt x="110283" y="13167"/>
                </a:lnTo>
                <a:lnTo>
                  <a:pt x="52270" y="52626"/>
                </a:lnTo>
                <a:lnTo>
                  <a:pt x="13122" y="110296"/>
                </a:lnTo>
                <a:lnTo>
                  <a:pt x="0" y="178936"/>
                </a:lnTo>
                <a:lnTo>
                  <a:pt x="3258" y="214635"/>
                </a:lnTo>
                <a:lnTo>
                  <a:pt x="7841" y="230118"/>
                </a:lnTo>
                <a:lnTo>
                  <a:pt x="56181" y="230118"/>
                </a:lnTo>
                <a:lnTo>
                  <a:pt x="48847" y="205496"/>
                </a:lnTo>
                <a:lnTo>
                  <a:pt x="46417" y="178936"/>
                </a:lnTo>
                <a:lnTo>
                  <a:pt x="48847" y="152597"/>
                </a:lnTo>
                <a:lnTo>
                  <a:pt x="56139" y="128191"/>
                </a:lnTo>
                <a:lnTo>
                  <a:pt x="85306" y="85274"/>
                </a:lnTo>
                <a:lnTo>
                  <a:pt x="128218" y="56096"/>
                </a:lnTo>
                <a:lnTo>
                  <a:pt x="178968" y="46386"/>
                </a:lnTo>
                <a:lnTo>
                  <a:pt x="297758" y="46386"/>
                </a:lnTo>
                <a:lnTo>
                  <a:pt x="277722" y="29689"/>
                </a:lnTo>
                <a:lnTo>
                  <a:pt x="247514" y="13233"/>
                </a:lnTo>
                <a:lnTo>
                  <a:pt x="214603" y="3318"/>
                </a:lnTo>
                <a:lnTo>
                  <a:pt x="178968" y="0"/>
                </a:lnTo>
                <a:close/>
              </a:path>
              <a:path w="358140" h="230504">
                <a:moveTo>
                  <a:pt x="297758" y="46386"/>
                </a:moveTo>
                <a:lnTo>
                  <a:pt x="178968" y="46386"/>
                </a:lnTo>
                <a:lnTo>
                  <a:pt x="205545" y="48812"/>
                </a:lnTo>
                <a:lnTo>
                  <a:pt x="230083" y="56096"/>
                </a:lnTo>
                <a:lnTo>
                  <a:pt x="273038" y="85274"/>
                </a:lnTo>
                <a:lnTo>
                  <a:pt x="302214" y="128191"/>
                </a:lnTo>
                <a:lnTo>
                  <a:pt x="311938" y="178936"/>
                </a:lnTo>
                <a:lnTo>
                  <a:pt x="309507" y="205496"/>
                </a:lnTo>
                <a:lnTo>
                  <a:pt x="302214" y="230041"/>
                </a:lnTo>
                <a:lnTo>
                  <a:pt x="349993" y="230118"/>
                </a:lnTo>
                <a:lnTo>
                  <a:pt x="354633" y="214609"/>
                </a:lnTo>
                <a:lnTo>
                  <a:pt x="357926" y="178936"/>
                </a:lnTo>
                <a:lnTo>
                  <a:pt x="354592" y="143270"/>
                </a:lnTo>
                <a:lnTo>
                  <a:pt x="344677" y="110398"/>
                </a:lnTo>
                <a:lnTo>
                  <a:pt x="328205" y="80179"/>
                </a:lnTo>
                <a:lnTo>
                  <a:pt x="305247" y="52626"/>
                </a:lnTo>
                <a:lnTo>
                  <a:pt x="297758" y="4638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2" name="object 52"/>
          <p:cNvSpPr/>
          <p:nvPr/>
        </p:nvSpPr>
        <p:spPr>
          <a:xfrm>
            <a:off x="6210445" y="3276940"/>
            <a:ext cx="53192" cy="53055"/>
          </a:xfrm>
          <a:prstGeom prst="rect">
            <a:avLst/>
          </a:prstGeom>
          <a:blipFill>
            <a:blip r:embed="rId15" cstate="print"/>
            <a:stretch>
              <a:fillRect/>
            </a:stretch>
          </a:blipFill>
        </p:spPr>
        <p:txBody>
          <a:bodyPr wrap="square" lIns="0" tIns="0" rIns="0" bIns="0" rtlCol="0"/>
          <a:lstStyle/>
          <a:p>
            <a:pPr defTabSz="415869"/>
            <a:endParaRPr sz="819">
              <a:solidFill>
                <a:prstClr val="black"/>
              </a:solidFill>
              <a:latin typeface="Calibri"/>
            </a:endParaRPr>
          </a:p>
        </p:txBody>
      </p:sp>
      <p:sp>
        <p:nvSpPr>
          <p:cNvPr id="53" name="object 53"/>
          <p:cNvSpPr/>
          <p:nvPr/>
        </p:nvSpPr>
        <p:spPr>
          <a:xfrm>
            <a:off x="6164582" y="3387603"/>
            <a:ext cx="66713" cy="21371"/>
          </a:xfrm>
          <a:custGeom>
            <a:avLst/>
            <a:gdLst/>
            <a:ahLst/>
            <a:cxnLst/>
            <a:rect l="l" t="t" r="r" b="b"/>
            <a:pathLst>
              <a:path w="146684" h="46989">
                <a:moveTo>
                  <a:pt x="123347" y="0"/>
                </a:moveTo>
                <a:lnTo>
                  <a:pt x="22994" y="0"/>
                </a:lnTo>
                <a:lnTo>
                  <a:pt x="13932" y="1777"/>
                </a:lnTo>
                <a:lnTo>
                  <a:pt x="6635" y="6658"/>
                </a:lnTo>
                <a:lnTo>
                  <a:pt x="1769" y="13963"/>
                </a:lnTo>
                <a:lnTo>
                  <a:pt x="0" y="23015"/>
                </a:lnTo>
                <a:lnTo>
                  <a:pt x="1769" y="32122"/>
                </a:lnTo>
                <a:lnTo>
                  <a:pt x="6635" y="39549"/>
                </a:lnTo>
                <a:lnTo>
                  <a:pt x="13932" y="44552"/>
                </a:lnTo>
                <a:lnTo>
                  <a:pt x="22994" y="46386"/>
                </a:lnTo>
                <a:lnTo>
                  <a:pt x="123347" y="46386"/>
                </a:lnTo>
                <a:lnTo>
                  <a:pt x="132408" y="44552"/>
                </a:lnTo>
                <a:lnTo>
                  <a:pt x="139705" y="39549"/>
                </a:lnTo>
                <a:lnTo>
                  <a:pt x="144571" y="32122"/>
                </a:lnTo>
                <a:lnTo>
                  <a:pt x="146341" y="23015"/>
                </a:lnTo>
                <a:lnTo>
                  <a:pt x="144571" y="13963"/>
                </a:lnTo>
                <a:lnTo>
                  <a:pt x="139705" y="6658"/>
                </a:lnTo>
                <a:lnTo>
                  <a:pt x="132408" y="1777"/>
                </a:lnTo>
                <a:lnTo>
                  <a:pt x="123347"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4" name="object 54"/>
          <p:cNvSpPr/>
          <p:nvPr/>
        </p:nvSpPr>
        <p:spPr>
          <a:xfrm>
            <a:off x="6361355" y="4129306"/>
            <a:ext cx="35811" cy="11552"/>
          </a:xfrm>
          <a:custGeom>
            <a:avLst/>
            <a:gdLst/>
            <a:ahLst/>
            <a:cxnLst/>
            <a:rect l="l" t="t" r="r" b="b"/>
            <a:pathLst>
              <a:path w="78740" h="25400">
                <a:moveTo>
                  <a:pt x="73243" y="0"/>
                </a:moveTo>
                <a:lnTo>
                  <a:pt x="5423" y="0"/>
                </a:lnTo>
                <a:lnTo>
                  <a:pt x="0" y="5444"/>
                </a:lnTo>
                <a:lnTo>
                  <a:pt x="0" y="19433"/>
                </a:lnTo>
                <a:lnTo>
                  <a:pt x="5423" y="25077"/>
                </a:lnTo>
                <a:lnTo>
                  <a:pt x="73243" y="25077"/>
                </a:lnTo>
                <a:lnTo>
                  <a:pt x="78667" y="19433"/>
                </a:lnTo>
                <a:lnTo>
                  <a:pt x="78667" y="5444"/>
                </a:lnTo>
                <a:lnTo>
                  <a:pt x="73243"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5" name="object 55"/>
          <p:cNvSpPr/>
          <p:nvPr/>
        </p:nvSpPr>
        <p:spPr>
          <a:xfrm>
            <a:off x="6342949" y="4068635"/>
            <a:ext cx="30035" cy="30324"/>
          </a:xfrm>
          <a:custGeom>
            <a:avLst/>
            <a:gdLst/>
            <a:ahLst/>
            <a:cxnLst/>
            <a:rect l="l" t="t" r="r" b="b"/>
            <a:pathLst>
              <a:path w="66040" h="66675">
                <a:moveTo>
                  <a:pt x="48354" y="0"/>
                </a:moveTo>
                <a:lnTo>
                  <a:pt x="356" y="48563"/>
                </a:lnTo>
                <a:lnTo>
                  <a:pt x="0" y="56092"/>
                </a:lnTo>
                <a:lnTo>
                  <a:pt x="9947" y="66018"/>
                </a:lnTo>
                <a:lnTo>
                  <a:pt x="18114" y="66071"/>
                </a:lnTo>
                <a:lnTo>
                  <a:pt x="65652" y="17936"/>
                </a:lnTo>
                <a:lnTo>
                  <a:pt x="65840" y="10607"/>
                </a:lnTo>
                <a:lnTo>
                  <a:pt x="60814" y="5204"/>
                </a:lnTo>
                <a:lnTo>
                  <a:pt x="56103" y="188"/>
                </a:lnTo>
                <a:lnTo>
                  <a:pt x="48354"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6" name="object 56"/>
          <p:cNvSpPr/>
          <p:nvPr/>
        </p:nvSpPr>
        <p:spPr>
          <a:xfrm>
            <a:off x="6342949" y="4171356"/>
            <a:ext cx="30035" cy="30035"/>
          </a:xfrm>
          <a:custGeom>
            <a:avLst/>
            <a:gdLst/>
            <a:ahLst/>
            <a:cxnLst/>
            <a:rect l="l" t="t" r="r" b="b"/>
            <a:pathLst>
              <a:path w="66040" h="66040">
                <a:moveTo>
                  <a:pt x="17632" y="0"/>
                </a:moveTo>
                <a:lnTo>
                  <a:pt x="9727" y="0"/>
                </a:lnTo>
                <a:lnTo>
                  <a:pt x="5204" y="5204"/>
                </a:lnTo>
                <a:lnTo>
                  <a:pt x="0" y="9737"/>
                </a:lnTo>
                <a:lnTo>
                  <a:pt x="324" y="17988"/>
                </a:lnTo>
                <a:lnTo>
                  <a:pt x="43181" y="60814"/>
                </a:lnTo>
                <a:lnTo>
                  <a:pt x="47024" y="65589"/>
                </a:lnTo>
                <a:lnTo>
                  <a:pt x="56972" y="65589"/>
                </a:lnTo>
                <a:lnTo>
                  <a:pt x="60814" y="60814"/>
                </a:lnTo>
                <a:lnTo>
                  <a:pt x="66018" y="56322"/>
                </a:lnTo>
                <a:lnTo>
                  <a:pt x="66008" y="48365"/>
                </a:lnTo>
                <a:lnTo>
                  <a:pt x="17632"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7" name="object 57"/>
          <p:cNvSpPr/>
          <p:nvPr/>
        </p:nvSpPr>
        <p:spPr>
          <a:xfrm>
            <a:off x="6300871" y="4044492"/>
            <a:ext cx="11552" cy="36100"/>
          </a:xfrm>
          <a:custGeom>
            <a:avLst/>
            <a:gdLst/>
            <a:ahLst/>
            <a:cxnLst/>
            <a:rect l="l" t="t" r="r" b="b"/>
            <a:pathLst>
              <a:path w="25400" h="79375">
                <a:moveTo>
                  <a:pt x="19433" y="0"/>
                </a:moveTo>
                <a:lnTo>
                  <a:pt x="5423" y="0"/>
                </a:lnTo>
                <a:lnTo>
                  <a:pt x="0" y="5444"/>
                </a:lnTo>
                <a:lnTo>
                  <a:pt x="0" y="73694"/>
                </a:lnTo>
                <a:lnTo>
                  <a:pt x="5423" y="79138"/>
                </a:lnTo>
                <a:lnTo>
                  <a:pt x="19433" y="79138"/>
                </a:lnTo>
                <a:lnTo>
                  <a:pt x="25088" y="73694"/>
                </a:lnTo>
                <a:lnTo>
                  <a:pt x="25088" y="5444"/>
                </a:lnTo>
                <a:lnTo>
                  <a:pt x="19433"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8" name="object 58"/>
          <p:cNvSpPr/>
          <p:nvPr/>
        </p:nvSpPr>
        <p:spPr>
          <a:xfrm>
            <a:off x="6300871" y="4189757"/>
            <a:ext cx="11552" cy="36100"/>
          </a:xfrm>
          <a:custGeom>
            <a:avLst/>
            <a:gdLst/>
            <a:ahLst/>
            <a:cxnLst/>
            <a:rect l="l" t="t" r="r" b="b"/>
            <a:pathLst>
              <a:path w="25400" h="79375">
                <a:moveTo>
                  <a:pt x="19433" y="0"/>
                </a:moveTo>
                <a:lnTo>
                  <a:pt x="5423" y="0"/>
                </a:lnTo>
                <a:lnTo>
                  <a:pt x="0" y="5444"/>
                </a:lnTo>
                <a:lnTo>
                  <a:pt x="0" y="73254"/>
                </a:lnTo>
                <a:lnTo>
                  <a:pt x="5423" y="79138"/>
                </a:lnTo>
                <a:lnTo>
                  <a:pt x="19433" y="79138"/>
                </a:lnTo>
                <a:lnTo>
                  <a:pt x="25088" y="73254"/>
                </a:lnTo>
                <a:lnTo>
                  <a:pt x="25088" y="5444"/>
                </a:lnTo>
                <a:lnTo>
                  <a:pt x="19433"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9" name="object 59"/>
          <p:cNvSpPr/>
          <p:nvPr/>
        </p:nvSpPr>
        <p:spPr>
          <a:xfrm>
            <a:off x="6262517" y="4090970"/>
            <a:ext cx="88084" cy="88084"/>
          </a:xfrm>
          <a:custGeom>
            <a:avLst/>
            <a:gdLst/>
            <a:ahLst/>
            <a:cxnLst/>
            <a:rect l="l" t="t" r="r" b="b"/>
            <a:pathLst>
              <a:path w="193675" h="193675">
                <a:moveTo>
                  <a:pt x="96761" y="0"/>
                </a:moveTo>
                <a:lnTo>
                  <a:pt x="43173" y="16048"/>
                </a:lnTo>
                <a:lnTo>
                  <a:pt x="15929" y="43285"/>
                </a:lnTo>
                <a:lnTo>
                  <a:pt x="0" y="96740"/>
                </a:lnTo>
                <a:lnTo>
                  <a:pt x="1760" y="116039"/>
                </a:lnTo>
                <a:lnTo>
                  <a:pt x="28260" y="165220"/>
                </a:lnTo>
                <a:lnTo>
                  <a:pt x="77457" y="191724"/>
                </a:lnTo>
                <a:lnTo>
                  <a:pt x="96761" y="193481"/>
                </a:lnTo>
                <a:lnTo>
                  <a:pt x="116041" y="191703"/>
                </a:lnTo>
                <a:lnTo>
                  <a:pt x="133861" y="186386"/>
                </a:lnTo>
                <a:lnTo>
                  <a:pt x="150198" y="177551"/>
                </a:lnTo>
                <a:lnTo>
                  <a:pt x="160913" y="168644"/>
                </a:lnTo>
                <a:lnTo>
                  <a:pt x="96761" y="168644"/>
                </a:lnTo>
                <a:lnTo>
                  <a:pt x="82523" y="167326"/>
                </a:lnTo>
                <a:lnTo>
                  <a:pt x="46124" y="147618"/>
                </a:lnTo>
                <a:lnTo>
                  <a:pt x="26403" y="111101"/>
                </a:lnTo>
                <a:lnTo>
                  <a:pt x="25088" y="96740"/>
                </a:lnTo>
                <a:lnTo>
                  <a:pt x="26403" y="82501"/>
                </a:lnTo>
                <a:lnTo>
                  <a:pt x="46124" y="46103"/>
                </a:lnTo>
                <a:lnTo>
                  <a:pt x="82523" y="26388"/>
                </a:lnTo>
                <a:lnTo>
                  <a:pt x="96761" y="25077"/>
                </a:lnTo>
                <a:lnTo>
                  <a:pt x="160985" y="25077"/>
                </a:lnTo>
                <a:lnTo>
                  <a:pt x="150150" y="16048"/>
                </a:lnTo>
                <a:lnTo>
                  <a:pt x="133817" y="7152"/>
                </a:lnTo>
                <a:lnTo>
                  <a:pt x="116024" y="1793"/>
                </a:lnTo>
                <a:lnTo>
                  <a:pt x="96761" y="0"/>
                </a:lnTo>
                <a:close/>
              </a:path>
              <a:path w="193675" h="193675">
                <a:moveTo>
                  <a:pt x="160985" y="25077"/>
                </a:moveTo>
                <a:lnTo>
                  <a:pt x="96761" y="25077"/>
                </a:lnTo>
                <a:lnTo>
                  <a:pt x="111130" y="26388"/>
                </a:lnTo>
                <a:lnTo>
                  <a:pt x="124396" y="30324"/>
                </a:lnTo>
                <a:lnTo>
                  <a:pt x="156818" y="57167"/>
                </a:lnTo>
                <a:lnTo>
                  <a:pt x="168644" y="96740"/>
                </a:lnTo>
                <a:lnTo>
                  <a:pt x="167330" y="111101"/>
                </a:lnTo>
                <a:lnTo>
                  <a:pt x="147618" y="147618"/>
                </a:lnTo>
                <a:lnTo>
                  <a:pt x="111130" y="167326"/>
                </a:lnTo>
                <a:lnTo>
                  <a:pt x="96761" y="168644"/>
                </a:lnTo>
                <a:lnTo>
                  <a:pt x="160913" y="168644"/>
                </a:lnTo>
                <a:lnTo>
                  <a:pt x="186390" y="133874"/>
                </a:lnTo>
                <a:lnTo>
                  <a:pt x="193512" y="96740"/>
                </a:lnTo>
                <a:lnTo>
                  <a:pt x="191710" y="77457"/>
                </a:lnTo>
                <a:lnTo>
                  <a:pt x="186351" y="59685"/>
                </a:lnTo>
                <a:lnTo>
                  <a:pt x="177446" y="43347"/>
                </a:lnTo>
                <a:lnTo>
                  <a:pt x="165031" y="28449"/>
                </a:lnTo>
                <a:lnTo>
                  <a:pt x="160985" y="25077"/>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0" name="object 60"/>
          <p:cNvSpPr/>
          <p:nvPr/>
        </p:nvSpPr>
        <p:spPr>
          <a:xfrm>
            <a:off x="6240201" y="4068965"/>
            <a:ext cx="30035" cy="29457"/>
          </a:xfrm>
          <a:custGeom>
            <a:avLst/>
            <a:gdLst/>
            <a:ahLst/>
            <a:cxnLst/>
            <a:rect l="l" t="t" r="r" b="b"/>
            <a:pathLst>
              <a:path w="66040" h="64770">
                <a:moveTo>
                  <a:pt x="18313" y="0"/>
                </a:moveTo>
                <a:lnTo>
                  <a:pt x="9716" y="0"/>
                </a:lnTo>
                <a:lnTo>
                  <a:pt x="0" y="9696"/>
                </a:lnTo>
                <a:lnTo>
                  <a:pt x="335" y="17266"/>
                </a:lnTo>
                <a:lnTo>
                  <a:pt x="43632" y="60574"/>
                </a:lnTo>
                <a:lnTo>
                  <a:pt x="46124" y="63034"/>
                </a:lnTo>
                <a:lnTo>
                  <a:pt x="49056" y="64186"/>
                </a:lnTo>
                <a:lnTo>
                  <a:pt x="55390" y="64186"/>
                </a:lnTo>
                <a:lnTo>
                  <a:pt x="58322" y="63034"/>
                </a:lnTo>
                <a:lnTo>
                  <a:pt x="61265" y="60574"/>
                </a:lnTo>
                <a:lnTo>
                  <a:pt x="65788" y="55370"/>
                </a:lnTo>
                <a:lnTo>
                  <a:pt x="65788" y="47454"/>
                </a:lnTo>
                <a:lnTo>
                  <a:pt x="18313"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1" name="object 61"/>
          <p:cNvSpPr/>
          <p:nvPr/>
        </p:nvSpPr>
        <p:spPr>
          <a:xfrm>
            <a:off x="6240215" y="4171356"/>
            <a:ext cx="30324" cy="30035"/>
          </a:xfrm>
          <a:custGeom>
            <a:avLst/>
            <a:gdLst/>
            <a:ahLst/>
            <a:cxnLst/>
            <a:rect l="l" t="t" r="r" b="b"/>
            <a:pathLst>
              <a:path w="66675" h="66040">
                <a:moveTo>
                  <a:pt x="56071" y="0"/>
                </a:moveTo>
                <a:lnTo>
                  <a:pt x="48375" y="0"/>
                </a:lnTo>
                <a:lnTo>
                  <a:pt x="0" y="48365"/>
                </a:lnTo>
                <a:lnTo>
                  <a:pt x="0" y="56082"/>
                </a:lnTo>
                <a:lnTo>
                  <a:pt x="9947" y="66018"/>
                </a:lnTo>
                <a:lnTo>
                  <a:pt x="18093" y="66018"/>
                </a:lnTo>
                <a:lnTo>
                  <a:pt x="66134" y="17988"/>
                </a:lnTo>
                <a:lnTo>
                  <a:pt x="65788" y="9737"/>
                </a:lnTo>
                <a:lnTo>
                  <a:pt x="56071"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2" name="object 62"/>
          <p:cNvSpPr/>
          <p:nvPr/>
        </p:nvSpPr>
        <p:spPr>
          <a:xfrm>
            <a:off x="6216061" y="4129310"/>
            <a:ext cx="36100" cy="11552"/>
          </a:xfrm>
          <a:custGeom>
            <a:avLst/>
            <a:gdLst/>
            <a:ahLst/>
            <a:cxnLst/>
            <a:rect l="l" t="t" r="r" b="b"/>
            <a:pathLst>
              <a:path w="79375" h="25400">
                <a:moveTo>
                  <a:pt x="73694" y="0"/>
                </a:moveTo>
                <a:lnTo>
                  <a:pt x="5423" y="0"/>
                </a:lnTo>
                <a:lnTo>
                  <a:pt x="0" y="5444"/>
                </a:lnTo>
                <a:lnTo>
                  <a:pt x="0" y="19433"/>
                </a:lnTo>
                <a:lnTo>
                  <a:pt x="5423" y="25077"/>
                </a:lnTo>
                <a:lnTo>
                  <a:pt x="73694" y="25077"/>
                </a:lnTo>
                <a:lnTo>
                  <a:pt x="79118" y="19433"/>
                </a:lnTo>
                <a:lnTo>
                  <a:pt x="79118" y="5444"/>
                </a:lnTo>
                <a:lnTo>
                  <a:pt x="73694"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3" name="object 63"/>
          <p:cNvSpPr/>
          <p:nvPr/>
        </p:nvSpPr>
        <p:spPr>
          <a:xfrm>
            <a:off x="6115323" y="3986427"/>
            <a:ext cx="379193" cy="332984"/>
          </a:xfrm>
          <a:custGeom>
            <a:avLst/>
            <a:gdLst/>
            <a:ahLst/>
            <a:cxnLst/>
            <a:rect l="l" t="t" r="r" b="b"/>
            <a:pathLst>
              <a:path w="833755" h="732154">
                <a:moveTo>
                  <a:pt x="133776" y="693120"/>
                </a:moveTo>
                <a:lnTo>
                  <a:pt x="96928" y="693120"/>
                </a:lnTo>
                <a:lnTo>
                  <a:pt x="98300" y="694963"/>
                </a:lnTo>
                <a:lnTo>
                  <a:pt x="99483" y="695821"/>
                </a:lnTo>
                <a:lnTo>
                  <a:pt x="99546" y="696753"/>
                </a:lnTo>
                <a:lnTo>
                  <a:pt x="101472" y="717131"/>
                </a:lnTo>
                <a:lnTo>
                  <a:pt x="105978" y="727598"/>
                </a:lnTo>
                <a:lnTo>
                  <a:pt x="116550" y="731456"/>
                </a:lnTo>
                <a:lnTo>
                  <a:pt x="136676" y="732009"/>
                </a:lnTo>
                <a:lnTo>
                  <a:pt x="693298" y="732009"/>
                </a:lnTo>
                <a:lnTo>
                  <a:pt x="715354" y="731396"/>
                </a:lnTo>
                <a:lnTo>
                  <a:pt x="727059" y="727106"/>
                </a:lnTo>
                <a:lnTo>
                  <a:pt x="732327" y="715461"/>
                </a:lnTo>
                <a:lnTo>
                  <a:pt x="734303" y="699161"/>
                </a:lnTo>
                <a:lnTo>
                  <a:pt x="134906" y="699161"/>
                </a:lnTo>
                <a:lnTo>
                  <a:pt x="133776" y="693120"/>
                </a:lnTo>
                <a:close/>
              </a:path>
              <a:path w="833755" h="732154">
                <a:moveTo>
                  <a:pt x="19784" y="16590"/>
                </a:moveTo>
                <a:lnTo>
                  <a:pt x="12261" y="17184"/>
                </a:lnTo>
                <a:lnTo>
                  <a:pt x="5751" y="20583"/>
                </a:lnTo>
                <a:lnTo>
                  <a:pt x="0" y="26952"/>
                </a:lnTo>
                <a:lnTo>
                  <a:pt x="0" y="705057"/>
                </a:lnTo>
                <a:lnTo>
                  <a:pt x="5731" y="711453"/>
                </a:lnTo>
                <a:lnTo>
                  <a:pt x="12228" y="714861"/>
                </a:lnTo>
                <a:lnTo>
                  <a:pt x="19744" y="715448"/>
                </a:lnTo>
                <a:lnTo>
                  <a:pt x="28533" y="713381"/>
                </a:lnTo>
                <a:lnTo>
                  <a:pt x="45542" y="707803"/>
                </a:lnTo>
                <a:lnTo>
                  <a:pt x="62699" y="702748"/>
                </a:lnTo>
                <a:lnTo>
                  <a:pt x="96928" y="693120"/>
                </a:lnTo>
                <a:lnTo>
                  <a:pt x="133776" y="693120"/>
                </a:lnTo>
                <a:lnTo>
                  <a:pt x="133444" y="691343"/>
                </a:lnTo>
                <a:lnTo>
                  <a:pt x="134618" y="685510"/>
                </a:lnTo>
                <a:lnTo>
                  <a:pt x="138691" y="681189"/>
                </a:lnTo>
                <a:lnTo>
                  <a:pt x="145922" y="677906"/>
                </a:lnTo>
                <a:lnTo>
                  <a:pt x="148915" y="677047"/>
                </a:lnTo>
                <a:lnTo>
                  <a:pt x="34229" y="677047"/>
                </a:lnTo>
                <a:lnTo>
                  <a:pt x="34229" y="301121"/>
                </a:lnTo>
                <a:lnTo>
                  <a:pt x="200590" y="301121"/>
                </a:lnTo>
                <a:lnTo>
                  <a:pt x="200590" y="280494"/>
                </a:lnTo>
                <a:lnTo>
                  <a:pt x="164371" y="280494"/>
                </a:lnTo>
                <a:lnTo>
                  <a:pt x="34337" y="267855"/>
                </a:lnTo>
                <a:lnTo>
                  <a:pt x="34229" y="55275"/>
                </a:lnTo>
                <a:lnTo>
                  <a:pt x="153014" y="55275"/>
                </a:lnTo>
                <a:lnTo>
                  <a:pt x="136467" y="50448"/>
                </a:lnTo>
                <a:lnTo>
                  <a:pt x="134414" y="41181"/>
                </a:lnTo>
                <a:lnTo>
                  <a:pt x="133322" y="39223"/>
                </a:lnTo>
                <a:lnTo>
                  <a:pt x="98667" y="39223"/>
                </a:lnTo>
                <a:lnTo>
                  <a:pt x="63318" y="29355"/>
                </a:lnTo>
                <a:lnTo>
                  <a:pt x="45760" y="24223"/>
                </a:lnTo>
                <a:lnTo>
                  <a:pt x="28485" y="18617"/>
                </a:lnTo>
                <a:lnTo>
                  <a:pt x="19784" y="16590"/>
                </a:lnTo>
                <a:close/>
              </a:path>
              <a:path w="833755" h="732154">
                <a:moveTo>
                  <a:pt x="833733" y="692785"/>
                </a:moveTo>
                <a:lnTo>
                  <a:pt x="735077" y="692785"/>
                </a:lnTo>
                <a:lnTo>
                  <a:pt x="770429" y="702647"/>
                </a:lnTo>
                <a:lnTo>
                  <a:pt x="787909" y="707755"/>
                </a:lnTo>
                <a:lnTo>
                  <a:pt x="805169" y="713381"/>
                </a:lnTo>
                <a:lnTo>
                  <a:pt x="813974" y="715430"/>
                </a:lnTo>
                <a:lnTo>
                  <a:pt x="821489" y="714814"/>
                </a:lnTo>
                <a:lnTo>
                  <a:pt x="827985" y="711400"/>
                </a:lnTo>
                <a:lnTo>
                  <a:pt x="833733" y="705057"/>
                </a:lnTo>
                <a:lnTo>
                  <a:pt x="833733" y="692785"/>
                </a:lnTo>
                <a:close/>
              </a:path>
              <a:path w="833755" h="732154">
                <a:moveTo>
                  <a:pt x="759420" y="664964"/>
                </a:moveTo>
                <a:lnTo>
                  <a:pt x="227291" y="664964"/>
                </a:lnTo>
                <a:lnTo>
                  <a:pt x="625059" y="665958"/>
                </a:lnTo>
                <a:lnTo>
                  <a:pt x="642129" y="667435"/>
                </a:lnTo>
                <a:lnTo>
                  <a:pt x="659184" y="670929"/>
                </a:lnTo>
                <a:lnTo>
                  <a:pt x="676160" y="675535"/>
                </a:lnTo>
                <a:lnTo>
                  <a:pt x="697277" y="681528"/>
                </a:lnTo>
                <a:lnTo>
                  <a:pt x="699308" y="690858"/>
                </a:lnTo>
                <a:lnTo>
                  <a:pt x="703884" y="699161"/>
                </a:lnTo>
                <a:lnTo>
                  <a:pt x="734303" y="699161"/>
                </a:lnTo>
                <a:lnTo>
                  <a:pt x="735077" y="692785"/>
                </a:lnTo>
                <a:lnTo>
                  <a:pt x="833733" y="692785"/>
                </a:lnTo>
                <a:lnTo>
                  <a:pt x="833733" y="676890"/>
                </a:lnTo>
                <a:lnTo>
                  <a:pt x="799158" y="676890"/>
                </a:lnTo>
                <a:lnTo>
                  <a:pt x="759420" y="664964"/>
                </a:lnTo>
                <a:close/>
              </a:path>
              <a:path w="833755" h="732154">
                <a:moveTo>
                  <a:pt x="200590" y="301121"/>
                </a:moveTo>
                <a:lnTo>
                  <a:pt x="34229" y="301121"/>
                </a:lnTo>
                <a:lnTo>
                  <a:pt x="165544" y="314053"/>
                </a:lnTo>
                <a:lnTo>
                  <a:pt x="165544" y="637446"/>
                </a:lnTo>
                <a:lnTo>
                  <a:pt x="34229" y="677047"/>
                </a:lnTo>
                <a:lnTo>
                  <a:pt x="148915" y="677047"/>
                </a:lnTo>
                <a:lnTo>
                  <a:pt x="165895" y="672176"/>
                </a:lnTo>
                <a:lnTo>
                  <a:pt x="186010" y="668097"/>
                </a:lnTo>
                <a:lnTo>
                  <a:pt x="206423" y="665687"/>
                </a:lnTo>
                <a:lnTo>
                  <a:pt x="227291" y="664964"/>
                </a:lnTo>
                <a:lnTo>
                  <a:pt x="759420" y="664964"/>
                </a:lnTo>
                <a:lnTo>
                  <a:pt x="667592" y="637404"/>
                </a:lnTo>
                <a:lnTo>
                  <a:pt x="667592" y="632179"/>
                </a:lnTo>
                <a:lnTo>
                  <a:pt x="200590" y="632179"/>
                </a:lnTo>
                <a:lnTo>
                  <a:pt x="200590" y="301121"/>
                </a:lnTo>
                <a:close/>
              </a:path>
              <a:path w="833755" h="732154">
                <a:moveTo>
                  <a:pt x="833733" y="301153"/>
                </a:moveTo>
                <a:lnTo>
                  <a:pt x="799158" y="301153"/>
                </a:lnTo>
                <a:lnTo>
                  <a:pt x="799158" y="676890"/>
                </a:lnTo>
                <a:lnTo>
                  <a:pt x="833733" y="676890"/>
                </a:lnTo>
                <a:lnTo>
                  <a:pt x="833733" y="301153"/>
                </a:lnTo>
                <a:close/>
              </a:path>
              <a:path w="833755" h="732154">
                <a:moveTo>
                  <a:pt x="668189" y="99829"/>
                </a:moveTo>
                <a:lnTo>
                  <a:pt x="632462" y="99829"/>
                </a:lnTo>
                <a:lnTo>
                  <a:pt x="632462" y="632179"/>
                </a:lnTo>
                <a:lnTo>
                  <a:pt x="667592" y="632179"/>
                </a:lnTo>
                <a:lnTo>
                  <a:pt x="667592" y="314105"/>
                </a:lnTo>
                <a:lnTo>
                  <a:pt x="799158" y="301153"/>
                </a:lnTo>
                <a:lnTo>
                  <a:pt x="833733" y="301153"/>
                </a:lnTo>
                <a:lnTo>
                  <a:pt x="833733" y="280630"/>
                </a:lnTo>
                <a:lnTo>
                  <a:pt x="668189" y="280630"/>
                </a:lnTo>
                <a:lnTo>
                  <a:pt x="668189" y="99829"/>
                </a:lnTo>
                <a:close/>
              </a:path>
              <a:path w="833755" h="732154">
                <a:moveTo>
                  <a:pt x="833733" y="54972"/>
                </a:moveTo>
                <a:lnTo>
                  <a:pt x="799525" y="54972"/>
                </a:lnTo>
                <a:lnTo>
                  <a:pt x="799525" y="267855"/>
                </a:lnTo>
                <a:lnTo>
                  <a:pt x="668189" y="280630"/>
                </a:lnTo>
                <a:lnTo>
                  <a:pt x="833733" y="280630"/>
                </a:lnTo>
                <a:lnTo>
                  <a:pt x="833733" y="54972"/>
                </a:lnTo>
                <a:close/>
              </a:path>
              <a:path w="833755" h="732154">
                <a:moveTo>
                  <a:pt x="153014" y="55275"/>
                </a:moveTo>
                <a:lnTo>
                  <a:pt x="34229" y="55275"/>
                </a:lnTo>
                <a:lnTo>
                  <a:pt x="73660" y="66755"/>
                </a:lnTo>
                <a:lnTo>
                  <a:pt x="106782" y="76678"/>
                </a:lnTo>
                <a:lnTo>
                  <a:pt x="122561" y="80667"/>
                </a:lnTo>
                <a:lnTo>
                  <a:pt x="138761" y="84472"/>
                </a:lnTo>
                <a:lnTo>
                  <a:pt x="153204" y="89681"/>
                </a:lnTo>
                <a:lnTo>
                  <a:pt x="163712" y="97881"/>
                </a:lnTo>
                <a:lnTo>
                  <a:pt x="168355" y="109779"/>
                </a:lnTo>
                <a:lnTo>
                  <a:pt x="168907" y="124818"/>
                </a:lnTo>
                <a:lnTo>
                  <a:pt x="167606" y="141231"/>
                </a:lnTo>
                <a:lnTo>
                  <a:pt x="166696" y="157251"/>
                </a:lnTo>
                <a:lnTo>
                  <a:pt x="166650" y="216480"/>
                </a:lnTo>
                <a:lnTo>
                  <a:pt x="166413" y="276797"/>
                </a:lnTo>
                <a:lnTo>
                  <a:pt x="165513" y="277886"/>
                </a:lnTo>
                <a:lnTo>
                  <a:pt x="164371" y="280494"/>
                </a:lnTo>
                <a:lnTo>
                  <a:pt x="200590" y="280494"/>
                </a:lnTo>
                <a:lnTo>
                  <a:pt x="200590" y="99829"/>
                </a:lnTo>
                <a:lnTo>
                  <a:pt x="668189" y="99829"/>
                </a:lnTo>
                <a:lnTo>
                  <a:pt x="668189" y="94541"/>
                </a:lnTo>
                <a:lnTo>
                  <a:pt x="759384" y="67066"/>
                </a:lnTo>
                <a:lnTo>
                  <a:pt x="608358" y="67066"/>
                </a:lnTo>
                <a:lnTo>
                  <a:pt x="206883" y="66060"/>
                </a:lnTo>
                <a:lnTo>
                  <a:pt x="190271" y="64587"/>
                </a:lnTo>
                <a:lnTo>
                  <a:pt x="173677" y="61098"/>
                </a:lnTo>
                <a:lnTo>
                  <a:pt x="157167" y="56497"/>
                </a:lnTo>
                <a:lnTo>
                  <a:pt x="153014" y="55275"/>
                </a:lnTo>
                <a:close/>
              </a:path>
              <a:path w="833755" h="732154">
                <a:moveTo>
                  <a:pt x="733956" y="32868"/>
                </a:moveTo>
                <a:lnTo>
                  <a:pt x="698837" y="32868"/>
                </a:lnTo>
                <a:lnTo>
                  <a:pt x="700304" y="40651"/>
                </a:lnTo>
                <a:lnTo>
                  <a:pt x="699158" y="46495"/>
                </a:lnTo>
                <a:lnTo>
                  <a:pt x="648715" y="63771"/>
                </a:lnTo>
                <a:lnTo>
                  <a:pt x="608358" y="67066"/>
                </a:lnTo>
                <a:lnTo>
                  <a:pt x="759384" y="67066"/>
                </a:lnTo>
                <a:lnTo>
                  <a:pt x="799525" y="54972"/>
                </a:lnTo>
                <a:lnTo>
                  <a:pt x="833733" y="54972"/>
                </a:lnTo>
                <a:lnTo>
                  <a:pt x="833733" y="38899"/>
                </a:lnTo>
                <a:lnTo>
                  <a:pt x="736773" y="38899"/>
                </a:lnTo>
                <a:lnTo>
                  <a:pt x="735412" y="37035"/>
                </a:lnTo>
                <a:lnTo>
                  <a:pt x="734239" y="36166"/>
                </a:lnTo>
                <a:lnTo>
                  <a:pt x="734176" y="35224"/>
                </a:lnTo>
                <a:lnTo>
                  <a:pt x="733956" y="32868"/>
                </a:lnTo>
                <a:close/>
              </a:path>
              <a:path w="833755" h="732154">
                <a:moveTo>
                  <a:pt x="696984" y="0"/>
                </a:moveTo>
                <a:lnTo>
                  <a:pt x="140288" y="0"/>
                </a:lnTo>
                <a:lnTo>
                  <a:pt x="118299" y="614"/>
                </a:lnTo>
                <a:lnTo>
                  <a:pt x="106634" y="4906"/>
                </a:lnTo>
                <a:lnTo>
                  <a:pt x="101390" y="16552"/>
                </a:lnTo>
                <a:lnTo>
                  <a:pt x="98667" y="39223"/>
                </a:lnTo>
                <a:lnTo>
                  <a:pt x="133322" y="39223"/>
                </a:lnTo>
                <a:lnTo>
                  <a:pt x="129776" y="32868"/>
                </a:lnTo>
                <a:lnTo>
                  <a:pt x="733956" y="32868"/>
                </a:lnTo>
                <a:lnTo>
                  <a:pt x="732273" y="14866"/>
                </a:lnTo>
                <a:lnTo>
                  <a:pt x="727768" y="4410"/>
                </a:lnTo>
                <a:lnTo>
                  <a:pt x="717169" y="556"/>
                </a:lnTo>
                <a:lnTo>
                  <a:pt x="696984" y="0"/>
                </a:lnTo>
                <a:close/>
              </a:path>
              <a:path w="833755" h="732154">
                <a:moveTo>
                  <a:pt x="813987" y="16571"/>
                </a:moveTo>
                <a:lnTo>
                  <a:pt x="805105" y="18638"/>
                </a:lnTo>
                <a:lnTo>
                  <a:pt x="788087" y="24248"/>
                </a:lnTo>
                <a:lnTo>
                  <a:pt x="771018" y="29280"/>
                </a:lnTo>
                <a:lnTo>
                  <a:pt x="736773" y="38899"/>
                </a:lnTo>
                <a:lnTo>
                  <a:pt x="833733" y="38899"/>
                </a:lnTo>
                <a:lnTo>
                  <a:pt x="833733" y="26952"/>
                </a:lnTo>
                <a:lnTo>
                  <a:pt x="827965" y="20693"/>
                </a:lnTo>
                <a:lnTo>
                  <a:pt x="821485" y="17248"/>
                </a:lnTo>
                <a:lnTo>
                  <a:pt x="813987" y="16571"/>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4" name="object 64"/>
          <p:cNvSpPr txBox="1"/>
          <p:nvPr/>
        </p:nvSpPr>
        <p:spPr>
          <a:xfrm>
            <a:off x="5937776" y="5370874"/>
            <a:ext cx="837515" cy="155739"/>
          </a:xfrm>
          <a:prstGeom prst="rect">
            <a:avLst/>
          </a:prstGeom>
        </p:spPr>
        <p:txBody>
          <a:bodyPr vert="horz" wrap="square" lIns="0" tIns="5198" rIns="0" bIns="0" rtlCol="0">
            <a:spAutoFit/>
          </a:bodyPr>
          <a:lstStyle/>
          <a:p>
            <a:pPr marL="5776" defTabSz="415869">
              <a:spcBef>
                <a:spcPts val="41"/>
              </a:spcBef>
            </a:pPr>
            <a:r>
              <a:rPr sz="978" spc="32" dirty="0">
                <a:solidFill>
                  <a:srgbClr val="14296B"/>
                </a:solidFill>
                <a:latin typeface="Arial"/>
                <a:cs typeface="Arial"/>
              </a:rPr>
              <a:t>Hard</a:t>
            </a:r>
            <a:r>
              <a:rPr sz="978" spc="68" dirty="0">
                <a:solidFill>
                  <a:srgbClr val="14296B"/>
                </a:solidFill>
                <a:latin typeface="Arial"/>
                <a:cs typeface="Arial"/>
              </a:rPr>
              <a:t> </a:t>
            </a:r>
            <a:r>
              <a:rPr sz="978" spc="55" dirty="0">
                <a:solidFill>
                  <a:srgbClr val="14296B"/>
                </a:solidFill>
                <a:latin typeface="Arial"/>
                <a:cs typeface="Arial"/>
              </a:rPr>
              <a:t>Lighting</a:t>
            </a:r>
            <a:endParaRPr sz="978">
              <a:solidFill>
                <a:prstClr val="black"/>
              </a:solidFill>
              <a:latin typeface="Arial"/>
              <a:cs typeface="Arial"/>
            </a:endParaRPr>
          </a:p>
        </p:txBody>
      </p:sp>
      <p:sp>
        <p:nvSpPr>
          <p:cNvPr id="65" name="object 65"/>
          <p:cNvSpPr txBox="1"/>
          <p:nvPr/>
        </p:nvSpPr>
        <p:spPr>
          <a:xfrm>
            <a:off x="7754656" y="5370874"/>
            <a:ext cx="796217" cy="155739"/>
          </a:xfrm>
          <a:prstGeom prst="rect">
            <a:avLst/>
          </a:prstGeom>
        </p:spPr>
        <p:txBody>
          <a:bodyPr vert="horz" wrap="square" lIns="0" tIns="5198" rIns="0" bIns="0" rtlCol="0">
            <a:spAutoFit/>
          </a:bodyPr>
          <a:lstStyle/>
          <a:p>
            <a:pPr marL="5776" defTabSz="415869">
              <a:spcBef>
                <a:spcPts val="41"/>
              </a:spcBef>
            </a:pPr>
            <a:r>
              <a:rPr sz="978" spc="48" dirty="0">
                <a:solidFill>
                  <a:srgbClr val="14296B"/>
                </a:solidFill>
                <a:latin typeface="Arial"/>
                <a:cs typeface="Arial"/>
              </a:rPr>
              <a:t>Soft</a:t>
            </a:r>
            <a:r>
              <a:rPr sz="978" spc="59" dirty="0">
                <a:solidFill>
                  <a:srgbClr val="14296B"/>
                </a:solidFill>
                <a:latin typeface="Arial"/>
                <a:cs typeface="Arial"/>
              </a:rPr>
              <a:t> </a:t>
            </a:r>
            <a:r>
              <a:rPr sz="978" spc="55" dirty="0">
                <a:solidFill>
                  <a:srgbClr val="14296B"/>
                </a:solidFill>
                <a:latin typeface="Arial"/>
                <a:cs typeface="Arial"/>
              </a:rPr>
              <a:t>Lighting</a:t>
            </a:r>
            <a:endParaRPr sz="978">
              <a:solidFill>
                <a:prstClr val="black"/>
              </a:solidFill>
              <a:latin typeface="Arial"/>
              <a:cs typeface="Arial"/>
            </a:endParaRPr>
          </a:p>
        </p:txBody>
      </p:sp>
      <p:sp>
        <p:nvSpPr>
          <p:cNvPr id="66" name="object 66"/>
          <p:cNvSpPr txBox="1"/>
          <p:nvPr/>
        </p:nvSpPr>
        <p:spPr>
          <a:xfrm>
            <a:off x="5235149" y="2979239"/>
            <a:ext cx="1491380" cy="212998"/>
          </a:xfrm>
          <a:prstGeom prst="rect">
            <a:avLst/>
          </a:prstGeom>
        </p:spPr>
        <p:txBody>
          <a:bodyPr vert="horz" wrap="square" lIns="0" tIns="5198" rIns="0" bIns="0" rtlCol="0">
            <a:spAutoFit/>
          </a:bodyPr>
          <a:lstStyle/>
          <a:p>
            <a:pPr defTabSz="415869">
              <a:spcBef>
                <a:spcPts val="41"/>
              </a:spcBef>
            </a:pPr>
            <a:r>
              <a:rPr sz="1350" b="1" spc="44" dirty="0">
                <a:solidFill>
                  <a:srgbClr val="14296B"/>
                </a:solidFill>
                <a:latin typeface="Arial"/>
                <a:cs typeface="Arial"/>
              </a:rPr>
              <a:t>Natural</a:t>
            </a:r>
            <a:r>
              <a:rPr sz="1350" b="1" spc="71" dirty="0">
                <a:solidFill>
                  <a:srgbClr val="14296B"/>
                </a:solidFill>
                <a:latin typeface="Arial"/>
                <a:cs typeface="Arial"/>
              </a:rPr>
              <a:t> </a:t>
            </a:r>
            <a:r>
              <a:rPr sz="1350" b="1" spc="37" dirty="0">
                <a:solidFill>
                  <a:srgbClr val="14296B"/>
                </a:solidFill>
                <a:latin typeface="Arial"/>
                <a:cs typeface="Arial"/>
              </a:rPr>
              <a:t>Lighting</a:t>
            </a:r>
            <a:endParaRPr sz="1350" dirty="0">
              <a:solidFill>
                <a:prstClr val="black"/>
              </a:solidFill>
              <a:latin typeface="Arial"/>
              <a:cs typeface="Arial"/>
            </a:endParaRPr>
          </a:p>
        </p:txBody>
      </p:sp>
      <p:sp>
        <p:nvSpPr>
          <p:cNvPr id="67" name="object 67"/>
          <p:cNvSpPr txBox="1"/>
          <p:nvPr/>
        </p:nvSpPr>
        <p:spPr>
          <a:xfrm>
            <a:off x="5169282" y="3991809"/>
            <a:ext cx="757729" cy="415618"/>
          </a:xfrm>
          <a:prstGeom prst="rect">
            <a:avLst/>
          </a:prstGeom>
        </p:spPr>
        <p:txBody>
          <a:bodyPr vert="horz" wrap="square" lIns="0" tIns="5198" rIns="0" bIns="0" rtlCol="0">
            <a:spAutoFit/>
          </a:bodyPr>
          <a:lstStyle/>
          <a:p>
            <a:pPr defTabSz="415869">
              <a:lnSpc>
                <a:spcPts val="1094"/>
              </a:lnSpc>
              <a:spcBef>
                <a:spcPts val="41"/>
              </a:spcBef>
            </a:pPr>
            <a:r>
              <a:rPr sz="1350" b="1" spc="41" dirty="0">
                <a:solidFill>
                  <a:srgbClr val="14296B"/>
                </a:solidFill>
                <a:latin typeface="Arial"/>
                <a:cs typeface="Arial"/>
              </a:rPr>
              <a:t>Good</a:t>
            </a:r>
            <a:endParaRPr sz="1350" dirty="0">
              <a:solidFill>
                <a:prstClr val="black"/>
              </a:solidFill>
              <a:latin typeface="Arial"/>
              <a:cs typeface="Arial"/>
            </a:endParaRPr>
          </a:p>
          <a:p>
            <a:pPr defTabSz="415869">
              <a:lnSpc>
                <a:spcPts val="1012"/>
              </a:lnSpc>
            </a:pPr>
            <a:r>
              <a:rPr sz="1350" b="1" spc="46" dirty="0">
                <a:solidFill>
                  <a:srgbClr val="14296B"/>
                </a:solidFill>
                <a:latin typeface="Arial"/>
                <a:cs typeface="Arial"/>
              </a:rPr>
              <a:t>Indoor</a:t>
            </a:r>
            <a:endParaRPr sz="1350" dirty="0">
              <a:solidFill>
                <a:prstClr val="black"/>
              </a:solidFill>
              <a:latin typeface="Arial"/>
              <a:cs typeface="Arial"/>
            </a:endParaRPr>
          </a:p>
          <a:p>
            <a:pPr defTabSz="415869">
              <a:lnSpc>
                <a:spcPts val="1094"/>
              </a:lnSpc>
            </a:pPr>
            <a:r>
              <a:rPr sz="1350" b="1" spc="37" dirty="0">
                <a:solidFill>
                  <a:srgbClr val="14296B"/>
                </a:solidFill>
                <a:latin typeface="Arial"/>
                <a:cs typeface="Arial"/>
              </a:rPr>
              <a:t>Lighting</a:t>
            </a:r>
            <a:endParaRPr sz="1350" dirty="0">
              <a:solidFill>
                <a:prstClr val="black"/>
              </a:solidFill>
              <a:latin typeface="Arial"/>
              <a:cs typeface="Arial"/>
            </a:endParaRPr>
          </a:p>
        </p:txBody>
      </p:sp>
      <p:sp>
        <p:nvSpPr>
          <p:cNvPr id="68" name="object 68"/>
          <p:cNvSpPr txBox="1"/>
          <p:nvPr/>
        </p:nvSpPr>
        <p:spPr>
          <a:xfrm>
            <a:off x="5186224" y="3630012"/>
            <a:ext cx="689362" cy="126526"/>
          </a:xfrm>
          <a:prstGeom prst="rect">
            <a:avLst/>
          </a:prstGeom>
        </p:spPr>
        <p:txBody>
          <a:bodyPr vert="horz" wrap="square" lIns="0" tIns="7509" rIns="0" bIns="0" rtlCol="0">
            <a:spAutoFit/>
          </a:bodyPr>
          <a:lstStyle/>
          <a:p>
            <a:pPr defTabSz="415869">
              <a:spcBef>
                <a:spcPts val="59"/>
              </a:spcBef>
            </a:pPr>
            <a:r>
              <a:rPr sz="773" spc="25" dirty="0">
                <a:solidFill>
                  <a:srgbClr val="14296B"/>
                </a:solidFill>
                <a:latin typeface="Arial"/>
                <a:cs typeface="Arial"/>
              </a:rPr>
              <a:t>Early</a:t>
            </a:r>
            <a:r>
              <a:rPr sz="773" spc="55" dirty="0">
                <a:solidFill>
                  <a:srgbClr val="14296B"/>
                </a:solidFill>
                <a:latin typeface="Arial"/>
                <a:cs typeface="Arial"/>
              </a:rPr>
              <a:t> Morning</a:t>
            </a:r>
            <a:endParaRPr sz="773">
              <a:solidFill>
                <a:prstClr val="black"/>
              </a:solidFill>
              <a:latin typeface="Arial"/>
              <a:cs typeface="Arial"/>
            </a:endParaRPr>
          </a:p>
        </p:txBody>
      </p:sp>
      <p:sp>
        <p:nvSpPr>
          <p:cNvPr id="69" name="object 69"/>
          <p:cNvSpPr txBox="1"/>
          <p:nvPr/>
        </p:nvSpPr>
        <p:spPr>
          <a:xfrm>
            <a:off x="5992369" y="3630012"/>
            <a:ext cx="704379" cy="126526"/>
          </a:xfrm>
          <a:prstGeom prst="rect">
            <a:avLst/>
          </a:prstGeom>
        </p:spPr>
        <p:txBody>
          <a:bodyPr vert="horz" wrap="square" lIns="0" tIns="7509" rIns="0" bIns="0" rtlCol="0">
            <a:spAutoFit/>
          </a:bodyPr>
          <a:lstStyle/>
          <a:p>
            <a:pPr defTabSz="415869">
              <a:spcBef>
                <a:spcPts val="59"/>
              </a:spcBef>
            </a:pPr>
            <a:r>
              <a:rPr sz="773" spc="39" dirty="0">
                <a:solidFill>
                  <a:srgbClr val="14296B"/>
                </a:solidFill>
                <a:latin typeface="Arial"/>
                <a:cs typeface="Arial"/>
              </a:rPr>
              <a:t>Before</a:t>
            </a:r>
            <a:r>
              <a:rPr sz="773" spc="46" dirty="0">
                <a:solidFill>
                  <a:srgbClr val="14296B"/>
                </a:solidFill>
                <a:latin typeface="Arial"/>
                <a:cs typeface="Arial"/>
              </a:rPr>
              <a:t> Sunset</a:t>
            </a:r>
            <a:endParaRPr sz="773">
              <a:solidFill>
                <a:prstClr val="black"/>
              </a:solidFill>
              <a:latin typeface="Arial"/>
              <a:cs typeface="Arial"/>
            </a:endParaRPr>
          </a:p>
        </p:txBody>
      </p:sp>
      <p:sp>
        <p:nvSpPr>
          <p:cNvPr id="70" name="object 70"/>
          <p:cNvSpPr txBox="1"/>
          <p:nvPr/>
        </p:nvSpPr>
        <p:spPr>
          <a:xfrm>
            <a:off x="5969867" y="4339050"/>
            <a:ext cx="678965" cy="126526"/>
          </a:xfrm>
          <a:prstGeom prst="rect">
            <a:avLst/>
          </a:prstGeom>
        </p:spPr>
        <p:txBody>
          <a:bodyPr vert="horz" wrap="square" lIns="0" tIns="7509" rIns="0" bIns="0" rtlCol="0">
            <a:spAutoFit/>
          </a:bodyPr>
          <a:lstStyle/>
          <a:p>
            <a:pPr defTabSz="415869">
              <a:spcBef>
                <a:spcPts val="59"/>
              </a:spcBef>
            </a:pPr>
            <a:r>
              <a:rPr sz="773" spc="50" dirty="0">
                <a:solidFill>
                  <a:srgbClr val="14296B"/>
                </a:solidFill>
                <a:latin typeface="Arial"/>
                <a:cs typeface="Arial"/>
              </a:rPr>
              <a:t>Window</a:t>
            </a:r>
            <a:r>
              <a:rPr sz="773" spc="48" dirty="0">
                <a:solidFill>
                  <a:srgbClr val="14296B"/>
                </a:solidFill>
                <a:latin typeface="Arial"/>
                <a:cs typeface="Arial"/>
              </a:rPr>
              <a:t> </a:t>
            </a:r>
            <a:r>
              <a:rPr sz="773" spc="52" dirty="0">
                <a:solidFill>
                  <a:srgbClr val="14296B"/>
                </a:solidFill>
                <a:latin typeface="Arial"/>
                <a:cs typeface="Arial"/>
              </a:rPr>
              <a:t>Light</a:t>
            </a:r>
            <a:endParaRPr sz="773">
              <a:solidFill>
                <a:prstClr val="black"/>
              </a:solidFill>
              <a:latin typeface="Arial"/>
              <a:cs typeface="Arial"/>
            </a:endParaRPr>
          </a:p>
        </p:txBody>
      </p:sp>
      <p:sp>
        <p:nvSpPr>
          <p:cNvPr id="71" name="object 71"/>
          <p:cNvSpPr txBox="1">
            <a:spLocks noGrp="1"/>
          </p:cNvSpPr>
          <p:nvPr>
            <p:ph type="title"/>
          </p:nvPr>
        </p:nvSpPr>
        <p:spPr>
          <a:xfrm>
            <a:off x="484117" y="1456557"/>
            <a:ext cx="6445532" cy="681082"/>
          </a:xfrm>
          <a:prstGeom prst="rect">
            <a:avLst/>
          </a:prstGeom>
        </p:spPr>
        <p:txBody>
          <a:bodyPr vert="horz" wrap="square" lIns="0" tIns="26858" rIns="0" bIns="0" rtlCol="0" anchor="ctr">
            <a:spAutoFit/>
            <a:scene3d>
              <a:camera prst="orthographicFront"/>
              <a:lightRig rig="soft" dir="t"/>
            </a:scene3d>
            <a:sp3d prstMaterial="softEdge">
              <a:bevelT w="25400" h="25400"/>
            </a:sp3d>
          </a:bodyPr>
          <a:lstStyle/>
          <a:p>
            <a:pPr marL="5776">
              <a:spcBef>
                <a:spcPts val="211"/>
              </a:spcBef>
            </a:pPr>
            <a:r>
              <a:rPr sz="2400" spc="25" dirty="0"/>
              <a:t>Types </a:t>
            </a:r>
            <a:r>
              <a:rPr sz="2400" spc="44" dirty="0"/>
              <a:t>of </a:t>
            </a:r>
            <a:r>
              <a:rPr sz="2400" spc="86" dirty="0"/>
              <a:t>Instagram </a:t>
            </a:r>
            <a:r>
              <a:rPr sz="2400" spc="62" dirty="0"/>
              <a:t>Posts</a:t>
            </a:r>
            <a:r>
              <a:rPr sz="2400" spc="507" dirty="0"/>
              <a:t> </a:t>
            </a:r>
            <a:r>
              <a:rPr sz="2400" i="1" spc="80" dirty="0"/>
              <a:t>(Continued)</a:t>
            </a:r>
            <a:endParaRPr sz="2400" dirty="0"/>
          </a:p>
          <a:p>
            <a:pPr marL="5776">
              <a:spcBef>
                <a:spcPts val="166"/>
              </a:spcBef>
            </a:pPr>
            <a:r>
              <a:rPr lang="en-US" sz="1683" spc="80" dirty="0"/>
              <a:t> </a:t>
            </a:r>
            <a:r>
              <a:rPr sz="1683" spc="80" dirty="0"/>
              <a:t>Photos</a:t>
            </a:r>
            <a:endParaRPr sz="1683" dirty="0"/>
          </a:p>
        </p:txBody>
      </p:sp>
      <p:sp>
        <p:nvSpPr>
          <p:cNvPr id="72" name="object 72"/>
          <p:cNvSpPr/>
          <p:nvPr/>
        </p:nvSpPr>
        <p:spPr>
          <a:xfrm>
            <a:off x="1425594" y="1934608"/>
            <a:ext cx="180499" cy="154508"/>
          </a:xfrm>
          <a:custGeom>
            <a:avLst/>
            <a:gdLst/>
            <a:ahLst/>
            <a:cxnLst/>
            <a:rect l="l" t="t" r="r" b="b"/>
            <a:pathLst>
              <a:path w="396875" h="339725">
                <a:moveTo>
                  <a:pt x="394019" y="0"/>
                </a:moveTo>
                <a:lnTo>
                  <a:pt x="2554" y="0"/>
                </a:lnTo>
                <a:lnTo>
                  <a:pt x="0" y="2565"/>
                </a:lnTo>
                <a:lnTo>
                  <a:pt x="0" y="337874"/>
                </a:lnTo>
                <a:lnTo>
                  <a:pt x="2554" y="339570"/>
                </a:lnTo>
                <a:lnTo>
                  <a:pt x="55296" y="339570"/>
                </a:lnTo>
                <a:lnTo>
                  <a:pt x="55296" y="313184"/>
                </a:lnTo>
                <a:lnTo>
                  <a:pt x="30648" y="313184"/>
                </a:lnTo>
                <a:lnTo>
                  <a:pt x="28920" y="312336"/>
                </a:lnTo>
                <a:lnTo>
                  <a:pt x="28920" y="28093"/>
                </a:lnTo>
                <a:lnTo>
                  <a:pt x="30648" y="26386"/>
                </a:lnTo>
                <a:lnTo>
                  <a:pt x="396574" y="26386"/>
                </a:lnTo>
                <a:lnTo>
                  <a:pt x="396574" y="2565"/>
                </a:lnTo>
                <a:lnTo>
                  <a:pt x="394019" y="0"/>
                </a:lnTo>
                <a:close/>
              </a:path>
              <a:path w="396875" h="339725">
                <a:moveTo>
                  <a:pt x="396574" y="26386"/>
                </a:moveTo>
                <a:lnTo>
                  <a:pt x="365936" y="26386"/>
                </a:lnTo>
                <a:lnTo>
                  <a:pt x="367632" y="28093"/>
                </a:lnTo>
                <a:lnTo>
                  <a:pt x="367632" y="48501"/>
                </a:lnTo>
                <a:lnTo>
                  <a:pt x="396574" y="48501"/>
                </a:lnTo>
                <a:lnTo>
                  <a:pt x="396574" y="2638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3" name="object 73"/>
          <p:cNvSpPr/>
          <p:nvPr/>
        </p:nvSpPr>
        <p:spPr>
          <a:xfrm>
            <a:off x="1400707" y="1911465"/>
            <a:ext cx="180499" cy="154508"/>
          </a:xfrm>
          <a:custGeom>
            <a:avLst/>
            <a:gdLst/>
            <a:ahLst/>
            <a:cxnLst/>
            <a:rect l="l" t="t" r="r" b="b"/>
            <a:pathLst>
              <a:path w="396875" h="339725">
                <a:moveTo>
                  <a:pt x="394019" y="0"/>
                </a:moveTo>
                <a:lnTo>
                  <a:pt x="2554" y="0"/>
                </a:lnTo>
                <a:lnTo>
                  <a:pt x="0" y="2565"/>
                </a:lnTo>
                <a:lnTo>
                  <a:pt x="0" y="337874"/>
                </a:lnTo>
                <a:lnTo>
                  <a:pt x="2554" y="339570"/>
                </a:lnTo>
                <a:lnTo>
                  <a:pt x="55296" y="339570"/>
                </a:lnTo>
                <a:lnTo>
                  <a:pt x="55296" y="313184"/>
                </a:lnTo>
                <a:lnTo>
                  <a:pt x="30648" y="313184"/>
                </a:lnTo>
                <a:lnTo>
                  <a:pt x="28920" y="312336"/>
                </a:lnTo>
                <a:lnTo>
                  <a:pt x="28920" y="28093"/>
                </a:lnTo>
                <a:lnTo>
                  <a:pt x="30648" y="26386"/>
                </a:lnTo>
                <a:lnTo>
                  <a:pt x="396574" y="26386"/>
                </a:lnTo>
                <a:lnTo>
                  <a:pt x="396574" y="2565"/>
                </a:lnTo>
                <a:lnTo>
                  <a:pt x="394019" y="0"/>
                </a:lnTo>
                <a:close/>
              </a:path>
              <a:path w="396875" h="339725">
                <a:moveTo>
                  <a:pt x="396574" y="26386"/>
                </a:moveTo>
                <a:lnTo>
                  <a:pt x="365936" y="26386"/>
                </a:lnTo>
                <a:lnTo>
                  <a:pt x="367632" y="28093"/>
                </a:lnTo>
                <a:lnTo>
                  <a:pt x="367632" y="48501"/>
                </a:lnTo>
                <a:lnTo>
                  <a:pt x="396574" y="48501"/>
                </a:lnTo>
                <a:lnTo>
                  <a:pt x="396574" y="2638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4" name="object 74"/>
          <p:cNvSpPr/>
          <p:nvPr/>
        </p:nvSpPr>
        <p:spPr>
          <a:xfrm>
            <a:off x="1455005" y="1960543"/>
            <a:ext cx="180210" cy="154508"/>
          </a:xfrm>
          <a:custGeom>
            <a:avLst/>
            <a:gdLst/>
            <a:ahLst/>
            <a:cxnLst/>
            <a:rect l="l" t="t" r="r" b="b"/>
            <a:pathLst>
              <a:path w="396239" h="339725">
                <a:moveTo>
                  <a:pt x="393160" y="0"/>
                </a:moveTo>
                <a:lnTo>
                  <a:pt x="1706" y="0"/>
                </a:lnTo>
                <a:lnTo>
                  <a:pt x="0" y="1696"/>
                </a:lnTo>
                <a:lnTo>
                  <a:pt x="0" y="337005"/>
                </a:lnTo>
                <a:lnTo>
                  <a:pt x="1706" y="339560"/>
                </a:lnTo>
                <a:lnTo>
                  <a:pt x="393160" y="339560"/>
                </a:lnTo>
                <a:lnTo>
                  <a:pt x="395715" y="337005"/>
                </a:lnTo>
                <a:lnTo>
                  <a:pt x="395715" y="1696"/>
                </a:lnTo>
                <a:lnTo>
                  <a:pt x="3931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5" name="object 75"/>
          <p:cNvSpPr/>
          <p:nvPr/>
        </p:nvSpPr>
        <p:spPr>
          <a:xfrm>
            <a:off x="1489064" y="2006985"/>
            <a:ext cx="122739" cy="77687"/>
          </a:xfrm>
          <a:custGeom>
            <a:avLst/>
            <a:gdLst/>
            <a:ahLst/>
            <a:cxnLst/>
            <a:rect l="l" t="t" r="r" b="b"/>
            <a:pathLst>
              <a:path w="269875" h="170814">
                <a:moveTo>
                  <a:pt x="36585" y="88510"/>
                </a:moveTo>
                <a:lnTo>
                  <a:pt x="0" y="170214"/>
                </a:lnTo>
                <a:lnTo>
                  <a:pt x="269792" y="170214"/>
                </a:lnTo>
                <a:lnTo>
                  <a:pt x="267107" y="131922"/>
                </a:lnTo>
                <a:lnTo>
                  <a:pt x="80856" y="131922"/>
                </a:lnTo>
                <a:lnTo>
                  <a:pt x="36585" y="88510"/>
                </a:lnTo>
                <a:close/>
              </a:path>
              <a:path w="269875" h="170814">
                <a:moveTo>
                  <a:pt x="131053" y="51925"/>
                </a:moveTo>
                <a:lnTo>
                  <a:pt x="80856" y="131922"/>
                </a:lnTo>
                <a:lnTo>
                  <a:pt x="267107" y="131922"/>
                </a:lnTo>
                <a:lnTo>
                  <a:pt x="266509" y="123399"/>
                </a:lnTo>
                <a:lnTo>
                  <a:pt x="197428" y="123399"/>
                </a:lnTo>
                <a:lnTo>
                  <a:pt x="131053" y="51925"/>
                </a:lnTo>
                <a:close/>
              </a:path>
              <a:path w="269875" h="170814">
                <a:moveTo>
                  <a:pt x="257856" y="0"/>
                </a:moveTo>
                <a:lnTo>
                  <a:pt x="197428" y="123399"/>
                </a:lnTo>
                <a:lnTo>
                  <a:pt x="266509" y="123399"/>
                </a:lnTo>
                <a:lnTo>
                  <a:pt x="257856"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6" name="object 76"/>
          <p:cNvSpPr/>
          <p:nvPr/>
        </p:nvSpPr>
        <p:spPr>
          <a:xfrm>
            <a:off x="1487126" y="1996926"/>
            <a:ext cx="25992" cy="25992"/>
          </a:xfrm>
          <a:custGeom>
            <a:avLst/>
            <a:gdLst/>
            <a:ahLst/>
            <a:cxnLst/>
            <a:rect l="l" t="t" r="r" b="b"/>
            <a:pathLst>
              <a:path w="57150" h="57150">
                <a:moveTo>
                  <a:pt x="28093" y="0"/>
                </a:moveTo>
                <a:lnTo>
                  <a:pt x="17236" y="2246"/>
                </a:lnTo>
                <a:lnTo>
                  <a:pt x="8298" y="8402"/>
                </a:lnTo>
                <a:lnTo>
                  <a:pt x="2233" y="17590"/>
                </a:lnTo>
                <a:lnTo>
                  <a:pt x="0" y="28931"/>
                </a:lnTo>
                <a:lnTo>
                  <a:pt x="2233" y="39783"/>
                </a:lnTo>
                <a:lnTo>
                  <a:pt x="8298" y="48722"/>
                </a:lnTo>
                <a:lnTo>
                  <a:pt x="17236" y="54789"/>
                </a:lnTo>
                <a:lnTo>
                  <a:pt x="28093" y="57024"/>
                </a:lnTo>
                <a:lnTo>
                  <a:pt x="39431" y="54789"/>
                </a:lnTo>
                <a:lnTo>
                  <a:pt x="48622" y="48722"/>
                </a:lnTo>
                <a:lnTo>
                  <a:pt x="54784" y="39783"/>
                </a:lnTo>
                <a:lnTo>
                  <a:pt x="57034" y="28931"/>
                </a:lnTo>
                <a:lnTo>
                  <a:pt x="54784" y="17590"/>
                </a:lnTo>
                <a:lnTo>
                  <a:pt x="48622" y="8402"/>
                </a:lnTo>
                <a:lnTo>
                  <a:pt x="39431" y="2246"/>
                </a:lnTo>
                <a:lnTo>
                  <a:pt x="28093"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7" name="object 77"/>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1516977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571780" y="2844379"/>
            <a:ext cx="1753007" cy="1187828"/>
          </a:xfrm>
          <a:custGeom>
            <a:avLst/>
            <a:gdLst/>
            <a:ahLst/>
            <a:cxnLst/>
            <a:rect l="l" t="t" r="r" b="b"/>
            <a:pathLst>
              <a:path w="3854450" h="2611754">
                <a:moveTo>
                  <a:pt x="0" y="2611637"/>
                </a:moveTo>
                <a:lnTo>
                  <a:pt x="3854113" y="2611637"/>
                </a:lnTo>
                <a:lnTo>
                  <a:pt x="3854113" y="0"/>
                </a:lnTo>
                <a:lnTo>
                  <a:pt x="0" y="0"/>
                </a:lnTo>
                <a:lnTo>
                  <a:pt x="0" y="2611637"/>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574162" y="4034534"/>
            <a:ext cx="1750696" cy="1577995"/>
          </a:xfrm>
          <a:custGeom>
            <a:avLst/>
            <a:gdLst/>
            <a:ahLst/>
            <a:cxnLst/>
            <a:rect l="l" t="t" r="r" b="b"/>
            <a:pathLst>
              <a:path w="3849370" h="3469640">
                <a:moveTo>
                  <a:pt x="0" y="3469360"/>
                </a:moveTo>
                <a:lnTo>
                  <a:pt x="3848877" y="3469360"/>
                </a:lnTo>
                <a:lnTo>
                  <a:pt x="3848877" y="0"/>
                </a:lnTo>
                <a:lnTo>
                  <a:pt x="0" y="0"/>
                </a:lnTo>
                <a:lnTo>
                  <a:pt x="0" y="3469360"/>
                </a:lnTo>
                <a:close/>
              </a:path>
            </a:pathLst>
          </a:custGeom>
          <a:ln w="10470">
            <a:solidFill>
              <a:srgbClr val="58595B"/>
            </a:solidFill>
          </a:ln>
        </p:spPr>
        <p:txBody>
          <a:bodyPr wrap="square" lIns="0" tIns="0" rIns="0" bIns="0" rtlCol="0"/>
          <a:lstStyle/>
          <a:p>
            <a:pPr defTabSz="415869"/>
            <a:endParaRPr sz="819">
              <a:solidFill>
                <a:prstClr val="black"/>
              </a:solidFill>
              <a:latin typeface="Calibri"/>
            </a:endParaRPr>
          </a:p>
        </p:txBody>
      </p:sp>
      <p:sp>
        <p:nvSpPr>
          <p:cNvPr id="6" name="object 6"/>
          <p:cNvSpPr txBox="1"/>
          <p:nvPr/>
        </p:nvSpPr>
        <p:spPr>
          <a:xfrm>
            <a:off x="574162" y="3147095"/>
            <a:ext cx="1750696" cy="889507"/>
          </a:xfrm>
          <a:prstGeom prst="rect">
            <a:avLst/>
          </a:prstGeom>
        </p:spPr>
        <p:txBody>
          <a:bodyPr vert="horz" wrap="square" lIns="0" tIns="78264" rIns="0" bIns="0" rtlCol="0">
            <a:spAutoFit/>
          </a:bodyPr>
          <a:lstStyle/>
          <a:p>
            <a:pPr marL="135446" defTabSz="415869">
              <a:spcBef>
                <a:spcPts val="617"/>
              </a:spcBef>
            </a:pPr>
            <a:r>
              <a:rPr sz="1350" b="1" spc="27" dirty="0">
                <a:solidFill>
                  <a:srgbClr val="14296B"/>
                </a:solidFill>
                <a:latin typeface="Arial"/>
                <a:cs typeface="Arial"/>
              </a:rPr>
              <a:t>Rule </a:t>
            </a:r>
            <a:r>
              <a:rPr sz="1350" b="1" spc="20" dirty="0">
                <a:solidFill>
                  <a:srgbClr val="14296B"/>
                </a:solidFill>
                <a:latin typeface="Arial"/>
                <a:cs typeface="Arial"/>
              </a:rPr>
              <a:t>of</a:t>
            </a:r>
            <a:r>
              <a:rPr sz="1350" b="1" spc="161" dirty="0">
                <a:solidFill>
                  <a:srgbClr val="14296B"/>
                </a:solidFill>
                <a:latin typeface="Arial"/>
                <a:cs typeface="Arial"/>
              </a:rPr>
              <a:t> </a:t>
            </a:r>
            <a:r>
              <a:rPr sz="1350" b="1" spc="32" dirty="0">
                <a:solidFill>
                  <a:srgbClr val="14296B"/>
                </a:solidFill>
                <a:latin typeface="Arial"/>
                <a:cs typeface="Arial"/>
              </a:rPr>
              <a:t>Thirds</a:t>
            </a:r>
            <a:endParaRPr sz="1350" dirty="0">
              <a:solidFill>
                <a:prstClr val="black"/>
              </a:solidFill>
              <a:latin typeface="Arial"/>
              <a:cs typeface="Arial"/>
            </a:endParaRPr>
          </a:p>
          <a:p>
            <a:pPr marL="135446" marR="108011" defTabSz="415869">
              <a:lnSpc>
                <a:spcPts val="1014"/>
              </a:lnSpc>
              <a:spcBef>
                <a:spcPts val="737"/>
              </a:spcBef>
            </a:pPr>
            <a:r>
              <a:rPr sz="978" spc="32" dirty="0">
                <a:solidFill>
                  <a:srgbClr val="14296B"/>
                </a:solidFill>
                <a:latin typeface="Arial"/>
                <a:cs typeface="Arial"/>
              </a:rPr>
              <a:t>Break </a:t>
            </a:r>
            <a:r>
              <a:rPr sz="978" spc="39" dirty="0">
                <a:solidFill>
                  <a:srgbClr val="14296B"/>
                </a:solidFill>
                <a:latin typeface="Arial"/>
                <a:cs typeface="Arial"/>
              </a:rPr>
              <a:t>your </a:t>
            </a:r>
            <a:r>
              <a:rPr sz="978" spc="57" dirty="0">
                <a:solidFill>
                  <a:srgbClr val="14296B"/>
                </a:solidFill>
                <a:latin typeface="Arial"/>
                <a:cs typeface="Arial"/>
              </a:rPr>
              <a:t>photo </a:t>
            </a:r>
            <a:r>
              <a:rPr sz="978" spc="48" dirty="0">
                <a:solidFill>
                  <a:srgbClr val="14296B"/>
                </a:solidFill>
                <a:latin typeface="Arial"/>
                <a:cs typeface="Arial"/>
              </a:rPr>
              <a:t>into </a:t>
            </a:r>
            <a:r>
              <a:rPr sz="978" spc="-2" dirty="0">
                <a:solidFill>
                  <a:srgbClr val="14296B"/>
                </a:solidFill>
                <a:latin typeface="Arial"/>
                <a:cs typeface="Arial"/>
              </a:rPr>
              <a:t>9  </a:t>
            </a:r>
            <a:r>
              <a:rPr sz="978" spc="44" dirty="0">
                <a:solidFill>
                  <a:srgbClr val="14296B"/>
                </a:solidFill>
                <a:latin typeface="Arial"/>
                <a:cs typeface="Arial"/>
              </a:rPr>
              <a:t>segments. </a:t>
            </a:r>
            <a:r>
              <a:rPr sz="978" spc="23" dirty="0">
                <a:solidFill>
                  <a:srgbClr val="14296B"/>
                </a:solidFill>
                <a:latin typeface="Arial"/>
                <a:cs typeface="Arial"/>
              </a:rPr>
              <a:t>Use </a:t>
            </a:r>
            <a:r>
              <a:rPr sz="978" spc="44" dirty="0">
                <a:solidFill>
                  <a:srgbClr val="14296B"/>
                </a:solidFill>
                <a:latin typeface="Arial"/>
                <a:cs typeface="Arial"/>
              </a:rPr>
              <a:t>this </a:t>
            </a:r>
            <a:r>
              <a:rPr sz="978" spc="59" dirty="0">
                <a:solidFill>
                  <a:srgbClr val="14296B"/>
                </a:solidFill>
                <a:latin typeface="Arial"/>
                <a:cs typeface="Arial"/>
              </a:rPr>
              <a:t>grid  </a:t>
            </a:r>
            <a:r>
              <a:rPr sz="978" spc="11" dirty="0">
                <a:solidFill>
                  <a:srgbClr val="14296B"/>
                </a:solidFill>
                <a:latin typeface="Arial"/>
                <a:cs typeface="Arial"/>
              </a:rPr>
              <a:t>as </a:t>
            </a:r>
            <a:r>
              <a:rPr sz="978" spc="46" dirty="0">
                <a:solidFill>
                  <a:srgbClr val="14296B"/>
                </a:solidFill>
                <a:latin typeface="Arial"/>
                <a:cs typeface="Arial"/>
              </a:rPr>
              <a:t>guidance </a:t>
            </a:r>
            <a:r>
              <a:rPr sz="978" spc="48" dirty="0">
                <a:solidFill>
                  <a:srgbClr val="14296B"/>
                </a:solidFill>
                <a:latin typeface="Arial"/>
                <a:cs typeface="Arial"/>
              </a:rPr>
              <a:t>to </a:t>
            </a:r>
            <a:r>
              <a:rPr sz="978" spc="62" dirty="0">
                <a:solidFill>
                  <a:srgbClr val="14296B"/>
                </a:solidFill>
                <a:latin typeface="Arial"/>
                <a:cs typeface="Arial"/>
              </a:rPr>
              <a:t>compose  </a:t>
            </a:r>
            <a:r>
              <a:rPr sz="978" spc="39" dirty="0">
                <a:solidFill>
                  <a:srgbClr val="14296B"/>
                </a:solidFill>
                <a:latin typeface="Arial"/>
                <a:cs typeface="Arial"/>
              </a:rPr>
              <a:t>your</a:t>
            </a:r>
            <a:r>
              <a:rPr sz="978" spc="93" dirty="0">
                <a:solidFill>
                  <a:srgbClr val="14296B"/>
                </a:solidFill>
                <a:latin typeface="Arial"/>
                <a:cs typeface="Arial"/>
              </a:rPr>
              <a:t> </a:t>
            </a:r>
            <a:r>
              <a:rPr sz="978" spc="64" dirty="0">
                <a:solidFill>
                  <a:srgbClr val="14296B"/>
                </a:solidFill>
                <a:latin typeface="Arial"/>
                <a:cs typeface="Arial"/>
              </a:rPr>
              <a:t>photo.</a:t>
            </a:r>
            <a:endParaRPr sz="978" dirty="0">
              <a:solidFill>
                <a:prstClr val="black"/>
              </a:solidFill>
              <a:latin typeface="Arial"/>
              <a:cs typeface="Arial"/>
            </a:endParaRPr>
          </a:p>
        </p:txBody>
      </p:sp>
      <p:sp>
        <p:nvSpPr>
          <p:cNvPr id="7" name="object 7"/>
          <p:cNvSpPr/>
          <p:nvPr/>
        </p:nvSpPr>
        <p:spPr>
          <a:xfrm>
            <a:off x="571781" y="2545690"/>
            <a:ext cx="600123" cy="597524"/>
          </a:xfrm>
          <a:custGeom>
            <a:avLst/>
            <a:gdLst/>
            <a:ahLst/>
            <a:cxnLst/>
            <a:rect l="l" t="t" r="r" b="b"/>
            <a:pathLst>
              <a:path w="1319530" h="1313814">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656386" y="2628175"/>
            <a:ext cx="430887" cy="429155"/>
          </a:xfrm>
          <a:custGeom>
            <a:avLst/>
            <a:gdLst/>
            <a:ahLst/>
            <a:cxnLst/>
            <a:rect l="l" t="t" r="r" b="b"/>
            <a:pathLst>
              <a:path w="947419"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3286663" y="2554719"/>
            <a:ext cx="4319270" cy="3065884"/>
          </a:xfrm>
          <a:custGeom>
            <a:avLst/>
            <a:gdLst/>
            <a:ahLst/>
            <a:cxnLst/>
            <a:rect l="l" t="t" r="r" b="b"/>
            <a:pathLst>
              <a:path w="9497060" h="6741159">
                <a:moveTo>
                  <a:pt x="9496841" y="6740925"/>
                </a:moveTo>
                <a:lnTo>
                  <a:pt x="0" y="6740925"/>
                </a:lnTo>
                <a:lnTo>
                  <a:pt x="0" y="0"/>
                </a:lnTo>
                <a:lnTo>
                  <a:pt x="9496841" y="0"/>
                </a:lnTo>
                <a:lnTo>
                  <a:pt x="9496841" y="6740925"/>
                </a:lnTo>
                <a:close/>
              </a:path>
            </a:pathLst>
          </a:custGeom>
          <a:ln w="28365">
            <a:solidFill>
              <a:srgbClr val="F0F0F2"/>
            </a:solidFill>
          </a:ln>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4690111" y="2306300"/>
            <a:ext cx="0" cy="3579945"/>
          </a:xfrm>
          <a:custGeom>
            <a:avLst/>
            <a:gdLst/>
            <a:ahLst/>
            <a:cxnLst/>
            <a:rect l="l" t="t" r="r" b="b"/>
            <a:pathLst>
              <a:path h="7871459">
                <a:moveTo>
                  <a:pt x="0" y="0"/>
                </a:moveTo>
                <a:lnTo>
                  <a:pt x="0" y="7871215"/>
                </a:lnTo>
              </a:path>
            </a:pathLst>
          </a:custGeom>
          <a:ln w="28365">
            <a:solidFill>
              <a:srgbClr val="F0F0F2"/>
            </a:solidFill>
          </a:ln>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6221804" y="2306300"/>
            <a:ext cx="0" cy="3579945"/>
          </a:xfrm>
          <a:custGeom>
            <a:avLst/>
            <a:gdLst/>
            <a:ahLst/>
            <a:cxnLst/>
            <a:rect l="l" t="t" r="r" b="b"/>
            <a:pathLst>
              <a:path h="7871459">
                <a:moveTo>
                  <a:pt x="0" y="0"/>
                </a:moveTo>
                <a:lnTo>
                  <a:pt x="0" y="7871215"/>
                </a:lnTo>
              </a:path>
            </a:pathLst>
          </a:custGeom>
          <a:ln w="28365">
            <a:solidFill>
              <a:srgbClr val="F0F0F2"/>
            </a:solidFill>
          </a:ln>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3000485" y="3602867"/>
            <a:ext cx="4876650" cy="0"/>
          </a:xfrm>
          <a:custGeom>
            <a:avLst/>
            <a:gdLst/>
            <a:ahLst/>
            <a:cxnLst/>
            <a:rect l="l" t="t" r="r" b="b"/>
            <a:pathLst>
              <a:path w="10722610">
                <a:moveTo>
                  <a:pt x="10722186" y="0"/>
                </a:moveTo>
                <a:lnTo>
                  <a:pt x="0" y="0"/>
                </a:lnTo>
              </a:path>
            </a:pathLst>
          </a:custGeom>
          <a:ln w="28365">
            <a:solidFill>
              <a:srgbClr val="F0F0F2"/>
            </a:solidFill>
          </a:ln>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3000485" y="4617694"/>
            <a:ext cx="4876650" cy="0"/>
          </a:xfrm>
          <a:custGeom>
            <a:avLst/>
            <a:gdLst/>
            <a:ahLst/>
            <a:cxnLst/>
            <a:rect l="l" t="t" r="r" b="b"/>
            <a:pathLst>
              <a:path w="10722610">
                <a:moveTo>
                  <a:pt x="10722186" y="0"/>
                </a:moveTo>
                <a:lnTo>
                  <a:pt x="0" y="0"/>
                </a:lnTo>
              </a:path>
            </a:pathLst>
          </a:custGeom>
          <a:ln w="28365">
            <a:solidFill>
              <a:srgbClr val="F0F0F2"/>
            </a:solidFill>
          </a:ln>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3098438" y="2801623"/>
            <a:ext cx="2075304" cy="938270"/>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6212995" y="4609226"/>
            <a:ext cx="1406272" cy="1023375"/>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3720658" y="2443109"/>
            <a:ext cx="0" cy="1231436"/>
          </a:xfrm>
          <a:custGeom>
            <a:avLst/>
            <a:gdLst/>
            <a:ahLst/>
            <a:cxnLst/>
            <a:rect l="l" t="t" r="r" b="b"/>
            <a:pathLst>
              <a:path h="2707640">
                <a:moveTo>
                  <a:pt x="0" y="0"/>
                </a:moveTo>
                <a:lnTo>
                  <a:pt x="0" y="2707079"/>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4251583" y="2443109"/>
            <a:ext cx="0" cy="1231436"/>
          </a:xfrm>
          <a:custGeom>
            <a:avLst/>
            <a:gdLst/>
            <a:ahLst/>
            <a:cxnLst/>
            <a:rect l="l" t="t" r="r" b="b"/>
            <a:pathLst>
              <a:path h="2707640">
                <a:moveTo>
                  <a:pt x="0" y="0"/>
                </a:moveTo>
                <a:lnTo>
                  <a:pt x="0" y="2707079"/>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3134983" y="2897152"/>
            <a:ext cx="1690337" cy="0"/>
          </a:xfrm>
          <a:custGeom>
            <a:avLst/>
            <a:gdLst/>
            <a:ahLst/>
            <a:cxnLst/>
            <a:rect l="l" t="t" r="r" b="b"/>
            <a:pathLst>
              <a:path w="3716654">
                <a:moveTo>
                  <a:pt x="3716640" y="0"/>
                </a:moveTo>
                <a:lnTo>
                  <a:pt x="0" y="0"/>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3134983" y="3252533"/>
            <a:ext cx="1690337" cy="0"/>
          </a:xfrm>
          <a:custGeom>
            <a:avLst/>
            <a:gdLst/>
            <a:ahLst/>
            <a:cxnLst/>
            <a:rect l="l" t="t" r="r" b="b"/>
            <a:pathLst>
              <a:path w="3716654">
                <a:moveTo>
                  <a:pt x="3716640" y="0"/>
                </a:moveTo>
                <a:lnTo>
                  <a:pt x="0" y="0"/>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3689221" y="2866903"/>
            <a:ext cx="62870" cy="63513"/>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4220145" y="2866903"/>
            <a:ext cx="62870" cy="63513"/>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3234188" y="3597297"/>
            <a:ext cx="1497420" cy="0"/>
          </a:xfrm>
          <a:custGeom>
            <a:avLst/>
            <a:gdLst/>
            <a:ahLst/>
            <a:cxnLst/>
            <a:rect l="l" t="t" r="r" b="b"/>
            <a:pathLst>
              <a:path w="3292475">
                <a:moveTo>
                  <a:pt x="0" y="0"/>
                </a:moveTo>
                <a:lnTo>
                  <a:pt x="3291889" y="0"/>
                </a:lnTo>
              </a:path>
            </a:pathLst>
          </a:custGeom>
          <a:ln w="29210">
            <a:solidFill>
              <a:srgbClr val="EE8080"/>
            </a:solidFill>
          </a:ln>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3240701" y="2543472"/>
            <a:ext cx="0" cy="1047183"/>
          </a:xfrm>
          <a:custGeom>
            <a:avLst/>
            <a:gdLst/>
            <a:ahLst/>
            <a:cxnLst/>
            <a:rect l="l" t="t" r="r" b="b"/>
            <a:pathLst>
              <a:path h="2302510">
                <a:moveTo>
                  <a:pt x="0" y="0"/>
                </a:moveTo>
                <a:lnTo>
                  <a:pt x="0" y="2302510"/>
                </a:lnTo>
              </a:path>
            </a:pathLst>
          </a:custGeom>
          <a:ln w="28637">
            <a:solidFill>
              <a:srgbClr val="EE8080"/>
            </a:solidFill>
          </a:ln>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3234188" y="2536829"/>
            <a:ext cx="1497420" cy="0"/>
          </a:xfrm>
          <a:custGeom>
            <a:avLst/>
            <a:gdLst/>
            <a:ahLst/>
            <a:cxnLst/>
            <a:rect l="l" t="t" r="r" b="b"/>
            <a:pathLst>
              <a:path w="3292475">
                <a:moveTo>
                  <a:pt x="0" y="0"/>
                </a:moveTo>
                <a:lnTo>
                  <a:pt x="3291889" y="0"/>
                </a:lnTo>
              </a:path>
            </a:pathLst>
          </a:custGeom>
          <a:ln w="29209">
            <a:solidFill>
              <a:srgbClr val="EE8080"/>
            </a:solidFill>
          </a:ln>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4724828" y="2543267"/>
            <a:ext cx="0" cy="1047472"/>
          </a:xfrm>
          <a:custGeom>
            <a:avLst/>
            <a:gdLst/>
            <a:ahLst/>
            <a:cxnLst/>
            <a:rect l="l" t="t" r="r" b="b"/>
            <a:pathLst>
              <a:path h="2303145">
                <a:moveTo>
                  <a:pt x="0" y="0"/>
                </a:moveTo>
                <a:lnTo>
                  <a:pt x="0" y="2302715"/>
                </a:lnTo>
              </a:path>
            </a:pathLst>
          </a:custGeom>
          <a:ln w="28648">
            <a:solidFill>
              <a:srgbClr val="EE8080"/>
            </a:solidFill>
          </a:ln>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6758977" y="4670469"/>
            <a:ext cx="0" cy="964298"/>
          </a:xfrm>
          <a:custGeom>
            <a:avLst/>
            <a:gdLst/>
            <a:ahLst/>
            <a:cxnLst/>
            <a:rect l="l" t="t" r="r" b="b"/>
            <a:pathLst>
              <a:path h="2120265">
                <a:moveTo>
                  <a:pt x="0" y="0"/>
                </a:moveTo>
                <a:lnTo>
                  <a:pt x="0" y="2119663"/>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7172442" y="4670469"/>
            <a:ext cx="0" cy="964298"/>
          </a:xfrm>
          <a:custGeom>
            <a:avLst/>
            <a:gdLst/>
            <a:ahLst/>
            <a:cxnLst/>
            <a:rect l="l" t="t" r="r" b="b"/>
            <a:pathLst>
              <a:path h="2120265">
                <a:moveTo>
                  <a:pt x="0" y="0"/>
                </a:moveTo>
                <a:lnTo>
                  <a:pt x="0" y="2119663"/>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6302872" y="5019626"/>
            <a:ext cx="1316632" cy="0"/>
          </a:xfrm>
          <a:custGeom>
            <a:avLst/>
            <a:gdLst/>
            <a:ahLst/>
            <a:cxnLst/>
            <a:rect l="l" t="t" r="r" b="b"/>
            <a:pathLst>
              <a:path w="2894965">
                <a:moveTo>
                  <a:pt x="2894414" y="0"/>
                </a:moveTo>
                <a:lnTo>
                  <a:pt x="0" y="0"/>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6302872" y="5292907"/>
            <a:ext cx="1316632" cy="0"/>
          </a:xfrm>
          <a:custGeom>
            <a:avLst/>
            <a:gdLst/>
            <a:ahLst/>
            <a:cxnLst/>
            <a:rect l="l" t="t" r="r" b="b"/>
            <a:pathLst>
              <a:path w="2894965">
                <a:moveTo>
                  <a:pt x="2894414" y="0"/>
                </a:moveTo>
                <a:lnTo>
                  <a:pt x="0" y="0"/>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6734519" y="4996366"/>
            <a:ext cx="48961" cy="48843"/>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7147970" y="4996366"/>
            <a:ext cx="48961" cy="48843"/>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6734519" y="5269648"/>
            <a:ext cx="48961" cy="48843"/>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7147970" y="5269648"/>
            <a:ext cx="48961" cy="48843"/>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6390277" y="4747487"/>
            <a:ext cx="1145663" cy="805458"/>
          </a:xfrm>
          <a:custGeom>
            <a:avLst/>
            <a:gdLst/>
            <a:ahLst/>
            <a:cxnLst/>
            <a:rect l="l" t="t" r="r" b="b"/>
            <a:pathLst>
              <a:path w="2519044" h="1771015">
                <a:moveTo>
                  <a:pt x="2519012" y="1770773"/>
                </a:moveTo>
                <a:lnTo>
                  <a:pt x="0" y="1770773"/>
                </a:lnTo>
                <a:lnTo>
                  <a:pt x="0" y="0"/>
                </a:lnTo>
                <a:lnTo>
                  <a:pt x="2519012" y="0"/>
                </a:lnTo>
                <a:lnTo>
                  <a:pt x="2519012" y="1770773"/>
                </a:lnTo>
                <a:close/>
              </a:path>
            </a:pathLst>
          </a:custGeom>
          <a:ln w="20941">
            <a:solidFill>
              <a:srgbClr val="EE8080"/>
            </a:solidFill>
          </a:ln>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6380128" y="4737368"/>
            <a:ext cx="1166168" cy="825674"/>
          </a:xfrm>
          <a:custGeom>
            <a:avLst/>
            <a:gdLst/>
            <a:ahLst/>
            <a:cxnLst/>
            <a:rect l="l" t="t" r="r" b="b"/>
            <a:pathLst>
              <a:path w="2564130" h="1815465">
                <a:moveTo>
                  <a:pt x="2563628" y="0"/>
                </a:moveTo>
                <a:lnTo>
                  <a:pt x="0" y="0"/>
                </a:lnTo>
                <a:lnTo>
                  <a:pt x="0" y="1815285"/>
                </a:lnTo>
                <a:lnTo>
                  <a:pt x="2563628" y="1815285"/>
                </a:lnTo>
                <a:lnTo>
                  <a:pt x="2563628" y="0"/>
                </a:lnTo>
                <a:close/>
              </a:path>
            </a:pathLst>
          </a:custGeom>
          <a:ln w="20941">
            <a:solidFill>
              <a:srgbClr val="EE8080"/>
            </a:solidFill>
          </a:ln>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1186133" y="4203590"/>
            <a:ext cx="0" cy="1257717"/>
          </a:xfrm>
          <a:custGeom>
            <a:avLst/>
            <a:gdLst/>
            <a:ahLst/>
            <a:cxnLst/>
            <a:rect l="l" t="t" r="r" b="b"/>
            <a:pathLst>
              <a:path h="2765425">
                <a:moveTo>
                  <a:pt x="0" y="0"/>
                </a:moveTo>
                <a:lnTo>
                  <a:pt x="0" y="2765371"/>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1724249" y="4203590"/>
            <a:ext cx="0" cy="1257717"/>
          </a:xfrm>
          <a:custGeom>
            <a:avLst/>
            <a:gdLst/>
            <a:ahLst/>
            <a:cxnLst/>
            <a:rect l="l" t="t" r="r" b="b"/>
            <a:pathLst>
              <a:path h="2765425">
                <a:moveTo>
                  <a:pt x="0" y="0"/>
                </a:moveTo>
                <a:lnTo>
                  <a:pt x="0" y="2765371"/>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592525" y="4659110"/>
            <a:ext cx="1713440" cy="0"/>
          </a:xfrm>
          <a:custGeom>
            <a:avLst/>
            <a:gdLst/>
            <a:ahLst/>
            <a:cxnLst/>
            <a:rect l="l" t="t" r="r" b="b"/>
            <a:pathLst>
              <a:path w="3767454">
                <a:moveTo>
                  <a:pt x="3766995" y="0"/>
                </a:moveTo>
                <a:lnTo>
                  <a:pt x="0" y="0"/>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592525" y="5015645"/>
            <a:ext cx="1713440" cy="0"/>
          </a:xfrm>
          <a:custGeom>
            <a:avLst/>
            <a:gdLst/>
            <a:ahLst/>
            <a:cxnLst/>
            <a:rect l="l" t="t" r="r" b="b"/>
            <a:pathLst>
              <a:path w="3767454">
                <a:moveTo>
                  <a:pt x="3766995" y="0"/>
                </a:moveTo>
                <a:lnTo>
                  <a:pt x="0" y="0"/>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1154275" y="4628766"/>
            <a:ext cx="63722" cy="63722"/>
          </a:xfrm>
          <a:prstGeom prst="rect">
            <a:avLst/>
          </a:prstGeom>
          <a:blipFill>
            <a:blip r:embed="rId7" cstate="print"/>
            <a:stretch>
              <a:fillRect/>
            </a:stretch>
          </a:blipFill>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1692391" y="4628766"/>
            <a:ext cx="63722" cy="63722"/>
          </a:xfrm>
          <a:prstGeom prst="rect">
            <a:avLst/>
          </a:prstGeom>
          <a:blipFill>
            <a:blip r:embed="rId8" cstate="print"/>
            <a:stretch>
              <a:fillRect/>
            </a:stretch>
          </a:blipFill>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1154275" y="4985297"/>
            <a:ext cx="63722" cy="63720"/>
          </a:xfrm>
          <a:prstGeom prst="rect">
            <a:avLst/>
          </a:prstGeom>
          <a:blipFill>
            <a:blip r:embed="rId9" cstate="print"/>
            <a:stretch>
              <a:fillRect/>
            </a:stretch>
          </a:blipFill>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1692391" y="4985297"/>
            <a:ext cx="63722" cy="63720"/>
          </a:xfrm>
          <a:prstGeom prst="rect">
            <a:avLst/>
          </a:prstGeom>
          <a:blipFill>
            <a:blip r:embed="rId10" cstate="print"/>
            <a:stretch>
              <a:fillRect/>
            </a:stretch>
          </a:blipFill>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693073" y="5361278"/>
            <a:ext cx="1517636" cy="0"/>
          </a:xfrm>
          <a:custGeom>
            <a:avLst/>
            <a:gdLst/>
            <a:ahLst/>
            <a:cxnLst/>
            <a:rect l="l" t="t" r="r" b="b"/>
            <a:pathLst>
              <a:path w="3336925">
                <a:moveTo>
                  <a:pt x="0" y="0"/>
                </a:moveTo>
                <a:lnTo>
                  <a:pt x="3336495" y="0"/>
                </a:lnTo>
              </a:path>
            </a:pathLst>
          </a:custGeom>
          <a:ln w="29209">
            <a:solidFill>
              <a:srgbClr val="14296B"/>
            </a:solidFill>
          </a:ln>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699676" y="4303987"/>
            <a:ext cx="0" cy="1050649"/>
          </a:xfrm>
          <a:custGeom>
            <a:avLst/>
            <a:gdLst/>
            <a:ahLst/>
            <a:cxnLst/>
            <a:rect l="l" t="t" r="r" b="b"/>
            <a:pathLst>
              <a:path h="2310129">
                <a:moveTo>
                  <a:pt x="0" y="0"/>
                </a:moveTo>
                <a:lnTo>
                  <a:pt x="0" y="2310130"/>
                </a:lnTo>
              </a:path>
            </a:pathLst>
          </a:custGeom>
          <a:ln w="29035">
            <a:solidFill>
              <a:srgbClr val="14296B"/>
            </a:solidFill>
          </a:ln>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693073" y="4297345"/>
            <a:ext cx="1517636" cy="0"/>
          </a:xfrm>
          <a:custGeom>
            <a:avLst/>
            <a:gdLst/>
            <a:ahLst/>
            <a:cxnLst/>
            <a:rect l="l" t="t" r="r" b="b"/>
            <a:pathLst>
              <a:path w="3336925">
                <a:moveTo>
                  <a:pt x="0" y="0"/>
                </a:moveTo>
                <a:lnTo>
                  <a:pt x="3336495" y="0"/>
                </a:lnTo>
              </a:path>
            </a:pathLst>
          </a:custGeom>
          <a:ln w="29210">
            <a:solidFill>
              <a:srgbClr val="14296B"/>
            </a:solidFill>
          </a:ln>
        </p:spPr>
        <p:txBody>
          <a:bodyPr wrap="square" lIns="0" tIns="0" rIns="0" bIns="0" rtlCol="0"/>
          <a:lstStyle/>
          <a:p>
            <a:pPr defTabSz="415869"/>
            <a:endParaRPr sz="819">
              <a:solidFill>
                <a:prstClr val="black"/>
              </a:solidFill>
              <a:latin typeface="Calibri"/>
            </a:endParaRPr>
          </a:p>
        </p:txBody>
      </p:sp>
      <p:sp>
        <p:nvSpPr>
          <p:cNvPr id="47" name="object 47"/>
          <p:cNvSpPr/>
          <p:nvPr/>
        </p:nvSpPr>
        <p:spPr>
          <a:xfrm>
            <a:off x="2203911" y="4304072"/>
            <a:ext cx="0" cy="1050938"/>
          </a:xfrm>
          <a:custGeom>
            <a:avLst/>
            <a:gdLst/>
            <a:ahLst/>
            <a:cxnLst/>
            <a:rect l="l" t="t" r="r" b="b"/>
            <a:pathLst>
              <a:path h="2310765">
                <a:moveTo>
                  <a:pt x="0" y="0"/>
                </a:moveTo>
                <a:lnTo>
                  <a:pt x="0" y="2310201"/>
                </a:lnTo>
              </a:path>
            </a:pathLst>
          </a:custGeom>
          <a:ln w="29035">
            <a:solidFill>
              <a:srgbClr val="14296B"/>
            </a:solidFill>
          </a:ln>
        </p:spPr>
        <p:txBody>
          <a:bodyPr wrap="square" lIns="0" tIns="0" rIns="0" bIns="0" rtlCol="0"/>
          <a:lstStyle/>
          <a:p>
            <a:pPr defTabSz="415869"/>
            <a:endParaRPr sz="819">
              <a:solidFill>
                <a:prstClr val="black"/>
              </a:solidFill>
              <a:latin typeface="Calibri"/>
            </a:endParaRPr>
          </a:p>
        </p:txBody>
      </p:sp>
      <p:sp>
        <p:nvSpPr>
          <p:cNvPr id="48" name="object 48"/>
          <p:cNvSpPr/>
          <p:nvPr/>
        </p:nvSpPr>
        <p:spPr>
          <a:xfrm>
            <a:off x="3317199" y="3674290"/>
            <a:ext cx="1316632" cy="337028"/>
          </a:xfrm>
          <a:custGeom>
            <a:avLst/>
            <a:gdLst/>
            <a:ahLst/>
            <a:cxnLst/>
            <a:rect l="l" t="t" r="r" b="b"/>
            <a:pathLst>
              <a:path w="2894965" h="741045">
                <a:moveTo>
                  <a:pt x="0" y="740993"/>
                </a:moveTo>
                <a:lnTo>
                  <a:pt x="2894414" y="740993"/>
                </a:lnTo>
                <a:lnTo>
                  <a:pt x="2894414" y="0"/>
                </a:lnTo>
                <a:lnTo>
                  <a:pt x="0" y="0"/>
                </a:lnTo>
                <a:lnTo>
                  <a:pt x="0" y="740993"/>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9" name="object 49"/>
          <p:cNvSpPr/>
          <p:nvPr/>
        </p:nvSpPr>
        <p:spPr>
          <a:xfrm>
            <a:off x="4740000" y="4654048"/>
            <a:ext cx="1437350" cy="337028"/>
          </a:xfrm>
          <a:custGeom>
            <a:avLst/>
            <a:gdLst/>
            <a:ahLst/>
            <a:cxnLst/>
            <a:rect l="l" t="t" r="r" b="b"/>
            <a:pathLst>
              <a:path w="3160394" h="741045">
                <a:moveTo>
                  <a:pt x="0" y="740993"/>
                </a:moveTo>
                <a:lnTo>
                  <a:pt x="3159809" y="740993"/>
                </a:lnTo>
                <a:lnTo>
                  <a:pt x="3159809" y="0"/>
                </a:lnTo>
                <a:lnTo>
                  <a:pt x="0" y="0"/>
                </a:lnTo>
                <a:lnTo>
                  <a:pt x="0" y="740993"/>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50" name="object 50"/>
          <p:cNvSpPr txBox="1"/>
          <p:nvPr/>
        </p:nvSpPr>
        <p:spPr>
          <a:xfrm>
            <a:off x="3317199" y="3740919"/>
            <a:ext cx="1316632" cy="155739"/>
          </a:xfrm>
          <a:prstGeom prst="rect">
            <a:avLst/>
          </a:prstGeom>
        </p:spPr>
        <p:txBody>
          <a:bodyPr vert="horz" wrap="square" lIns="0" tIns="5198" rIns="0" bIns="0" rtlCol="0">
            <a:spAutoFit/>
          </a:bodyPr>
          <a:lstStyle/>
          <a:p>
            <a:pPr marL="108588" defTabSz="415869">
              <a:spcBef>
                <a:spcPts val="41"/>
              </a:spcBef>
            </a:pPr>
            <a:r>
              <a:rPr sz="978" spc="39" dirty="0">
                <a:solidFill>
                  <a:srgbClr val="14296B"/>
                </a:solidFill>
                <a:latin typeface="Arial"/>
                <a:cs typeface="Arial"/>
              </a:rPr>
              <a:t>Along </a:t>
            </a:r>
            <a:r>
              <a:rPr sz="978" spc="34" dirty="0">
                <a:solidFill>
                  <a:srgbClr val="14296B"/>
                </a:solidFill>
                <a:latin typeface="Arial"/>
                <a:cs typeface="Arial"/>
              </a:rPr>
              <a:t>the </a:t>
            </a:r>
            <a:r>
              <a:rPr sz="978" spc="29" dirty="0">
                <a:solidFill>
                  <a:srgbClr val="14296B"/>
                </a:solidFill>
                <a:latin typeface="Arial"/>
                <a:cs typeface="Arial"/>
              </a:rPr>
              <a:t>red</a:t>
            </a:r>
            <a:r>
              <a:rPr sz="978" spc="197" dirty="0">
                <a:solidFill>
                  <a:srgbClr val="14296B"/>
                </a:solidFill>
                <a:latin typeface="Arial"/>
                <a:cs typeface="Arial"/>
              </a:rPr>
              <a:t> </a:t>
            </a:r>
            <a:r>
              <a:rPr sz="978" spc="41" dirty="0">
                <a:solidFill>
                  <a:srgbClr val="14296B"/>
                </a:solidFill>
                <a:latin typeface="Arial"/>
                <a:cs typeface="Arial"/>
              </a:rPr>
              <a:t>lines</a:t>
            </a:r>
            <a:endParaRPr sz="978">
              <a:solidFill>
                <a:prstClr val="black"/>
              </a:solidFill>
              <a:latin typeface="Arial"/>
              <a:cs typeface="Arial"/>
            </a:endParaRPr>
          </a:p>
        </p:txBody>
      </p:sp>
      <p:sp>
        <p:nvSpPr>
          <p:cNvPr id="51" name="object 51"/>
          <p:cNvSpPr txBox="1"/>
          <p:nvPr/>
        </p:nvSpPr>
        <p:spPr>
          <a:xfrm>
            <a:off x="4732414" y="4711515"/>
            <a:ext cx="1444859" cy="155739"/>
          </a:xfrm>
          <a:prstGeom prst="rect">
            <a:avLst/>
          </a:prstGeom>
        </p:spPr>
        <p:txBody>
          <a:bodyPr vert="horz" wrap="square" lIns="0" tIns="5198" rIns="0" bIns="0" rtlCol="0">
            <a:spAutoFit/>
          </a:bodyPr>
          <a:lstStyle/>
          <a:p>
            <a:pPr marL="213999" defTabSz="415869">
              <a:spcBef>
                <a:spcPts val="41"/>
              </a:spcBef>
            </a:pPr>
            <a:r>
              <a:rPr sz="978" spc="37" dirty="0">
                <a:solidFill>
                  <a:srgbClr val="14296B"/>
                </a:solidFill>
                <a:latin typeface="Arial"/>
                <a:cs typeface="Arial"/>
              </a:rPr>
              <a:t>Inside </a:t>
            </a:r>
            <a:r>
              <a:rPr sz="978" spc="34" dirty="0">
                <a:solidFill>
                  <a:srgbClr val="14296B"/>
                </a:solidFill>
                <a:latin typeface="Arial"/>
                <a:cs typeface="Arial"/>
              </a:rPr>
              <a:t>the</a:t>
            </a:r>
            <a:r>
              <a:rPr sz="978" spc="148" dirty="0">
                <a:solidFill>
                  <a:srgbClr val="14296B"/>
                </a:solidFill>
                <a:latin typeface="Arial"/>
                <a:cs typeface="Arial"/>
              </a:rPr>
              <a:t> </a:t>
            </a:r>
            <a:r>
              <a:rPr sz="978" spc="55" dirty="0">
                <a:solidFill>
                  <a:srgbClr val="14296B"/>
                </a:solidFill>
                <a:latin typeface="Arial"/>
                <a:cs typeface="Arial"/>
              </a:rPr>
              <a:t>boxes</a:t>
            </a:r>
            <a:endParaRPr sz="978">
              <a:solidFill>
                <a:prstClr val="black"/>
              </a:solidFill>
              <a:latin typeface="Arial"/>
              <a:cs typeface="Arial"/>
            </a:endParaRPr>
          </a:p>
        </p:txBody>
      </p:sp>
      <p:sp>
        <p:nvSpPr>
          <p:cNvPr id="52" name="object 52"/>
          <p:cNvSpPr txBox="1"/>
          <p:nvPr/>
        </p:nvSpPr>
        <p:spPr>
          <a:xfrm>
            <a:off x="7647025" y="5152481"/>
            <a:ext cx="1229993" cy="455001"/>
          </a:xfrm>
          <a:prstGeom prst="rect">
            <a:avLst/>
          </a:prstGeom>
          <a:solidFill>
            <a:srgbClr val="F0F0F2"/>
          </a:solidFill>
        </p:spPr>
        <p:txBody>
          <a:bodyPr vert="horz" wrap="square" lIns="0" tIns="69601" rIns="0" bIns="0" rtlCol="0">
            <a:spAutoFit/>
          </a:bodyPr>
          <a:lstStyle/>
          <a:p>
            <a:pPr marL="58914" marR="42742" defTabSz="415869">
              <a:lnSpc>
                <a:spcPts val="1014"/>
              </a:lnSpc>
              <a:spcBef>
                <a:spcPts val="548"/>
              </a:spcBef>
            </a:pPr>
            <a:r>
              <a:rPr sz="978" spc="29" dirty="0">
                <a:solidFill>
                  <a:srgbClr val="14296B"/>
                </a:solidFill>
                <a:latin typeface="Arial"/>
                <a:cs typeface="Arial"/>
              </a:rPr>
              <a:t>At </a:t>
            </a:r>
            <a:r>
              <a:rPr sz="978" spc="34" dirty="0">
                <a:solidFill>
                  <a:srgbClr val="14296B"/>
                </a:solidFill>
                <a:latin typeface="Arial"/>
                <a:cs typeface="Arial"/>
              </a:rPr>
              <a:t>the </a:t>
            </a:r>
            <a:r>
              <a:rPr sz="978" spc="52" dirty="0">
                <a:solidFill>
                  <a:srgbClr val="14296B"/>
                </a:solidFill>
                <a:latin typeface="Arial"/>
                <a:cs typeface="Arial"/>
              </a:rPr>
              <a:t>intersection  </a:t>
            </a:r>
            <a:r>
              <a:rPr sz="978" spc="39" dirty="0">
                <a:solidFill>
                  <a:srgbClr val="14296B"/>
                </a:solidFill>
                <a:latin typeface="Arial"/>
                <a:cs typeface="Arial"/>
              </a:rPr>
              <a:t>of </a:t>
            </a:r>
            <a:r>
              <a:rPr sz="978" spc="34" dirty="0">
                <a:solidFill>
                  <a:srgbClr val="14296B"/>
                </a:solidFill>
                <a:latin typeface="Arial"/>
                <a:cs typeface="Arial"/>
              </a:rPr>
              <a:t>the </a:t>
            </a:r>
            <a:r>
              <a:rPr sz="978" spc="46" dirty="0">
                <a:solidFill>
                  <a:srgbClr val="14296B"/>
                </a:solidFill>
                <a:latin typeface="Arial"/>
                <a:cs typeface="Arial"/>
              </a:rPr>
              <a:t>grids </a:t>
            </a:r>
            <a:r>
              <a:rPr sz="978" spc="29" dirty="0">
                <a:solidFill>
                  <a:srgbClr val="14296B"/>
                </a:solidFill>
                <a:latin typeface="Arial"/>
                <a:cs typeface="Arial"/>
              </a:rPr>
              <a:t>(Blue  </a:t>
            </a:r>
            <a:r>
              <a:rPr sz="978" spc="48" dirty="0">
                <a:solidFill>
                  <a:srgbClr val="14296B"/>
                </a:solidFill>
                <a:latin typeface="Arial"/>
                <a:cs typeface="Arial"/>
              </a:rPr>
              <a:t>dots)</a:t>
            </a:r>
            <a:endParaRPr sz="978">
              <a:solidFill>
                <a:prstClr val="black"/>
              </a:solidFill>
              <a:latin typeface="Arial"/>
              <a:cs typeface="Arial"/>
            </a:endParaRPr>
          </a:p>
        </p:txBody>
      </p:sp>
      <p:sp>
        <p:nvSpPr>
          <p:cNvPr id="53" name="object 53"/>
          <p:cNvSpPr/>
          <p:nvPr/>
        </p:nvSpPr>
        <p:spPr>
          <a:xfrm>
            <a:off x="4968355" y="3614015"/>
            <a:ext cx="1025842" cy="1010627"/>
          </a:xfrm>
          <a:prstGeom prst="rect">
            <a:avLst/>
          </a:prstGeom>
          <a:blipFill>
            <a:blip r:embed="rId11" cstate="print"/>
            <a:stretch>
              <a:fillRect/>
            </a:stretch>
          </a:blipFill>
        </p:spPr>
        <p:txBody>
          <a:bodyPr wrap="square" lIns="0" tIns="0" rIns="0" bIns="0" rtlCol="0"/>
          <a:lstStyle/>
          <a:p>
            <a:pPr defTabSz="415869"/>
            <a:endParaRPr sz="819">
              <a:solidFill>
                <a:prstClr val="black"/>
              </a:solidFill>
              <a:latin typeface="Calibri"/>
            </a:endParaRPr>
          </a:p>
        </p:txBody>
      </p:sp>
      <p:sp>
        <p:nvSpPr>
          <p:cNvPr id="54" name="object 54"/>
          <p:cNvSpPr/>
          <p:nvPr/>
        </p:nvSpPr>
        <p:spPr>
          <a:xfrm>
            <a:off x="5269800" y="3928848"/>
            <a:ext cx="400563" cy="368218"/>
          </a:xfrm>
          <a:custGeom>
            <a:avLst/>
            <a:gdLst/>
            <a:ahLst/>
            <a:cxnLst/>
            <a:rect l="l" t="t" r="r" b="b"/>
            <a:pathLst>
              <a:path w="880745" h="809625">
                <a:moveTo>
                  <a:pt x="0" y="809179"/>
                </a:moveTo>
                <a:lnTo>
                  <a:pt x="880266" y="809179"/>
                </a:lnTo>
                <a:lnTo>
                  <a:pt x="880266" y="0"/>
                </a:lnTo>
                <a:lnTo>
                  <a:pt x="0" y="0"/>
                </a:lnTo>
                <a:lnTo>
                  <a:pt x="0" y="809179"/>
                </a:lnTo>
                <a:close/>
              </a:path>
            </a:pathLst>
          </a:custGeom>
          <a:solidFill>
            <a:srgbClr val="F0F0F2">
              <a:alpha val="63000"/>
            </a:srgbClr>
          </a:solidFill>
        </p:spPr>
        <p:txBody>
          <a:bodyPr wrap="square" lIns="0" tIns="0" rIns="0" bIns="0" rtlCol="0"/>
          <a:lstStyle/>
          <a:p>
            <a:pPr defTabSz="415869"/>
            <a:endParaRPr sz="819">
              <a:solidFill>
                <a:prstClr val="black"/>
              </a:solidFill>
              <a:latin typeface="Calibri"/>
            </a:endParaRPr>
          </a:p>
        </p:txBody>
      </p:sp>
      <p:sp>
        <p:nvSpPr>
          <p:cNvPr id="55" name="object 55"/>
          <p:cNvSpPr txBox="1">
            <a:spLocks noGrp="1"/>
          </p:cNvSpPr>
          <p:nvPr>
            <p:ph type="title"/>
          </p:nvPr>
        </p:nvSpPr>
        <p:spPr>
          <a:xfrm>
            <a:off x="566005" y="1480092"/>
            <a:ext cx="6005387" cy="647553"/>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25" dirty="0"/>
              <a:t>Types </a:t>
            </a:r>
            <a:r>
              <a:rPr sz="2400" spc="44" dirty="0"/>
              <a:t>of </a:t>
            </a:r>
            <a:r>
              <a:rPr sz="2400" spc="86" dirty="0"/>
              <a:t>Instagram </a:t>
            </a:r>
            <a:r>
              <a:rPr sz="2400" spc="62" dirty="0"/>
              <a:t>Posts</a:t>
            </a:r>
            <a:r>
              <a:rPr sz="2400" spc="507" dirty="0"/>
              <a:t> </a:t>
            </a:r>
            <a:r>
              <a:rPr sz="2400" i="1" spc="80" dirty="0"/>
              <a:t>(Continued)</a:t>
            </a:r>
            <a:endParaRPr sz="2400" dirty="0"/>
          </a:p>
          <a:p>
            <a:pPr marL="5776">
              <a:spcBef>
                <a:spcPts val="73"/>
              </a:spcBef>
            </a:pPr>
            <a:r>
              <a:rPr sz="1683" spc="80" dirty="0"/>
              <a:t>Photos</a:t>
            </a:r>
            <a:endParaRPr sz="1683" dirty="0"/>
          </a:p>
        </p:txBody>
      </p:sp>
      <p:sp>
        <p:nvSpPr>
          <p:cNvPr id="56" name="object 56"/>
          <p:cNvSpPr/>
          <p:nvPr/>
        </p:nvSpPr>
        <p:spPr>
          <a:xfrm>
            <a:off x="1425594" y="1934608"/>
            <a:ext cx="180499" cy="154508"/>
          </a:xfrm>
          <a:custGeom>
            <a:avLst/>
            <a:gdLst/>
            <a:ahLst/>
            <a:cxnLst/>
            <a:rect l="l" t="t" r="r" b="b"/>
            <a:pathLst>
              <a:path w="396875" h="339725">
                <a:moveTo>
                  <a:pt x="394019" y="0"/>
                </a:moveTo>
                <a:lnTo>
                  <a:pt x="2554" y="0"/>
                </a:lnTo>
                <a:lnTo>
                  <a:pt x="0" y="2565"/>
                </a:lnTo>
                <a:lnTo>
                  <a:pt x="0" y="337874"/>
                </a:lnTo>
                <a:lnTo>
                  <a:pt x="2554" y="339570"/>
                </a:lnTo>
                <a:lnTo>
                  <a:pt x="55296" y="339570"/>
                </a:lnTo>
                <a:lnTo>
                  <a:pt x="55296" y="313184"/>
                </a:lnTo>
                <a:lnTo>
                  <a:pt x="30648" y="313184"/>
                </a:lnTo>
                <a:lnTo>
                  <a:pt x="28920" y="312336"/>
                </a:lnTo>
                <a:lnTo>
                  <a:pt x="28920" y="28093"/>
                </a:lnTo>
                <a:lnTo>
                  <a:pt x="30648" y="26386"/>
                </a:lnTo>
                <a:lnTo>
                  <a:pt x="396574" y="26386"/>
                </a:lnTo>
                <a:lnTo>
                  <a:pt x="396574" y="2565"/>
                </a:lnTo>
                <a:lnTo>
                  <a:pt x="394019" y="0"/>
                </a:lnTo>
                <a:close/>
              </a:path>
              <a:path w="396875" h="339725">
                <a:moveTo>
                  <a:pt x="396574" y="26386"/>
                </a:moveTo>
                <a:lnTo>
                  <a:pt x="365936" y="26386"/>
                </a:lnTo>
                <a:lnTo>
                  <a:pt x="367632" y="28093"/>
                </a:lnTo>
                <a:lnTo>
                  <a:pt x="367632" y="48501"/>
                </a:lnTo>
                <a:lnTo>
                  <a:pt x="396574" y="48501"/>
                </a:lnTo>
                <a:lnTo>
                  <a:pt x="396574" y="2638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7" name="object 57"/>
          <p:cNvSpPr/>
          <p:nvPr/>
        </p:nvSpPr>
        <p:spPr>
          <a:xfrm>
            <a:off x="1400707" y="1911465"/>
            <a:ext cx="180499" cy="154508"/>
          </a:xfrm>
          <a:custGeom>
            <a:avLst/>
            <a:gdLst/>
            <a:ahLst/>
            <a:cxnLst/>
            <a:rect l="l" t="t" r="r" b="b"/>
            <a:pathLst>
              <a:path w="396875" h="339725">
                <a:moveTo>
                  <a:pt x="394019" y="0"/>
                </a:moveTo>
                <a:lnTo>
                  <a:pt x="2554" y="0"/>
                </a:lnTo>
                <a:lnTo>
                  <a:pt x="0" y="2565"/>
                </a:lnTo>
                <a:lnTo>
                  <a:pt x="0" y="337874"/>
                </a:lnTo>
                <a:lnTo>
                  <a:pt x="2554" y="339570"/>
                </a:lnTo>
                <a:lnTo>
                  <a:pt x="55296" y="339570"/>
                </a:lnTo>
                <a:lnTo>
                  <a:pt x="55296" y="313184"/>
                </a:lnTo>
                <a:lnTo>
                  <a:pt x="30648" y="313184"/>
                </a:lnTo>
                <a:lnTo>
                  <a:pt x="28920" y="312336"/>
                </a:lnTo>
                <a:lnTo>
                  <a:pt x="28920" y="28093"/>
                </a:lnTo>
                <a:lnTo>
                  <a:pt x="30648" y="26386"/>
                </a:lnTo>
                <a:lnTo>
                  <a:pt x="396574" y="26386"/>
                </a:lnTo>
                <a:lnTo>
                  <a:pt x="396574" y="2565"/>
                </a:lnTo>
                <a:lnTo>
                  <a:pt x="394019" y="0"/>
                </a:lnTo>
                <a:close/>
              </a:path>
              <a:path w="396875" h="339725">
                <a:moveTo>
                  <a:pt x="396574" y="26386"/>
                </a:moveTo>
                <a:lnTo>
                  <a:pt x="365936" y="26386"/>
                </a:lnTo>
                <a:lnTo>
                  <a:pt x="367632" y="28093"/>
                </a:lnTo>
                <a:lnTo>
                  <a:pt x="367632" y="48501"/>
                </a:lnTo>
                <a:lnTo>
                  <a:pt x="396574" y="48501"/>
                </a:lnTo>
                <a:lnTo>
                  <a:pt x="396574" y="2638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8" name="object 58"/>
          <p:cNvSpPr/>
          <p:nvPr/>
        </p:nvSpPr>
        <p:spPr>
          <a:xfrm>
            <a:off x="1455005" y="1960543"/>
            <a:ext cx="180210" cy="154508"/>
          </a:xfrm>
          <a:custGeom>
            <a:avLst/>
            <a:gdLst/>
            <a:ahLst/>
            <a:cxnLst/>
            <a:rect l="l" t="t" r="r" b="b"/>
            <a:pathLst>
              <a:path w="396239" h="339725">
                <a:moveTo>
                  <a:pt x="393160" y="0"/>
                </a:moveTo>
                <a:lnTo>
                  <a:pt x="1706" y="0"/>
                </a:lnTo>
                <a:lnTo>
                  <a:pt x="0" y="1696"/>
                </a:lnTo>
                <a:lnTo>
                  <a:pt x="0" y="337005"/>
                </a:lnTo>
                <a:lnTo>
                  <a:pt x="1706" y="339560"/>
                </a:lnTo>
                <a:lnTo>
                  <a:pt x="393160" y="339560"/>
                </a:lnTo>
                <a:lnTo>
                  <a:pt x="395715" y="337005"/>
                </a:lnTo>
                <a:lnTo>
                  <a:pt x="395715" y="1696"/>
                </a:lnTo>
                <a:lnTo>
                  <a:pt x="3931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9" name="object 59"/>
          <p:cNvSpPr/>
          <p:nvPr/>
        </p:nvSpPr>
        <p:spPr>
          <a:xfrm>
            <a:off x="1489064" y="2006985"/>
            <a:ext cx="122739" cy="77687"/>
          </a:xfrm>
          <a:custGeom>
            <a:avLst/>
            <a:gdLst/>
            <a:ahLst/>
            <a:cxnLst/>
            <a:rect l="l" t="t" r="r" b="b"/>
            <a:pathLst>
              <a:path w="269875" h="170814">
                <a:moveTo>
                  <a:pt x="36585" y="88510"/>
                </a:moveTo>
                <a:lnTo>
                  <a:pt x="0" y="170214"/>
                </a:lnTo>
                <a:lnTo>
                  <a:pt x="269792" y="170214"/>
                </a:lnTo>
                <a:lnTo>
                  <a:pt x="267107" y="131922"/>
                </a:lnTo>
                <a:lnTo>
                  <a:pt x="80856" y="131922"/>
                </a:lnTo>
                <a:lnTo>
                  <a:pt x="36585" y="88510"/>
                </a:lnTo>
                <a:close/>
              </a:path>
              <a:path w="269875" h="170814">
                <a:moveTo>
                  <a:pt x="131053" y="51925"/>
                </a:moveTo>
                <a:lnTo>
                  <a:pt x="80856" y="131922"/>
                </a:lnTo>
                <a:lnTo>
                  <a:pt x="267107" y="131922"/>
                </a:lnTo>
                <a:lnTo>
                  <a:pt x="266509" y="123399"/>
                </a:lnTo>
                <a:lnTo>
                  <a:pt x="197428" y="123399"/>
                </a:lnTo>
                <a:lnTo>
                  <a:pt x="131053" y="51925"/>
                </a:lnTo>
                <a:close/>
              </a:path>
              <a:path w="269875" h="170814">
                <a:moveTo>
                  <a:pt x="257856" y="0"/>
                </a:moveTo>
                <a:lnTo>
                  <a:pt x="197428" y="123399"/>
                </a:lnTo>
                <a:lnTo>
                  <a:pt x="266509" y="123399"/>
                </a:lnTo>
                <a:lnTo>
                  <a:pt x="257856"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0" name="object 60"/>
          <p:cNvSpPr/>
          <p:nvPr/>
        </p:nvSpPr>
        <p:spPr>
          <a:xfrm>
            <a:off x="1487126" y="1996926"/>
            <a:ext cx="25992" cy="25992"/>
          </a:xfrm>
          <a:custGeom>
            <a:avLst/>
            <a:gdLst/>
            <a:ahLst/>
            <a:cxnLst/>
            <a:rect l="l" t="t" r="r" b="b"/>
            <a:pathLst>
              <a:path w="57150" h="57150">
                <a:moveTo>
                  <a:pt x="28093" y="0"/>
                </a:moveTo>
                <a:lnTo>
                  <a:pt x="17236" y="2246"/>
                </a:lnTo>
                <a:lnTo>
                  <a:pt x="8298" y="8402"/>
                </a:lnTo>
                <a:lnTo>
                  <a:pt x="2233" y="17590"/>
                </a:lnTo>
                <a:lnTo>
                  <a:pt x="0" y="28931"/>
                </a:lnTo>
                <a:lnTo>
                  <a:pt x="2233" y="39783"/>
                </a:lnTo>
                <a:lnTo>
                  <a:pt x="8298" y="48722"/>
                </a:lnTo>
                <a:lnTo>
                  <a:pt x="17236" y="54789"/>
                </a:lnTo>
                <a:lnTo>
                  <a:pt x="28093" y="57024"/>
                </a:lnTo>
                <a:lnTo>
                  <a:pt x="39431" y="54789"/>
                </a:lnTo>
                <a:lnTo>
                  <a:pt x="48622" y="48722"/>
                </a:lnTo>
                <a:lnTo>
                  <a:pt x="54784" y="39783"/>
                </a:lnTo>
                <a:lnTo>
                  <a:pt x="57034" y="28931"/>
                </a:lnTo>
                <a:lnTo>
                  <a:pt x="54784" y="17590"/>
                </a:lnTo>
                <a:lnTo>
                  <a:pt x="48622" y="8402"/>
                </a:lnTo>
                <a:lnTo>
                  <a:pt x="39431" y="2246"/>
                </a:lnTo>
                <a:lnTo>
                  <a:pt x="28093"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1" name="object 61"/>
          <p:cNvSpPr/>
          <p:nvPr/>
        </p:nvSpPr>
        <p:spPr>
          <a:xfrm>
            <a:off x="685273" y="2739844"/>
            <a:ext cx="345980" cy="209090"/>
          </a:xfrm>
          <a:custGeom>
            <a:avLst/>
            <a:gdLst/>
            <a:ahLst/>
            <a:cxnLst/>
            <a:rect l="l" t="t" r="r" b="b"/>
            <a:pathLst>
              <a:path w="760730" h="459739">
                <a:moveTo>
                  <a:pt x="713957" y="0"/>
                </a:moveTo>
                <a:lnTo>
                  <a:pt x="46584" y="0"/>
                </a:lnTo>
                <a:lnTo>
                  <a:pt x="28496" y="3737"/>
                </a:lnTo>
                <a:lnTo>
                  <a:pt x="13684" y="13914"/>
                </a:lnTo>
                <a:lnTo>
                  <a:pt x="3675" y="28973"/>
                </a:lnTo>
                <a:lnTo>
                  <a:pt x="0" y="47359"/>
                </a:lnTo>
                <a:lnTo>
                  <a:pt x="0" y="412018"/>
                </a:lnTo>
                <a:lnTo>
                  <a:pt x="3675" y="430409"/>
                </a:lnTo>
                <a:lnTo>
                  <a:pt x="13684" y="445468"/>
                </a:lnTo>
                <a:lnTo>
                  <a:pt x="28496" y="455642"/>
                </a:lnTo>
                <a:lnTo>
                  <a:pt x="46584" y="459378"/>
                </a:lnTo>
                <a:lnTo>
                  <a:pt x="713957" y="459378"/>
                </a:lnTo>
                <a:lnTo>
                  <a:pt x="732045" y="455642"/>
                </a:lnTo>
                <a:lnTo>
                  <a:pt x="746858" y="445468"/>
                </a:lnTo>
                <a:lnTo>
                  <a:pt x="756866" y="430409"/>
                </a:lnTo>
                <a:lnTo>
                  <a:pt x="760542" y="412018"/>
                </a:lnTo>
                <a:lnTo>
                  <a:pt x="760542" y="47359"/>
                </a:lnTo>
                <a:lnTo>
                  <a:pt x="756866" y="28973"/>
                </a:lnTo>
                <a:lnTo>
                  <a:pt x="746858" y="13914"/>
                </a:lnTo>
                <a:lnTo>
                  <a:pt x="732045" y="3737"/>
                </a:lnTo>
                <a:lnTo>
                  <a:pt x="713957"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62" name="object 62"/>
          <p:cNvSpPr/>
          <p:nvPr/>
        </p:nvSpPr>
        <p:spPr>
          <a:xfrm>
            <a:off x="667396" y="2673116"/>
            <a:ext cx="408938" cy="296885"/>
          </a:xfrm>
          <a:custGeom>
            <a:avLst/>
            <a:gdLst/>
            <a:ahLst/>
            <a:cxnLst/>
            <a:rect l="l" t="t" r="r" b="b"/>
            <a:pathLst>
              <a:path w="899160" h="652779">
                <a:moveTo>
                  <a:pt x="857345" y="90206"/>
                </a:moveTo>
                <a:lnTo>
                  <a:pt x="41611" y="90206"/>
                </a:lnTo>
                <a:lnTo>
                  <a:pt x="25417" y="93531"/>
                </a:lnTo>
                <a:lnTo>
                  <a:pt x="12190" y="102598"/>
                </a:lnTo>
                <a:lnTo>
                  <a:pt x="3271" y="116048"/>
                </a:lnTo>
                <a:lnTo>
                  <a:pt x="0" y="132519"/>
                </a:lnTo>
                <a:lnTo>
                  <a:pt x="0" y="610065"/>
                </a:lnTo>
                <a:lnTo>
                  <a:pt x="3271" y="626536"/>
                </a:lnTo>
                <a:lnTo>
                  <a:pt x="12190" y="639985"/>
                </a:lnTo>
                <a:lnTo>
                  <a:pt x="25417" y="649053"/>
                </a:lnTo>
                <a:lnTo>
                  <a:pt x="41611" y="652378"/>
                </a:lnTo>
                <a:lnTo>
                  <a:pt x="857345" y="652378"/>
                </a:lnTo>
                <a:lnTo>
                  <a:pt x="873543" y="649053"/>
                </a:lnTo>
                <a:lnTo>
                  <a:pt x="886770" y="639985"/>
                </a:lnTo>
                <a:lnTo>
                  <a:pt x="895687" y="626536"/>
                </a:lnTo>
                <a:lnTo>
                  <a:pt x="898956" y="610065"/>
                </a:lnTo>
                <a:lnTo>
                  <a:pt x="898956" y="594515"/>
                </a:lnTo>
                <a:lnTo>
                  <a:pt x="449483" y="594515"/>
                </a:lnTo>
                <a:lnTo>
                  <a:pt x="405233" y="589980"/>
                </a:lnTo>
                <a:lnTo>
                  <a:pt x="364018" y="576973"/>
                </a:lnTo>
                <a:lnTo>
                  <a:pt x="326722" y="556391"/>
                </a:lnTo>
                <a:lnTo>
                  <a:pt x="294227" y="529133"/>
                </a:lnTo>
                <a:lnTo>
                  <a:pt x="267417" y="496095"/>
                </a:lnTo>
                <a:lnTo>
                  <a:pt x="247173" y="458177"/>
                </a:lnTo>
                <a:lnTo>
                  <a:pt x="234380" y="416275"/>
                </a:lnTo>
                <a:lnTo>
                  <a:pt x="229919" y="371287"/>
                </a:lnTo>
                <a:lnTo>
                  <a:pt x="234380" y="326302"/>
                </a:lnTo>
                <a:lnTo>
                  <a:pt x="247173" y="284403"/>
                </a:lnTo>
                <a:lnTo>
                  <a:pt x="267417" y="246486"/>
                </a:lnTo>
                <a:lnTo>
                  <a:pt x="294227" y="213450"/>
                </a:lnTo>
                <a:lnTo>
                  <a:pt x="298174" y="210140"/>
                </a:lnTo>
                <a:lnTo>
                  <a:pt x="86332" y="210140"/>
                </a:lnTo>
                <a:lnTo>
                  <a:pt x="74451" y="207701"/>
                </a:lnTo>
                <a:lnTo>
                  <a:pt x="64749" y="201050"/>
                </a:lnTo>
                <a:lnTo>
                  <a:pt x="58208" y="191185"/>
                </a:lnTo>
                <a:lnTo>
                  <a:pt x="55809" y="179104"/>
                </a:lnTo>
                <a:lnTo>
                  <a:pt x="58208" y="167023"/>
                </a:lnTo>
                <a:lnTo>
                  <a:pt x="64749" y="157158"/>
                </a:lnTo>
                <a:lnTo>
                  <a:pt x="74451" y="150507"/>
                </a:lnTo>
                <a:lnTo>
                  <a:pt x="86332" y="148068"/>
                </a:lnTo>
                <a:lnTo>
                  <a:pt x="898956" y="148068"/>
                </a:lnTo>
                <a:lnTo>
                  <a:pt x="898956" y="132519"/>
                </a:lnTo>
                <a:lnTo>
                  <a:pt x="895687" y="116048"/>
                </a:lnTo>
                <a:lnTo>
                  <a:pt x="886770" y="102598"/>
                </a:lnTo>
                <a:lnTo>
                  <a:pt x="873543" y="93531"/>
                </a:lnTo>
                <a:lnTo>
                  <a:pt x="857345" y="90206"/>
                </a:lnTo>
                <a:close/>
              </a:path>
              <a:path w="899160" h="652779">
                <a:moveTo>
                  <a:pt x="898956" y="148068"/>
                </a:moveTo>
                <a:lnTo>
                  <a:pt x="449483" y="148068"/>
                </a:lnTo>
                <a:lnTo>
                  <a:pt x="493733" y="152604"/>
                </a:lnTo>
                <a:lnTo>
                  <a:pt x="534948" y="165611"/>
                </a:lnTo>
                <a:lnTo>
                  <a:pt x="572244" y="186192"/>
                </a:lnTo>
                <a:lnTo>
                  <a:pt x="604739" y="213450"/>
                </a:lnTo>
                <a:lnTo>
                  <a:pt x="631549" y="246486"/>
                </a:lnTo>
                <a:lnTo>
                  <a:pt x="651793" y="284403"/>
                </a:lnTo>
                <a:lnTo>
                  <a:pt x="664586" y="326302"/>
                </a:lnTo>
                <a:lnTo>
                  <a:pt x="669047" y="371287"/>
                </a:lnTo>
                <a:lnTo>
                  <a:pt x="664586" y="416275"/>
                </a:lnTo>
                <a:lnTo>
                  <a:pt x="651793" y="458177"/>
                </a:lnTo>
                <a:lnTo>
                  <a:pt x="631549" y="496095"/>
                </a:lnTo>
                <a:lnTo>
                  <a:pt x="604739" y="529133"/>
                </a:lnTo>
                <a:lnTo>
                  <a:pt x="572244" y="556391"/>
                </a:lnTo>
                <a:lnTo>
                  <a:pt x="534948" y="576973"/>
                </a:lnTo>
                <a:lnTo>
                  <a:pt x="493733" y="589980"/>
                </a:lnTo>
                <a:lnTo>
                  <a:pt x="449483" y="594515"/>
                </a:lnTo>
                <a:lnTo>
                  <a:pt x="898956" y="594515"/>
                </a:lnTo>
                <a:lnTo>
                  <a:pt x="898956" y="148068"/>
                </a:lnTo>
                <a:close/>
              </a:path>
              <a:path w="899160" h="652779">
                <a:moveTo>
                  <a:pt x="449483" y="148068"/>
                </a:moveTo>
                <a:lnTo>
                  <a:pt x="86332" y="148068"/>
                </a:lnTo>
                <a:lnTo>
                  <a:pt x="98215" y="150507"/>
                </a:lnTo>
                <a:lnTo>
                  <a:pt x="107920" y="157158"/>
                </a:lnTo>
                <a:lnTo>
                  <a:pt x="114465" y="167023"/>
                </a:lnTo>
                <a:lnTo>
                  <a:pt x="116865" y="179104"/>
                </a:lnTo>
                <a:lnTo>
                  <a:pt x="114465" y="191185"/>
                </a:lnTo>
                <a:lnTo>
                  <a:pt x="107920" y="201050"/>
                </a:lnTo>
                <a:lnTo>
                  <a:pt x="98215" y="207701"/>
                </a:lnTo>
                <a:lnTo>
                  <a:pt x="86332" y="210140"/>
                </a:lnTo>
                <a:lnTo>
                  <a:pt x="298174" y="210140"/>
                </a:lnTo>
                <a:lnTo>
                  <a:pt x="326722" y="186192"/>
                </a:lnTo>
                <a:lnTo>
                  <a:pt x="364018" y="165611"/>
                </a:lnTo>
                <a:lnTo>
                  <a:pt x="405233" y="152604"/>
                </a:lnTo>
                <a:lnTo>
                  <a:pt x="449483" y="148068"/>
                </a:lnTo>
                <a:close/>
              </a:path>
              <a:path w="899160" h="652779">
                <a:moveTo>
                  <a:pt x="145084" y="80803"/>
                </a:moveTo>
                <a:lnTo>
                  <a:pt x="68364" y="80803"/>
                </a:lnTo>
                <a:lnTo>
                  <a:pt x="68364" y="90206"/>
                </a:lnTo>
                <a:lnTo>
                  <a:pt x="145084" y="90206"/>
                </a:lnTo>
                <a:lnTo>
                  <a:pt x="145084" y="80803"/>
                </a:lnTo>
                <a:close/>
              </a:path>
              <a:path w="899160" h="652779">
                <a:moveTo>
                  <a:pt x="591856" y="0"/>
                </a:moveTo>
                <a:lnTo>
                  <a:pt x="307111" y="0"/>
                </a:lnTo>
                <a:lnTo>
                  <a:pt x="299710" y="1194"/>
                </a:lnTo>
                <a:lnTo>
                  <a:pt x="293178" y="4565"/>
                </a:lnTo>
                <a:lnTo>
                  <a:pt x="287955" y="9788"/>
                </a:lnTo>
                <a:lnTo>
                  <a:pt x="284483" y="16543"/>
                </a:lnTo>
                <a:lnTo>
                  <a:pt x="260117" y="90206"/>
                </a:lnTo>
                <a:lnTo>
                  <a:pt x="638849" y="90206"/>
                </a:lnTo>
                <a:lnTo>
                  <a:pt x="614473" y="16543"/>
                </a:lnTo>
                <a:lnTo>
                  <a:pt x="591856" y="0"/>
                </a:lnTo>
                <a:close/>
              </a:path>
              <a:path w="899160" h="652779">
                <a:moveTo>
                  <a:pt x="156832" y="56207"/>
                </a:moveTo>
                <a:lnTo>
                  <a:pt x="56605" y="56207"/>
                </a:lnTo>
                <a:lnTo>
                  <a:pt x="51192" y="61715"/>
                </a:lnTo>
                <a:lnTo>
                  <a:pt x="51192" y="75306"/>
                </a:lnTo>
                <a:lnTo>
                  <a:pt x="56605" y="80803"/>
                </a:lnTo>
                <a:lnTo>
                  <a:pt x="156832" y="80803"/>
                </a:lnTo>
                <a:lnTo>
                  <a:pt x="162246" y="75306"/>
                </a:lnTo>
                <a:lnTo>
                  <a:pt x="162246" y="61715"/>
                </a:lnTo>
                <a:lnTo>
                  <a:pt x="156832" y="5620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3" name="object 63"/>
          <p:cNvSpPr/>
          <p:nvPr/>
        </p:nvSpPr>
        <p:spPr>
          <a:xfrm>
            <a:off x="783916" y="2752675"/>
            <a:ext cx="175797" cy="178461"/>
          </a:xfrm>
          <a:prstGeom prst="rect">
            <a:avLst/>
          </a:prstGeom>
          <a:blipFill>
            <a:blip r:embed="rId12" cstate="print"/>
            <a:stretch>
              <a:fillRect/>
            </a:stretch>
          </a:blipFill>
        </p:spPr>
        <p:txBody>
          <a:bodyPr wrap="square" lIns="0" tIns="0" rIns="0" bIns="0" rtlCol="0"/>
          <a:lstStyle/>
          <a:p>
            <a:pPr defTabSz="415869"/>
            <a:endParaRPr sz="819">
              <a:solidFill>
                <a:prstClr val="black"/>
              </a:solidFill>
              <a:latin typeface="Calibri"/>
            </a:endParaRPr>
          </a:p>
        </p:txBody>
      </p:sp>
      <p:sp>
        <p:nvSpPr>
          <p:cNvPr id="64" name="object 64"/>
          <p:cNvSpPr/>
          <p:nvPr/>
        </p:nvSpPr>
        <p:spPr>
          <a:xfrm>
            <a:off x="5275991" y="3539616"/>
            <a:ext cx="0" cy="1145375"/>
          </a:xfrm>
          <a:custGeom>
            <a:avLst/>
            <a:gdLst/>
            <a:ahLst/>
            <a:cxnLst/>
            <a:rect l="l" t="t" r="r" b="b"/>
            <a:pathLst>
              <a:path h="2518409">
                <a:moveTo>
                  <a:pt x="0" y="0"/>
                </a:moveTo>
                <a:lnTo>
                  <a:pt x="0" y="2518090"/>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65" name="object 65"/>
          <p:cNvSpPr/>
          <p:nvPr/>
        </p:nvSpPr>
        <p:spPr>
          <a:xfrm>
            <a:off x="5668022" y="3539616"/>
            <a:ext cx="0" cy="1145375"/>
          </a:xfrm>
          <a:custGeom>
            <a:avLst/>
            <a:gdLst/>
            <a:ahLst/>
            <a:cxnLst/>
            <a:rect l="l" t="t" r="r" b="b"/>
            <a:pathLst>
              <a:path h="2518409">
                <a:moveTo>
                  <a:pt x="0" y="0"/>
                </a:moveTo>
                <a:lnTo>
                  <a:pt x="0" y="2518090"/>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66" name="object 66"/>
          <p:cNvSpPr/>
          <p:nvPr/>
        </p:nvSpPr>
        <p:spPr>
          <a:xfrm>
            <a:off x="4872336" y="3933766"/>
            <a:ext cx="1198802" cy="0"/>
          </a:xfrm>
          <a:custGeom>
            <a:avLst/>
            <a:gdLst/>
            <a:ahLst/>
            <a:cxnLst/>
            <a:rect l="l" t="t" r="r" b="b"/>
            <a:pathLst>
              <a:path w="2635884">
                <a:moveTo>
                  <a:pt x="2635490" y="0"/>
                </a:moveTo>
                <a:lnTo>
                  <a:pt x="0" y="0"/>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67" name="object 67"/>
          <p:cNvSpPr/>
          <p:nvPr/>
        </p:nvSpPr>
        <p:spPr>
          <a:xfrm>
            <a:off x="4872336" y="4298643"/>
            <a:ext cx="1198802" cy="0"/>
          </a:xfrm>
          <a:custGeom>
            <a:avLst/>
            <a:gdLst/>
            <a:ahLst/>
            <a:cxnLst/>
            <a:rect l="l" t="t" r="r" b="b"/>
            <a:pathLst>
              <a:path w="2635884">
                <a:moveTo>
                  <a:pt x="2635490" y="0"/>
                </a:moveTo>
                <a:lnTo>
                  <a:pt x="0" y="0"/>
                </a:lnTo>
              </a:path>
            </a:pathLst>
          </a:custGeom>
          <a:ln w="22302">
            <a:solidFill>
              <a:srgbClr val="EE8080"/>
            </a:solidFill>
          </a:ln>
        </p:spPr>
        <p:txBody>
          <a:bodyPr wrap="square" lIns="0" tIns="0" rIns="0" bIns="0" rtlCol="0"/>
          <a:lstStyle/>
          <a:p>
            <a:pPr defTabSz="415869"/>
            <a:endParaRPr sz="819">
              <a:solidFill>
                <a:prstClr val="black"/>
              </a:solidFill>
              <a:latin typeface="Calibri"/>
            </a:endParaRPr>
          </a:p>
        </p:txBody>
      </p:sp>
      <p:sp>
        <p:nvSpPr>
          <p:cNvPr id="68" name="object 68"/>
          <p:cNvSpPr/>
          <p:nvPr/>
        </p:nvSpPr>
        <p:spPr>
          <a:xfrm>
            <a:off x="5242777" y="3902710"/>
            <a:ext cx="66485" cy="65213"/>
          </a:xfrm>
          <a:prstGeom prst="rect">
            <a:avLst/>
          </a:prstGeom>
          <a:blipFill>
            <a:blip r:embed="rId13" cstate="print"/>
            <a:stretch>
              <a:fillRect/>
            </a:stretch>
          </a:blipFill>
        </p:spPr>
        <p:txBody>
          <a:bodyPr wrap="square" lIns="0" tIns="0" rIns="0" bIns="0" rtlCol="0"/>
          <a:lstStyle/>
          <a:p>
            <a:pPr defTabSz="415869"/>
            <a:endParaRPr sz="819">
              <a:solidFill>
                <a:prstClr val="black"/>
              </a:solidFill>
              <a:latin typeface="Calibri"/>
            </a:endParaRPr>
          </a:p>
        </p:txBody>
      </p:sp>
      <p:sp>
        <p:nvSpPr>
          <p:cNvPr id="69" name="object 69"/>
          <p:cNvSpPr/>
          <p:nvPr/>
        </p:nvSpPr>
        <p:spPr>
          <a:xfrm>
            <a:off x="5634798" y="3902710"/>
            <a:ext cx="66485" cy="65213"/>
          </a:xfrm>
          <a:prstGeom prst="rect">
            <a:avLst/>
          </a:prstGeom>
          <a:blipFill>
            <a:blip r:embed="rId13" cstate="print"/>
            <a:stretch>
              <a:fillRect/>
            </a:stretch>
          </a:blipFill>
        </p:spPr>
        <p:txBody>
          <a:bodyPr wrap="square" lIns="0" tIns="0" rIns="0" bIns="0" rtlCol="0"/>
          <a:lstStyle/>
          <a:p>
            <a:pPr defTabSz="415869"/>
            <a:endParaRPr sz="819">
              <a:solidFill>
                <a:prstClr val="black"/>
              </a:solidFill>
              <a:latin typeface="Calibri"/>
            </a:endParaRPr>
          </a:p>
        </p:txBody>
      </p:sp>
      <p:sp>
        <p:nvSpPr>
          <p:cNvPr id="70" name="object 70"/>
          <p:cNvSpPr/>
          <p:nvPr/>
        </p:nvSpPr>
        <p:spPr>
          <a:xfrm>
            <a:off x="5242777" y="4267582"/>
            <a:ext cx="66485" cy="65213"/>
          </a:xfrm>
          <a:prstGeom prst="rect">
            <a:avLst/>
          </a:prstGeom>
          <a:blipFill>
            <a:blip r:embed="rId14" cstate="print"/>
            <a:stretch>
              <a:fillRect/>
            </a:stretch>
          </a:blipFill>
        </p:spPr>
        <p:txBody>
          <a:bodyPr wrap="square" lIns="0" tIns="0" rIns="0" bIns="0" rtlCol="0"/>
          <a:lstStyle/>
          <a:p>
            <a:pPr defTabSz="415869"/>
            <a:endParaRPr sz="819">
              <a:solidFill>
                <a:prstClr val="black"/>
              </a:solidFill>
              <a:latin typeface="Calibri"/>
            </a:endParaRPr>
          </a:p>
        </p:txBody>
      </p:sp>
      <p:sp>
        <p:nvSpPr>
          <p:cNvPr id="71" name="object 71"/>
          <p:cNvSpPr/>
          <p:nvPr/>
        </p:nvSpPr>
        <p:spPr>
          <a:xfrm>
            <a:off x="5634798" y="4267582"/>
            <a:ext cx="66485" cy="65213"/>
          </a:xfrm>
          <a:prstGeom prst="rect">
            <a:avLst/>
          </a:prstGeom>
          <a:blipFill>
            <a:blip r:embed="rId14" cstate="print"/>
            <a:stretch>
              <a:fillRect/>
            </a:stretch>
          </a:blipFill>
        </p:spPr>
        <p:txBody>
          <a:bodyPr wrap="square" lIns="0" tIns="0" rIns="0" bIns="0" rtlCol="0"/>
          <a:lstStyle/>
          <a:p>
            <a:pPr defTabSz="415869"/>
            <a:endParaRPr sz="819">
              <a:solidFill>
                <a:prstClr val="black"/>
              </a:solidFill>
              <a:latin typeface="Calibri"/>
            </a:endParaRPr>
          </a:p>
        </p:txBody>
      </p:sp>
      <p:sp>
        <p:nvSpPr>
          <p:cNvPr id="72" name="object 72"/>
          <p:cNvSpPr/>
          <p:nvPr/>
        </p:nvSpPr>
        <p:spPr>
          <a:xfrm>
            <a:off x="4962379" y="3611491"/>
            <a:ext cx="1026389" cy="1006174"/>
          </a:xfrm>
          <a:custGeom>
            <a:avLst/>
            <a:gdLst/>
            <a:ahLst/>
            <a:cxnLst/>
            <a:rect l="l" t="t" r="r" b="b"/>
            <a:pathLst>
              <a:path w="2256790" h="2212340">
                <a:moveTo>
                  <a:pt x="2256632" y="2212110"/>
                </a:moveTo>
                <a:lnTo>
                  <a:pt x="0" y="2212110"/>
                </a:lnTo>
                <a:lnTo>
                  <a:pt x="0" y="0"/>
                </a:lnTo>
                <a:lnTo>
                  <a:pt x="2256632" y="0"/>
                </a:lnTo>
                <a:lnTo>
                  <a:pt x="2256632" y="2212110"/>
                </a:lnTo>
                <a:close/>
              </a:path>
            </a:pathLst>
          </a:custGeom>
          <a:ln w="31412">
            <a:solidFill>
              <a:srgbClr val="EE8080"/>
            </a:solidFill>
          </a:ln>
        </p:spPr>
        <p:txBody>
          <a:bodyPr wrap="square" lIns="0" tIns="0" rIns="0" bIns="0" rtlCol="0"/>
          <a:lstStyle/>
          <a:p>
            <a:pPr defTabSz="415869"/>
            <a:endParaRPr sz="819">
              <a:solidFill>
                <a:prstClr val="black"/>
              </a:solidFill>
              <a:latin typeface="Calibri"/>
            </a:endParaRPr>
          </a:p>
        </p:txBody>
      </p:sp>
      <p:sp>
        <p:nvSpPr>
          <p:cNvPr id="73" name="object 73"/>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1806042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dirty="0">
              <a:solidFill>
                <a:prstClr val="black"/>
              </a:solidFill>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5" name="object 5"/>
          <p:cNvSpPr txBox="1">
            <a:spLocks noGrp="1"/>
          </p:cNvSpPr>
          <p:nvPr>
            <p:ph type="title"/>
          </p:nvPr>
        </p:nvSpPr>
        <p:spPr>
          <a:xfrm>
            <a:off x="571781" y="1267570"/>
            <a:ext cx="2598546" cy="468080"/>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3000" spc="98" dirty="0"/>
              <a:t>Facebook</a:t>
            </a:r>
          </a:p>
        </p:txBody>
      </p:sp>
      <p:sp>
        <p:nvSpPr>
          <p:cNvPr id="6" name="object 6"/>
          <p:cNvSpPr/>
          <p:nvPr/>
        </p:nvSpPr>
        <p:spPr>
          <a:xfrm>
            <a:off x="571781" y="2221015"/>
            <a:ext cx="2635286" cy="3398580"/>
          </a:xfrm>
          <a:custGeom>
            <a:avLst/>
            <a:gdLst/>
            <a:ahLst/>
            <a:cxnLst/>
            <a:rect l="l" t="t" r="r" b="b"/>
            <a:pathLst>
              <a:path w="5794375" h="7472680">
                <a:moveTo>
                  <a:pt x="0" y="7472285"/>
                </a:moveTo>
                <a:lnTo>
                  <a:pt x="5793886" y="7472285"/>
                </a:lnTo>
                <a:lnTo>
                  <a:pt x="5793886" y="0"/>
                </a:lnTo>
                <a:lnTo>
                  <a:pt x="0" y="0"/>
                </a:lnTo>
                <a:lnTo>
                  <a:pt x="0" y="7472285"/>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3349709" y="2223582"/>
            <a:ext cx="2635286" cy="3395981"/>
          </a:xfrm>
          <a:custGeom>
            <a:avLst/>
            <a:gdLst/>
            <a:ahLst/>
            <a:cxnLst/>
            <a:rect l="l" t="t" r="r" b="b"/>
            <a:pathLst>
              <a:path w="5794375" h="7466965">
                <a:moveTo>
                  <a:pt x="0" y="7466641"/>
                </a:moveTo>
                <a:lnTo>
                  <a:pt x="5793886" y="7466641"/>
                </a:lnTo>
                <a:lnTo>
                  <a:pt x="5793886" y="0"/>
                </a:lnTo>
                <a:lnTo>
                  <a:pt x="0" y="0"/>
                </a:lnTo>
                <a:lnTo>
                  <a:pt x="0" y="7466641"/>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6127657" y="2223582"/>
            <a:ext cx="2635286" cy="3395981"/>
          </a:xfrm>
          <a:custGeom>
            <a:avLst/>
            <a:gdLst/>
            <a:ahLst/>
            <a:cxnLst/>
            <a:rect l="l" t="t" r="r" b="b"/>
            <a:pathLst>
              <a:path w="5794375" h="7466965">
                <a:moveTo>
                  <a:pt x="0" y="7466641"/>
                </a:moveTo>
                <a:lnTo>
                  <a:pt x="5793886" y="7466641"/>
                </a:lnTo>
                <a:lnTo>
                  <a:pt x="5793886" y="0"/>
                </a:lnTo>
                <a:lnTo>
                  <a:pt x="0" y="0"/>
                </a:lnTo>
                <a:lnTo>
                  <a:pt x="0" y="7466641"/>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571781" y="2040910"/>
            <a:ext cx="2635286" cy="180210"/>
          </a:xfrm>
          <a:custGeom>
            <a:avLst/>
            <a:gdLst/>
            <a:ahLst/>
            <a:cxnLst/>
            <a:rect l="l" t="t" r="r" b="b"/>
            <a:pathLst>
              <a:path w="5794375" h="396239">
                <a:moveTo>
                  <a:pt x="0" y="396008"/>
                </a:moveTo>
                <a:lnTo>
                  <a:pt x="5793886" y="396008"/>
                </a:lnTo>
                <a:lnTo>
                  <a:pt x="5793886" y="0"/>
                </a:lnTo>
                <a:lnTo>
                  <a:pt x="0" y="0"/>
                </a:lnTo>
                <a:lnTo>
                  <a:pt x="0" y="396008"/>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3349709" y="2043477"/>
            <a:ext cx="2635286" cy="180210"/>
          </a:xfrm>
          <a:custGeom>
            <a:avLst/>
            <a:gdLst/>
            <a:ahLst/>
            <a:cxnLst/>
            <a:rect l="l" t="t" r="r" b="b"/>
            <a:pathLst>
              <a:path w="5794375" h="396239">
                <a:moveTo>
                  <a:pt x="0" y="396008"/>
                </a:moveTo>
                <a:lnTo>
                  <a:pt x="5793886" y="396008"/>
                </a:lnTo>
                <a:lnTo>
                  <a:pt x="5793886" y="0"/>
                </a:lnTo>
                <a:lnTo>
                  <a:pt x="0" y="0"/>
                </a:lnTo>
                <a:lnTo>
                  <a:pt x="0" y="396008"/>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6127657" y="2043477"/>
            <a:ext cx="2635286" cy="180210"/>
          </a:xfrm>
          <a:custGeom>
            <a:avLst/>
            <a:gdLst/>
            <a:ahLst/>
            <a:cxnLst/>
            <a:rect l="l" t="t" r="r" b="b"/>
            <a:pathLst>
              <a:path w="5794375" h="396239">
                <a:moveTo>
                  <a:pt x="0" y="396008"/>
                </a:moveTo>
                <a:lnTo>
                  <a:pt x="5793886" y="396008"/>
                </a:lnTo>
                <a:lnTo>
                  <a:pt x="5793886" y="0"/>
                </a:lnTo>
                <a:lnTo>
                  <a:pt x="0" y="0"/>
                </a:lnTo>
                <a:lnTo>
                  <a:pt x="0" y="396008"/>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12" name="object 12"/>
          <p:cNvSpPr txBox="1"/>
          <p:nvPr/>
        </p:nvSpPr>
        <p:spPr>
          <a:xfrm>
            <a:off x="571781" y="2035854"/>
            <a:ext cx="2635286" cy="236081"/>
          </a:xfrm>
          <a:prstGeom prst="rect">
            <a:avLst/>
          </a:prstGeom>
        </p:spPr>
        <p:txBody>
          <a:bodyPr vert="horz" wrap="square" lIns="0" tIns="5198" rIns="0" bIns="0" rtlCol="0">
            <a:spAutoFit/>
          </a:bodyPr>
          <a:lstStyle/>
          <a:p>
            <a:pPr marL="49385" defTabSz="415869">
              <a:spcBef>
                <a:spcPts val="41"/>
              </a:spcBef>
            </a:pPr>
            <a:r>
              <a:rPr sz="1500" b="1" spc="44" dirty="0">
                <a:solidFill>
                  <a:srgbClr val="14286B"/>
                </a:solidFill>
                <a:latin typeface="Arial"/>
                <a:cs typeface="Arial"/>
              </a:rPr>
              <a:t>Profile</a:t>
            </a:r>
            <a:endParaRPr sz="1500" dirty="0">
              <a:solidFill>
                <a:prstClr val="black"/>
              </a:solidFill>
              <a:latin typeface="Arial"/>
              <a:cs typeface="Arial"/>
            </a:endParaRPr>
          </a:p>
        </p:txBody>
      </p:sp>
      <p:sp>
        <p:nvSpPr>
          <p:cNvPr id="13" name="object 13"/>
          <p:cNvSpPr txBox="1"/>
          <p:nvPr/>
        </p:nvSpPr>
        <p:spPr>
          <a:xfrm>
            <a:off x="3349709" y="2035854"/>
            <a:ext cx="2635286" cy="236081"/>
          </a:xfrm>
          <a:prstGeom prst="rect">
            <a:avLst/>
          </a:prstGeom>
        </p:spPr>
        <p:txBody>
          <a:bodyPr vert="horz" wrap="square" lIns="0" tIns="5198" rIns="0" bIns="0" rtlCol="0">
            <a:spAutoFit/>
          </a:bodyPr>
          <a:lstStyle/>
          <a:p>
            <a:pPr marL="79131" defTabSz="415869">
              <a:spcBef>
                <a:spcPts val="41"/>
              </a:spcBef>
            </a:pPr>
            <a:r>
              <a:rPr sz="1500" b="1" spc="37" dirty="0">
                <a:solidFill>
                  <a:srgbClr val="14286B"/>
                </a:solidFill>
                <a:latin typeface="Arial"/>
                <a:cs typeface="Arial"/>
              </a:rPr>
              <a:t>Group</a:t>
            </a:r>
            <a:endParaRPr sz="1500" dirty="0">
              <a:solidFill>
                <a:prstClr val="black"/>
              </a:solidFill>
              <a:latin typeface="Arial"/>
              <a:cs typeface="Arial"/>
            </a:endParaRPr>
          </a:p>
        </p:txBody>
      </p:sp>
      <p:sp>
        <p:nvSpPr>
          <p:cNvPr id="14" name="object 14"/>
          <p:cNvSpPr txBox="1"/>
          <p:nvPr/>
        </p:nvSpPr>
        <p:spPr>
          <a:xfrm>
            <a:off x="6127657" y="2035854"/>
            <a:ext cx="2635286" cy="236081"/>
          </a:xfrm>
          <a:prstGeom prst="rect">
            <a:avLst/>
          </a:prstGeom>
        </p:spPr>
        <p:txBody>
          <a:bodyPr vert="horz" wrap="square" lIns="0" tIns="5198" rIns="0" bIns="0" rtlCol="0">
            <a:spAutoFit/>
          </a:bodyPr>
          <a:lstStyle/>
          <a:p>
            <a:pPr marL="72200" defTabSz="415869">
              <a:spcBef>
                <a:spcPts val="41"/>
              </a:spcBef>
            </a:pPr>
            <a:r>
              <a:rPr sz="1500" b="1" spc="59" dirty="0">
                <a:solidFill>
                  <a:srgbClr val="14286B"/>
                </a:solidFill>
                <a:latin typeface="Arial"/>
                <a:cs typeface="Arial"/>
              </a:rPr>
              <a:t>Page</a:t>
            </a:r>
            <a:endParaRPr sz="1500" dirty="0">
              <a:solidFill>
                <a:prstClr val="black"/>
              </a:solidFill>
              <a:latin typeface="Arial"/>
              <a:cs typeface="Arial"/>
            </a:endParaRPr>
          </a:p>
        </p:txBody>
      </p:sp>
      <p:sp>
        <p:nvSpPr>
          <p:cNvPr id="15" name="object 15"/>
          <p:cNvSpPr/>
          <p:nvPr/>
        </p:nvSpPr>
        <p:spPr>
          <a:xfrm>
            <a:off x="664305" y="3786353"/>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16" name="object 16"/>
          <p:cNvSpPr txBox="1"/>
          <p:nvPr/>
        </p:nvSpPr>
        <p:spPr>
          <a:xfrm>
            <a:off x="826295" y="3740080"/>
            <a:ext cx="711599" cy="155739"/>
          </a:xfrm>
          <a:prstGeom prst="rect">
            <a:avLst/>
          </a:prstGeom>
        </p:spPr>
        <p:txBody>
          <a:bodyPr vert="horz" wrap="square" lIns="0" tIns="5198" rIns="0" bIns="0" rtlCol="0">
            <a:spAutoFit/>
          </a:bodyPr>
          <a:lstStyle/>
          <a:p>
            <a:pPr defTabSz="415869">
              <a:spcBef>
                <a:spcPts val="41"/>
              </a:spcBef>
            </a:pPr>
            <a:r>
              <a:rPr sz="978" spc="48" dirty="0">
                <a:solidFill>
                  <a:srgbClr val="14286B"/>
                </a:solidFill>
                <a:latin typeface="Arial"/>
                <a:cs typeface="Arial"/>
              </a:rPr>
              <a:t>Add</a:t>
            </a:r>
            <a:r>
              <a:rPr sz="978" spc="64" dirty="0">
                <a:solidFill>
                  <a:srgbClr val="14286B"/>
                </a:solidFill>
                <a:latin typeface="Arial"/>
                <a:cs typeface="Arial"/>
              </a:rPr>
              <a:t> </a:t>
            </a:r>
            <a:r>
              <a:rPr sz="978" spc="50" dirty="0">
                <a:solidFill>
                  <a:srgbClr val="14286B"/>
                </a:solidFill>
                <a:latin typeface="Arial"/>
                <a:cs typeface="Arial"/>
              </a:rPr>
              <a:t>friends</a:t>
            </a:r>
            <a:endParaRPr sz="978" dirty="0">
              <a:solidFill>
                <a:prstClr val="black"/>
              </a:solidFill>
              <a:latin typeface="Arial"/>
              <a:cs typeface="Arial"/>
            </a:endParaRPr>
          </a:p>
        </p:txBody>
      </p:sp>
      <p:sp>
        <p:nvSpPr>
          <p:cNvPr id="17" name="object 17"/>
          <p:cNvSpPr/>
          <p:nvPr/>
        </p:nvSpPr>
        <p:spPr>
          <a:xfrm>
            <a:off x="664305" y="4079246"/>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3426361" y="3786353"/>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19" name="object 19"/>
          <p:cNvSpPr txBox="1"/>
          <p:nvPr/>
        </p:nvSpPr>
        <p:spPr>
          <a:xfrm>
            <a:off x="3588351" y="3740080"/>
            <a:ext cx="977294" cy="442440"/>
          </a:xfrm>
          <a:prstGeom prst="rect">
            <a:avLst/>
          </a:prstGeom>
        </p:spPr>
        <p:txBody>
          <a:bodyPr vert="horz" wrap="square" lIns="0" tIns="19061" rIns="0" bIns="0" rtlCol="0">
            <a:spAutoFit/>
          </a:bodyPr>
          <a:lstStyle/>
          <a:p>
            <a:pPr marR="2311" defTabSz="415869">
              <a:lnSpc>
                <a:spcPts val="1087"/>
              </a:lnSpc>
              <a:spcBef>
                <a:spcPts val="150"/>
              </a:spcBef>
            </a:pPr>
            <a:r>
              <a:rPr sz="978" spc="20" dirty="0">
                <a:solidFill>
                  <a:srgbClr val="14286B"/>
                </a:solidFill>
                <a:latin typeface="Arial"/>
                <a:cs typeface="Arial"/>
              </a:rPr>
              <a:t>Share </a:t>
            </a:r>
            <a:r>
              <a:rPr sz="978" spc="57" dirty="0">
                <a:solidFill>
                  <a:srgbClr val="14286B"/>
                </a:solidFill>
                <a:latin typeface="Arial"/>
                <a:cs typeface="Arial"/>
              </a:rPr>
              <a:t>thoughts,  </a:t>
            </a:r>
            <a:r>
              <a:rPr sz="978" spc="37" dirty="0">
                <a:solidFill>
                  <a:srgbClr val="14286B"/>
                </a:solidFill>
                <a:latin typeface="Arial"/>
                <a:cs typeface="Arial"/>
              </a:rPr>
              <a:t>ideas</a:t>
            </a:r>
            <a:r>
              <a:rPr sz="978" spc="91" dirty="0">
                <a:solidFill>
                  <a:srgbClr val="14286B"/>
                </a:solidFill>
                <a:latin typeface="Arial"/>
                <a:cs typeface="Arial"/>
              </a:rPr>
              <a:t> </a:t>
            </a:r>
            <a:r>
              <a:rPr sz="978" spc="50" dirty="0">
                <a:solidFill>
                  <a:srgbClr val="14286B"/>
                </a:solidFill>
                <a:latin typeface="Arial"/>
                <a:cs typeface="Arial"/>
              </a:rPr>
              <a:t>and</a:t>
            </a:r>
            <a:endParaRPr sz="978">
              <a:solidFill>
                <a:prstClr val="black"/>
              </a:solidFill>
              <a:latin typeface="Arial"/>
              <a:cs typeface="Arial"/>
            </a:endParaRPr>
          </a:p>
          <a:p>
            <a:pPr defTabSz="415869">
              <a:lnSpc>
                <a:spcPts val="1067"/>
              </a:lnSpc>
            </a:pPr>
            <a:r>
              <a:rPr sz="978" spc="52" dirty="0">
                <a:solidFill>
                  <a:srgbClr val="14286B"/>
                </a:solidFill>
                <a:latin typeface="Arial"/>
                <a:cs typeface="Arial"/>
              </a:rPr>
              <a:t>activities</a:t>
            </a:r>
            <a:endParaRPr sz="978">
              <a:solidFill>
                <a:prstClr val="black"/>
              </a:solidFill>
              <a:latin typeface="Arial"/>
              <a:cs typeface="Arial"/>
            </a:endParaRPr>
          </a:p>
        </p:txBody>
      </p:sp>
      <p:sp>
        <p:nvSpPr>
          <p:cNvPr id="20" name="object 20"/>
          <p:cNvSpPr/>
          <p:nvPr/>
        </p:nvSpPr>
        <p:spPr>
          <a:xfrm>
            <a:off x="3426361" y="4355451"/>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6197936" y="3786353"/>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22" name="object 22"/>
          <p:cNvSpPr txBox="1"/>
          <p:nvPr/>
        </p:nvSpPr>
        <p:spPr>
          <a:xfrm>
            <a:off x="6359908" y="3740080"/>
            <a:ext cx="938884" cy="582330"/>
          </a:xfrm>
          <a:prstGeom prst="rect">
            <a:avLst/>
          </a:prstGeom>
        </p:spPr>
        <p:txBody>
          <a:bodyPr vert="horz" wrap="square" lIns="0" tIns="5198" rIns="0" bIns="0" rtlCol="0">
            <a:spAutoFit/>
          </a:bodyPr>
          <a:lstStyle/>
          <a:p>
            <a:pPr defTabSz="415869">
              <a:lnSpc>
                <a:spcPts val="1130"/>
              </a:lnSpc>
              <a:spcBef>
                <a:spcPts val="41"/>
              </a:spcBef>
            </a:pPr>
            <a:r>
              <a:rPr sz="978" spc="39" dirty="0">
                <a:solidFill>
                  <a:srgbClr val="14286B"/>
                </a:solidFill>
                <a:latin typeface="Arial"/>
                <a:cs typeface="Arial"/>
              </a:rPr>
              <a:t>Create</a:t>
            </a:r>
            <a:endParaRPr sz="978">
              <a:solidFill>
                <a:prstClr val="black"/>
              </a:solidFill>
              <a:latin typeface="Arial"/>
              <a:cs typeface="Arial"/>
            </a:endParaRPr>
          </a:p>
          <a:p>
            <a:pPr defTabSz="415869">
              <a:lnSpc>
                <a:spcPts val="1087"/>
              </a:lnSpc>
            </a:pPr>
            <a:r>
              <a:rPr sz="978" spc="55" dirty="0">
                <a:solidFill>
                  <a:srgbClr val="14286B"/>
                </a:solidFill>
                <a:latin typeface="Arial"/>
                <a:cs typeface="Arial"/>
              </a:rPr>
              <a:t>content</a:t>
            </a:r>
            <a:r>
              <a:rPr sz="978" spc="86" dirty="0">
                <a:solidFill>
                  <a:srgbClr val="14286B"/>
                </a:solidFill>
                <a:latin typeface="Arial"/>
                <a:cs typeface="Arial"/>
              </a:rPr>
              <a:t> </a:t>
            </a:r>
            <a:r>
              <a:rPr sz="978" spc="50" dirty="0">
                <a:solidFill>
                  <a:srgbClr val="14286B"/>
                </a:solidFill>
                <a:latin typeface="Arial"/>
                <a:cs typeface="Arial"/>
              </a:rPr>
              <a:t>and</a:t>
            </a:r>
            <a:endParaRPr sz="978">
              <a:solidFill>
                <a:prstClr val="black"/>
              </a:solidFill>
              <a:latin typeface="Arial"/>
              <a:cs typeface="Arial"/>
            </a:endParaRPr>
          </a:p>
          <a:p>
            <a:pPr marR="2311" defTabSz="415869">
              <a:lnSpc>
                <a:spcPts val="1087"/>
              </a:lnSpc>
              <a:spcBef>
                <a:spcPts val="66"/>
              </a:spcBef>
            </a:pPr>
            <a:r>
              <a:rPr sz="978" spc="48" dirty="0">
                <a:solidFill>
                  <a:srgbClr val="14286B"/>
                </a:solidFill>
                <a:latin typeface="Arial"/>
                <a:cs typeface="Arial"/>
              </a:rPr>
              <a:t>advertisements  </a:t>
            </a:r>
            <a:r>
              <a:rPr sz="978" spc="29" dirty="0">
                <a:solidFill>
                  <a:srgbClr val="14286B"/>
                </a:solidFill>
                <a:latin typeface="Arial"/>
                <a:cs typeface="Arial"/>
              </a:rPr>
              <a:t>on</a:t>
            </a:r>
            <a:r>
              <a:rPr sz="978" spc="84" dirty="0">
                <a:solidFill>
                  <a:srgbClr val="14286B"/>
                </a:solidFill>
                <a:latin typeface="Arial"/>
                <a:cs typeface="Arial"/>
              </a:rPr>
              <a:t> </a:t>
            </a:r>
            <a:r>
              <a:rPr sz="978" spc="52" dirty="0">
                <a:solidFill>
                  <a:srgbClr val="14286B"/>
                </a:solidFill>
                <a:latin typeface="Arial"/>
                <a:cs typeface="Arial"/>
              </a:rPr>
              <a:t>Facebook</a:t>
            </a:r>
            <a:endParaRPr sz="978">
              <a:solidFill>
                <a:prstClr val="black"/>
              </a:solidFill>
              <a:latin typeface="Arial"/>
              <a:cs typeface="Arial"/>
            </a:endParaRPr>
          </a:p>
        </p:txBody>
      </p:sp>
      <p:sp>
        <p:nvSpPr>
          <p:cNvPr id="23" name="object 23"/>
          <p:cNvSpPr/>
          <p:nvPr/>
        </p:nvSpPr>
        <p:spPr>
          <a:xfrm>
            <a:off x="6197936" y="4493554"/>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24" name="object 24"/>
          <p:cNvSpPr txBox="1"/>
          <p:nvPr/>
        </p:nvSpPr>
        <p:spPr>
          <a:xfrm>
            <a:off x="6359908" y="4447281"/>
            <a:ext cx="870728" cy="287377"/>
          </a:xfrm>
          <a:prstGeom prst="rect">
            <a:avLst/>
          </a:prstGeom>
        </p:spPr>
        <p:txBody>
          <a:bodyPr vert="horz" wrap="square" lIns="0" tIns="5198" rIns="0" bIns="0" rtlCol="0">
            <a:spAutoFit/>
          </a:bodyPr>
          <a:lstStyle/>
          <a:p>
            <a:pPr defTabSz="415869">
              <a:lnSpc>
                <a:spcPts val="1130"/>
              </a:lnSpc>
              <a:spcBef>
                <a:spcPts val="41"/>
              </a:spcBef>
            </a:pPr>
            <a:r>
              <a:rPr sz="978" spc="27" dirty="0">
                <a:solidFill>
                  <a:srgbClr val="14286B"/>
                </a:solidFill>
                <a:latin typeface="Arial"/>
                <a:cs typeface="Arial"/>
              </a:rPr>
              <a:t>Targeted</a:t>
            </a:r>
            <a:endParaRPr sz="978">
              <a:solidFill>
                <a:prstClr val="black"/>
              </a:solidFill>
              <a:latin typeface="Arial"/>
              <a:cs typeface="Arial"/>
            </a:endParaRPr>
          </a:p>
          <a:p>
            <a:pPr defTabSz="415869">
              <a:lnSpc>
                <a:spcPts val="1130"/>
              </a:lnSpc>
            </a:pPr>
            <a:r>
              <a:rPr sz="978" spc="50" dirty="0">
                <a:solidFill>
                  <a:srgbClr val="14286B"/>
                </a:solidFill>
                <a:latin typeface="Arial"/>
                <a:cs typeface="Arial"/>
              </a:rPr>
              <a:t>advertisement</a:t>
            </a:r>
            <a:endParaRPr sz="978">
              <a:solidFill>
                <a:prstClr val="black"/>
              </a:solidFill>
              <a:latin typeface="Arial"/>
              <a:cs typeface="Arial"/>
            </a:endParaRPr>
          </a:p>
        </p:txBody>
      </p:sp>
      <p:sp>
        <p:nvSpPr>
          <p:cNvPr id="25" name="object 25"/>
          <p:cNvSpPr/>
          <p:nvPr/>
        </p:nvSpPr>
        <p:spPr>
          <a:xfrm>
            <a:off x="6197936" y="4924549"/>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26" name="object 26"/>
          <p:cNvSpPr txBox="1"/>
          <p:nvPr/>
        </p:nvSpPr>
        <p:spPr>
          <a:xfrm>
            <a:off x="6359908" y="4878277"/>
            <a:ext cx="694849" cy="583504"/>
          </a:xfrm>
          <a:prstGeom prst="rect">
            <a:avLst/>
          </a:prstGeom>
        </p:spPr>
        <p:txBody>
          <a:bodyPr vert="horz" wrap="square" lIns="0" tIns="19061" rIns="0" bIns="0" rtlCol="0">
            <a:spAutoFit/>
          </a:bodyPr>
          <a:lstStyle/>
          <a:p>
            <a:pPr marR="87217" defTabSz="415869">
              <a:lnSpc>
                <a:spcPts val="1087"/>
              </a:lnSpc>
              <a:spcBef>
                <a:spcPts val="150"/>
              </a:spcBef>
            </a:pPr>
            <a:r>
              <a:rPr sz="978" spc="44" dirty="0">
                <a:solidFill>
                  <a:srgbClr val="14286B"/>
                </a:solidFill>
                <a:latin typeface="Arial"/>
                <a:cs typeface="Arial"/>
              </a:rPr>
              <a:t>Access </a:t>
            </a:r>
            <a:r>
              <a:rPr sz="978" spc="73" dirty="0">
                <a:solidFill>
                  <a:srgbClr val="14286B"/>
                </a:solidFill>
                <a:latin typeface="Arial"/>
                <a:cs typeface="Arial"/>
              </a:rPr>
              <a:t>to  </a:t>
            </a:r>
            <a:r>
              <a:rPr sz="978" spc="52" dirty="0">
                <a:solidFill>
                  <a:srgbClr val="14286B"/>
                </a:solidFill>
                <a:latin typeface="Arial"/>
                <a:cs typeface="Arial"/>
              </a:rPr>
              <a:t>Facebook</a:t>
            </a:r>
            <a:endParaRPr sz="978">
              <a:solidFill>
                <a:prstClr val="black"/>
              </a:solidFill>
              <a:latin typeface="Arial"/>
              <a:cs typeface="Arial"/>
            </a:endParaRPr>
          </a:p>
          <a:p>
            <a:pPr marR="2311" defTabSz="415869">
              <a:lnSpc>
                <a:spcPts val="1087"/>
              </a:lnSpc>
            </a:pPr>
            <a:r>
              <a:rPr sz="978" spc="44" dirty="0">
                <a:solidFill>
                  <a:srgbClr val="14286B"/>
                </a:solidFill>
                <a:latin typeface="Arial"/>
                <a:cs typeface="Arial"/>
              </a:rPr>
              <a:t>Insights </a:t>
            </a:r>
            <a:r>
              <a:rPr sz="978" spc="57" dirty="0">
                <a:solidFill>
                  <a:srgbClr val="14286B"/>
                </a:solidFill>
                <a:latin typeface="Arial"/>
                <a:cs typeface="Arial"/>
              </a:rPr>
              <a:t>for  </a:t>
            </a:r>
            <a:r>
              <a:rPr sz="978" spc="59" dirty="0">
                <a:solidFill>
                  <a:srgbClr val="14286B"/>
                </a:solidFill>
                <a:latin typeface="Arial"/>
                <a:cs typeface="Arial"/>
              </a:rPr>
              <a:t>statistics</a:t>
            </a:r>
            <a:endParaRPr sz="978">
              <a:solidFill>
                <a:prstClr val="black"/>
              </a:solidFill>
              <a:latin typeface="Arial"/>
              <a:cs typeface="Arial"/>
            </a:endParaRPr>
          </a:p>
        </p:txBody>
      </p:sp>
      <p:sp>
        <p:nvSpPr>
          <p:cNvPr id="27" name="object 27"/>
          <p:cNvSpPr/>
          <p:nvPr/>
        </p:nvSpPr>
        <p:spPr>
          <a:xfrm>
            <a:off x="2000430" y="3787163"/>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28" name="object 28"/>
          <p:cNvSpPr txBox="1"/>
          <p:nvPr/>
        </p:nvSpPr>
        <p:spPr>
          <a:xfrm>
            <a:off x="2162420" y="3740890"/>
            <a:ext cx="1002131" cy="301376"/>
          </a:xfrm>
          <a:prstGeom prst="rect">
            <a:avLst/>
          </a:prstGeom>
        </p:spPr>
        <p:txBody>
          <a:bodyPr vert="horz" wrap="square" lIns="0" tIns="19061" rIns="0" bIns="0" rtlCol="0">
            <a:spAutoFit/>
          </a:bodyPr>
          <a:lstStyle/>
          <a:p>
            <a:pPr marR="2311" defTabSz="415869">
              <a:lnSpc>
                <a:spcPts val="1087"/>
              </a:lnSpc>
              <a:spcBef>
                <a:spcPts val="150"/>
              </a:spcBef>
            </a:pPr>
            <a:r>
              <a:rPr sz="978" spc="48" dirty="0">
                <a:solidFill>
                  <a:srgbClr val="14286B"/>
                </a:solidFill>
                <a:latin typeface="Arial"/>
                <a:cs typeface="Arial"/>
              </a:rPr>
              <a:t>Limited to </a:t>
            </a:r>
            <a:r>
              <a:rPr sz="978" spc="46" dirty="0">
                <a:solidFill>
                  <a:srgbClr val="14286B"/>
                </a:solidFill>
                <a:latin typeface="Arial"/>
                <a:cs typeface="Arial"/>
              </a:rPr>
              <a:t>5,000  </a:t>
            </a:r>
            <a:r>
              <a:rPr sz="978" spc="50" dirty="0">
                <a:solidFill>
                  <a:srgbClr val="14286B"/>
                </a:solidFill>
                <a:latin typeface="Arial"/>
                <a:cs typeface="Arial"/>
              </a:rPr>
              <a:t>friends</a:t>
            </a:r>
            <a:endParaRPr sz="978">
              <a:solidFill>
                <a:prstClr val="black"/>
              </a:solidFill>
              <a:latin typeface="Arial"/>
              <a:cs typeface="Arial"/>
            </a:endParaRPr>
          </a:p>
        </p:txBody>
      </p:sp>
      <p:sp>
        <p:nvSpPr>
          <p:cNvPr id="29" name="object 29"/>
          <p:cNvSpPr/>
          <p:nvPr/>
        </p:nvSpPr>
        <p:spPr>
          <a:xfrm>
            <a:off x="2000430" y="4218158"/>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30" name="object 30"/>
          <p:cNvSpPr txBox="1"/>
          <p:nvPr/>
        </p:nvSpPr>
        <p:spPr>
          <a:xfrm>
            <a:off x="826295" y="4032973"/>
            <a:ext cx="2284396" cy="582330"/>
          </a:xfrm>
          <a:prstGeom prst="rect">
            <a:avLst/>
          </a:prstGeom>
        </p:spPr>
        <p:txBody>
          <a:bodyPr vert="horz" wrap="square" lIns="0" tIns="5198" rIns="0" bIns="0" rtlCol="0">
            <a:spAutoFit/>
          </a:bodyPr>
          <a:lstStyle/>
          <a:p>
            <a:pPr defTabSz="415869">
              <a:lnSpc>
                <a:spcPts val="1135"/>
              </a:lnSpc>
              <a:spcBef>
                <a:spcPts val="41"/>
              </a:spcBef>
            </a:pPr>
            <a:r>
              <a:rPr sz="978" spc="48" dirty="0">
                <a:solidFill>
                  <a:srgbClr val="14286B"/>
                </a:solidFill>
                <a:latin typeface="Arial"/>
                <a:cs typeface="Arial"/>
              </a:rPr>
              <a:t>Updates</a:t>
            </a:r>
            <a:r>
              <a:rPr sz="978" spc="93" dirty="0">
                <a:solidFill>
                  <a:srgbClr val="14286B"/>
                </a:solidFill>
                <a:latin typeface="Arial"/>
                <a:cs typeface="Arial"/>
              </a:rPr>
              <a:t> </a:t>
            </a:r>
            <a:r>
              <a:rPr sz="978" spc="55" dirty="0">
                <a:solidFill>
                  <a:srgbClr val="14286B"/>
                </a:solidFill>
                <a:latin typeface="Arial"/>
                <a:cs typeface="Arial"/>
              </a:rPr>
              <a:t>on</a:t>
            </a:r>
            <a:endParaRPr sz="978">
              <a:solidFill>
                <a:prstClr val="black"/>
              </a:solidFill>
              <a:latin typeface="Arial"/>
              <a:cs typeface="Arial"/>
            </a:endParaRPr>
          </a:p>
          <a:p>
            <a:pPr defTabSz="415869">
              <a:lnSpc>
                <a:spcPts val="1091"/>
              </a:lnSpc>
              <a:tabLst>
                <a:tab pos="1335980" algn="l"/>
              </a:tabLst>
            </a:pPr>
            <a:r>
              <a:rPr sz="978" spc="46" dirty="0">
                <a:solidFill>
                  <a:srgbClr val="14286B"/>
                </a:solidFill>
                <a:latin typeface="Arial"/>
                <a:cs typeface="Arial"/>
              </a:rPr>
              <a:t>Facebook	</a:t>
            </a:r>
            <a:r>
              <a:rPr sz="978" spc="44" dirty="0">
                <a:solidFill>
                  <a:srgbClr val="14286B"/>
                </a:solidFill>
                <a:latin typeface="Arial"/>
                <a:cs typeface="Arial"/>
              </a:rPr>
              <a:t>Posts </a:t>
            </a:r>
            <a:r>
              <a:rPr sz="978" spc="34" dirty="0">
                <a:solidFill>
                  <a:srgbClr val="14286B"/>
                </a:solidFill>
                <a:latin typeface="Arial"/>
                <a:cs typeface="Arial"/>
              </a:rPr>
              <a:t>can</a:t>
            </a:r>
            <a:r>
              <a:rPr sz="978" spc="125" dirty="0">
                <a:solidFill>
                  <a:srgbClr val="14286B"/>
                </a:solidFill>
                <a:latin typeface="Arial"/>
                <a:cs typeface="Arial"/>
              </a:rPr>
              <a:t> </a:t>
            </a:r>
            <a:r>
              <a:rPr sz="978" spc="50" dirty="0">
                <a:solidFill>
                  <a:srgbClr val="14286B"/>
                </a:solidFill>
                <a:latin typeface="Arial"/>
                <a:cs typeface="Arial"/>
              </a:rPr>
              <a:t>only</a:t>
            </a:r>
            <a:endParaRPr sz="978">
              <a:solidFill>
                <a:prstClr val="black"/>
              </a:solidFill>
              <a:latin typeface="Arial"/>
              <a:cs typeface="Arial"/>
            </a:endParaRPr>
          </a:p>
          <a:p>
            <a:pPr marL="1335980" marR="2311" indent="-1336268" defTabSz="415869">
              <a:lnSpc>
                <a:spcPts val="1087"/>
              </a:lnSpc>
              <a:spcBef>
                <a:spcPts val="66"/>
              </a:spcBef>
              <a:tabLst>
                <a:tab pos="1335980" algn="l"/>
              </a:tabLst>
            </a:pPr>
            <a:r>
              <a:rPr sz="978" spc="44" dirty="0">
                <a:solidFill>
                  <a:srgbClr val="14286B"/>
                </a:solidFill>
                <a:latin typeface="Arial"/>
                <a:cs typeface="Arial"/>
              </a:rPr>
              <a:t>profile	</a:t>
            </a:r>
            <a:r>
              <a:rPr sz="978" spc="32" dirty="0">
                <a:solidFill>
                  <a:srgbClr val="14286B"/>
                </a:solidFill>
                <a:latin typeface="Arial"/>
                <a:cs typeface="Arial"/>
              </a:rPr>
              <a:t>reach </a:t>
            </a:r>
            <a:r>
              <a:rPr sz="978" spc="39" dirty="0">
                <a:solidFill>
                  <a:srgbClr val="14286B"/>
                </a:solidFill>
                <a:latin typeface="Arial"/>
                <a:cs typeface="Arial"/>
              </a:rPr>
              <a:t>up </a:t>
            </a:r>
            <a:r>
              <a:rPr sz="978" spc="48" dirty="0">
                <a:solidFill>
                  <a:srgbClr val="14286B"/>
                </a:solidFill>
                <a:latin typeface="Arial"/>
                <a:cs typeface="Arial"/>
              </a:rPr>
              <a:t>to </a:t>
            </a:r>
            <a:r>
              <a:rPr sz="978" spc="98" dirty="0">
                <a:solidFill>
                  <a:srgbClr val="14286B"/>
                </a:solidFill>
                <a:latin typeface="Arial"/>
                <a:cs typeface="Arial"/>
              </a:rPr>
              <a:t>5%  </a:t>
            </a:r>
            <a:r>
              <a:rPr sz="978" spc="39" dirty="0">
                <a:solidFill>
                  <a:srgbClr val="14286B"/>
                </a:solidFill>
                <a:latin typeface="Arial"/>
                <a:cs typeface="Arial"/>
              </a:rPr>
              <a:t>of</a:t>
            </a:r>
            <a:r>
              <a:rPr sz="978" spc="91" dirty="0">
                <a:solidFill>
                  <a:srgbClr val="14286B"/>
                </a:solidFill>
                <a:latin typeface="Arial"/>
                <a:cs typeface="Arial"/>
              </a:rPr>
              <a:t> </a:t>
            </a:r>
            <a:r>
              <a:rPr sz="978" spc="50" dirty="0">
                <a:solidFill>
                  <a:srgbClr val="14286B"/>
                </a:solidFill>
                <a:latin typeface="Arial"/>
                <a:cs typeface="Arial"/>
              </a:rPr>
              <a:t>friends</a:t>
            </a:r>
            <a:endParaRPr sz="978">
              <a:solidFill>
                <a:prstClr val="black"/>
              </a:solidFill>
              <a:latin typeface="Arial"/>
              <a:cs typeface="Arial"/>
            </a:endParaRPr>
          </a:p>
        </p:txBody>
      </p:sp>
      <p:sp>
        <p:nvSpPr>
          <p:cNvPr id="31" name="object 31"/>
          <p:cNvSpPr/>
          <p:nvPr/>
        </p:nvSpPr>
        <p:spPr>
          <a:xfrm>
            <a:off x="4767239" y="3787163"/>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32" name="object 32"/>
          <p:cNvSpPr txBox="1"/>
          <p:nvPr/>
        </p:nvSpPr>
        <p:spPr>
          <a:xfrm>
            <a:off x="4929259" y="3740890"/>
            <a:ext cx="940616" cy="301376"/>
          </a:xfrm>
          <a:prstGeom prst="rect">
            <a:avLst/>
          </a:prstGeom>
        </p:spPr>
        <p:txBody>
          <a:bodyPr vert="horz" wrap="square" lIns="0" tIns="19061" rIns="0" bIns="0" rtlCol="0">
            <a:spAutoFit/>
          </a:bodyPr>
          <a:lstStyle/>
          <a:p>
            <a:pPr marR="2311" defTabSz="415869">
              <a:lnSpc>
                <a:spcPts val="1087"/>
              </a:lnSpc>
              <a:spcBef>
                <a:spcPts val="150"/>
              </a:spcBef>
            </a:pPr>
            <a:r>
              <a:rPr sz="978" spc="39" dirty="0">
                <a:solidFill>
                  <a:srgbClr val="14286B"/>
                </a:solidFill>
                <a:latin typeface="Arial"/>
                <a:cs typeface="Arial"/>
              </a:rPr>
              <a:t>Interest </a:t>
            </a:r>
            <a:r>
              <a:rPr sz="978" spc="55" dirty="0">
                <a:solidFill>
                  <a:srgbClr val="14286B"/>
                </a:solidFill>
                <a:latin typeface="Arial"/>
                <a:cs typeface="Arial"/>
              </a:rPr>
              <a:t>groups  </a:t>
            </a:r>
            <a:r>
              <a:rPr sz="978" spc="11" dirty="0">
                <a:solidFill>
                  <a:srgbClr val="14286B"/>
                </a:solidFill>
                <a:latin typeface="Arial"/>
                <a:cs typeface="Arial"/>
              </a:rPr>
              <a:t>are </a:t>
            </a:r>
            <a:r>
              <a:rPr sz="978" spc="48" dirty="0">
                <a:solidFill>
                  <a:srgbClr val="14286B"/>
                </a:solidFill>
                <a:latin typeface="Arial"/>
                <a:cs typeface="Arial"/>
              </a:rPr>
              <a:t>not</a:t>
            </a:r>
            <a:r>
              <a:rPr sz="978" spc="150" dirty="0">
                <a:solidFill>
                  <a:srgbClr val="14286B"/>
                </a:solidFill>
                <a:latin typeface="Arial"/>
                <a:cs typeface="Arial"/>
              </a:rPr>
              <a:t> </a:t>
            </a:r>
            <a:r>
              <a:rPr sz="978" spc="55" dirty="0">
                <a:solidFill>
                  <a:srgbClr val="14286B"/>
                </a:solidFill>
                <a:latin typeface="Arial"/>
                <a:cs typeface="Arial"/>
              </a:rPr>
              <a:t>popular</a:t>
            </a:r>
            <a:endParaRPr sz="978">
              <a:solidFill>
                <a:prstClr val="black"/>
              </a:solidFill>
              <a:latin typeface="Arial"/>
              <a:cs typeface="Arial"/>
            </a:endParaRPr>
          </a:p>
        </p:txBody>
      </p:sp>
      <p:sp>
        <p:nvSpPr>
          <p:cNvPr id="33" name="object 33"/>
          <p:cNvSpPr/>
          <p:nvPr/>
        </p:nvSpPr>
        <p:spPr>
          <a:xfrm>
            <a:off x="4767239" y="4218158"/>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34" name="object 34"/>
          <p:cNvSpPr txBox="1"/>
          <p:nvPr/>
        </p:nvSpPr>
        <p:spPr>
          <a:xfrm>
            <a:off x="3588351" y="4171885"/>
            <a:ext cx="2247719" cy="428442"/>
          </a:xfrm>
          <a:prstGeom prst="rect">
            <a:avLst/>
          </a:prstGeom>
        </p:spPr>
        <p:txBody>
          <a:bodyPr vert="horz" wrap="square" lIns="0" tIns="5198" rIns="0" bIns="0" rtlCol="0">
            <a:spAutoFit/>
          </a:bodyPr>
          <a:lstStyle/>
          <a:p>
            <a:pPr marL="1340889" defTabSz="415869">
              <a:lnSpc>
                <a:spcPts val="1130"/>
              </a:lnSpc>
              <a:spcBef>
                <a:spcPts val="41"/>
              </a:spcBef>
            </a:pPr>
            <a:r>
              <a:rPr sz="978" spc="44" dirty="0">
                <a:solidFill>
                  <a:srgbClr val="14286B"/>
                </a:solidFill>
                <a:latin typeface="Arial"/>
                <a:cs typeface="Arial"/>
              </a:rPr>
              <a:t>Posts </a:t>
            </a:r>
            <a:r>
              <a:rPr sz="978" spc="34" dirty="0">
                <a:solidFill>
                  <a:srgbClr val="14286B"/>
                </a:solidFill>
                <a:latin typeface="Arial"/>
                <a:cs typeface="Arial"/>
              </a:rPr>
              <a:t>can</a:t>
            </a:r>
            <a:r>
              <a:rPr sz="978" spc="116" dirty="0">
                <a:solidFill>
                  <a:srgbClr val="14286B"/>
                </a:solidFill>
                <a:latin typeface="Arial"/>
                <a:cs typeface="Arial"/>
              </a:rPr>
              <a:t> </a:t>
            </a:r>
            <a:r>
              <a:rPr sz="978" spc="50" dirty="0">
                <a:solidFill>
                  <a:srgbClr val="14286B"/>
                </a:solidFill>
                <a:latin typeface="Arial"/>
                <a:cs typeface="Arial"/>
              </a:rPr>
              <a:t>only</a:t>
            </a:r>
            <a:endParaRPr sz="978">
              <a:solidFill>
                <a:prstClr val="black"/>
              </a:solidFill>
              <a:latin typeface="Arial"/>
              <a:cs typeface="Arial"/>
            </a:endParaRPr>
          </a:p>
          <a:p>
            <a:pPr defTabSz="415869">
              <a:lnSpc>
                <a:spcPts val="1087"/>
              </a:lnSpc>
              <a:tabLst>
                <a:tab pos="1340600" algn="l"/>
              </a:tabLst>
            </a:pPr>
            <a:r>
              <a:rPr sz="978" spc="46" dirty="0">
                <a:solidFill>
                  <a:srgbClr val="14286B"/>
                </a:solidFill>
                <a:latin typeface="Arial"/>
                <a:cs typeface="Arial"/>
              </a:rPr>
              <a:t>Interact</a:t>
            </a:r>
            <a:r>
              <a:rPr sz="978" spc="102" dirty="0">
                <a:solidFill>
                  <a:srgbClr val="14286B"/>
                </a:solidFill>
                <a:latin typeface="Arial"/>
                <a:cs typeface="Arial"/>
              </a:rPr>
              <a:t> </a:t>
            </a:r>
            <a:r>
              <a:rPr sz="978" spc="50" dirty="0">
                <a:solidFill>
                  <a:srgbClr val="14286B"/>
                </a:solidFill>
                <a:latin typeface="Arial"/>
                <a:cs typeface="Arial"/>
              </a:rPr>
              <a:t>with	</a:t>
            </a:r>
            <a:r>
              <a:rPr sz="978" spc="32" dirty="0">
                <a:solidFill>
                  <a:srgbClr val="14286B"/>
                </a:solidFill>
                <a:latin typeface="Arial"/>
                <a:cs typeface="Arial"/>
              </a:rPr>
              <a:t>reach</a:t>
            </a:r>
            <a:r>
              <a:rPr sz="978" spc="91" dirty="0">
                <a:solidFill>
                  <a:srgbClr val="14286B"/>
                </a:solidFill>
                <a:latin typeface="Arial"/>
                <a:cs typeface="Arial"/>
              </a:rPr>
              <a:t> </a:t>
            </a:r>
            <a:r>
              <a:rPr sz="978" spc="55" dirty="0">
                <a:solidFill>
                  <a:srgbClr val="14286B"/>
                </a:solidFill>
                <a:latin typeface="Arial"/>
                <a:cs typeface="Arial"/>
              </a:rPr>
              <a:t>group</a:t>
            </a:r>
            <a:endParaRPr sz="978">
              <a:solidFill>
                <a:prstClr val="black"/>
              </a:solidFill>
              <a:latin typeface="Arial"/>
              <a:cs typeface="Arial"/>
            </a:endParaRPr>
          </a:p>
          <a:p>
            <a:pPr defTabSz="415869">
              <a:lnSpc>
                <a:spcPts val="1130"/>
              </a:lnSpc>
              <a:tabLst>
                <a:tab pos="1340600" algn="l"/>
              </a:tabLst>
            </a:pPr>
            <a:r>
              <a:rPr sz="978" spc="46" dirty="0">
                <a:solidFill>
                  <a:srgbClr val="14286B"/>
                </a:solidFill>
                <a:latin typeface="Arial"/>
                <a:cs typeface="Arial"/>
              </a:rPr>
              <a:t>group</a:t>
            </a:r>
            <a:r>
              <a:rPr sz="978" spc="102" dirty="0">
                <a:solidFill>
                  <a:srgbClr val="14286B"/>
                </a:solidFill>
                <a:latin typeface="Arial"/>
                <a:cs typeface="Arial"/>
              </a:rPr>
              <a:t> </a:t>
            </a:r>
            <a:r>
              <a:rPr sz="978" spc="44" dirty="0">
                <a:solidFill>
                  <a:srgbClr val="14286B"/>
                </a:solidFill>
                <a:latin typeface="Arial"/>
                <a:cs typeface="Arial"/>
              </a:rPr>
              <a:t>members	</a:t>
            </a:r>
            <a:r>
              <a:rPr sz="978" spc="50" dirty="0">
                <a:solidFill>
                  <a:srgbClr val="14286B"/>
                </a:solidFill>
                <a:latin typeface="Arial"/>
                <a:cs typeface="Arial"/>
              </a:rPr>
              <a:t>members</a:t>
            </a:r>
            <a:endParaRPr sz="978">
              <a:solidFill>
                <a:prstClr val="black"/>
              </a:solidFill>
              <a:latin typeface="Arial"/>
              <a:cs typeface="Arial"/>
            </a:endParaRPr>
          </a:p>
        </p:txBody>
      </p:sp>
      <p:sp>
        <p:nvSpPr>
          <p:cNvPr id="35" name="object 35"/>
          <p:cNvSpPr/>
          <p:nvPr/>
        </p:nvSpPr>
        <p:spPr>
          <a:xfrm>
            <a:off x="7529295" y="3787163"/>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36" name="object 36"/>
          <p:cNvSpPr txBox="1"/>
          <p:nvPr/>
        </p:nvSpPr>
        <p:spPr>
          <a:xfrm>
            <a:off x="7691314" y="3740889"/>
            <a:ext cx="924155" cy="582330"/>
          </a:xfrm>
          <a:prstGeom prst="rect">
            <a:avLst/>
          </a:prstGeom>
        </p:spPr>
        <p:txBody>
          <a:bodyPr vert="horz" wrap="square" lIns="0" tIns="5198" rIns="0" bIns="0" rtlCol="0">
            <a:spAutoFit/>
          </a:bodyPr>
          <a:lstStyle/>
          <a:p>
            <a:pPr defTabSz="415869">
              <a:lnSpc>
                <a:spcPts val="1130"/>
              </a:lnSpc>
              <a:spcBef>
                <a:spcPts val="41"/>
              </a:spcBef>
            </a:pPr>
            <a:r>
              <a:rPr sz="978" spc="39" dirty="0">
                <a:solidFill>
                  <a:srgbClr val="14286B"/>
                </a:solidFill>
                <a:latin typeface="Arial"/>
                <a:cs typeface="Arial"/>
              </a:rPr>
              <a:t>Irrelevant</a:t>
            </a:r>
            <a:endParaRPr sz="978">
              <a:solidFill>
                <a:prstClr val="black"/>
              </a:solidFill>
              <a:latin typeface="Arial"/>
              <a:cs typeface="Arial"/>
            </a:endParaRPr>
          </a:p>
          <a:p>
            <a:pPr marR="2311" defTabSz="415869">
              <a:lnSpc>
                <a:spcPts val="1087"/>
              </a:lnSpc>
              <a:spcBef>
                <a:spcPts val="66"/>
              </a:spcBef>
            </a:pPr>
            <a:r>
              <a:rPr sz="978" spc="50" dirty="0">
                <a:solidFill>
                  <a:srgbClr val="14286B"/>
                </a:solidFill>
                <a:latin typeface="Arial"/>
                <a:cs typeface="Arial"/>
              </a:rPr>
              <a:t>advertisement  </a:t>
            </a:r>
            <a:r>
              <a:rPr sz="978" spc="44" dirty="0">
                <a:solidFill>
                  <a:srgbClr val="14286B"/>
                </a:solidFill>
                <a:latin typeface="Arial"/>
                <a:cs typeface="Arial"/>
              </a:rPr>
              <a:t>will </a:t>
            </a:r>
            <a:r>
              <a:rPr sz="978" spc="34" dirty="0">
                <a:solidFill>
                  <a:srgbClr val="14286B"/>
                </a:solidFill>
                <a:latin typeface="Arial"/>
                <a:cs typeface="Arial"/>
              </a:rPr>
              <a:t>annoy </a:t>
            </a:r>
            <a:r>
              <a:rPr sz="978" spc="50" dirty="0">
                <a:solidFill>
                  <a:srgbClr val="14286B"/>
                </a:solidFill>
                <a:latin typeface="Arial"/>
                <a:cs typeface="Arial"/>
              </a:rPr>
              <a:t>your  </a:t>
            </a:r>
            <a:r>
              <a:rPr sz="978" spc="48" dirty="0">
                <a:solidFill>
                  <a:srgbClr val="14286B"/>
                </a:solidFill>
                <a:latin typeface="Arial"/>
                <a:cs typeface="Arial"/>
              </a:rPr>
              <a:t>audience</a:t>
            </a:r>
            <a:endParaRPr sz="978">
              <a:solidFill>
                <a:prstClr val="black"/>
              </a:solidFill>
              <a:latin typeface="Arial"/>
              <a:cs typeface="Arial"/>
            </a:endParaRPr>
          </a:p>
        </p:txBody>
      </p:sp>
      <p:sp>
        <p:nvSpPr>
          <p:cNvPr id="37" name="object 37"/>
          <p:cNvSpPr/>
          <p:nvPr/>
        </p:nvSpPr>
        <p:spPr>
          <a:xfrm>
            <a:off x="7529295" y="4494364"/>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38" name="object 38"/>
          <p:cNvSpPr txBox="1"/>
          <p:nvPr/>
        </p:nvSpPr>
        <p:spPr>
          <a:xfrm>
            <a:off x="7691313" y="4448090"/>
            <a:ext cx="568933" cy="287377"/>
          </a:xfrm>
          <a:prstGeom prst="rect">
            <a:avLst/>
          </a:prstGeom>
        </p:spPr>
        <p:txBody>
          <a:bodyPr vert="horz" wrap="square" lIns="0" tIns="5198" rIns="0" bIns="0" rtlCol="0">
            <a:spAutoFit/>
          </a:bodyPr>
          <a:lstStyle/>
          <a:p>
            <a:pPr defTabSz="415869">
              <a:lnSpc>
                <a:spcPts val="1130"/>
              </a:lnSpc>
              <a:spcBef>
                <a:spcPts val="41"/>
              </a:spcBef>
            </a:pPr>
            <a:r>
              <a:rPr sz="978" spc="46" dirty="0">
                <a:solidFill>
                  <a:srgbClr val="14286B"/>
                </a:solidFill>
                <a:latin typeface="Arial"/>
                <a:cs typeface="Arial"/>
              </a:rPr>
              <a:t>Privacy</a:t>
            </a:r>
            <a:endParaRPr sz="978">
              <a:solidFill>
                <a:prstClr val="black"/>
              </a:solidFill>
              <a:latin typeface="Arial"/>
              <a:cs typeface="Arial"/>
            </a:endParaRPr>
          </a:p>
          <a:p>
            <a:pPr defTabSz="415869">
              <a:lnSpc>
                <a:spcPts val="1130"/>
              </a:lnSpc>
            </a:pPr>
            <a:r>
              <a:rPr sz="978" spc="57" dirty="0">
                <a:solidFill>
                  <a:srgbClr val="14286B"/>
                </a:solidFill>
                <a:latin typeface="Arial"/>
                <a:cs typeface="Arial"/>
              </a:rPr>
              <a:t>conce</a:t>
            </a:r>
            <a:r>
              <a:rPr sz="978" spc="73" dirty="0">
                <a:solidFill>
                  <a:srgbClr val="14286B"/>
                </a:solidFill>
                <a:latin typeface="Arial"/>
                <a:cs typeface="Arial"/>
              </a:rPr>
              <a:t>r</a:t>
            </a:r>
            <a:r>
              <a:rPr sz="978" spc="46" dirty="0">
                <a:solidFill>
                  <a:srgbClr val="14286B"/>
                </a:solidFill>
                <a:latin typeface="Arial"/>
                <a:cs typeface="Arial"/>
              </a:rPr>
              <a:t>ns</a:t>
            </a:r>
            <a:endParaRPr sz="978">
              <a:solidFill>
                <a:prstClr val="black"/>
              </a:solidFill>
              <a:latin typeface="Arial"/>
              <a:cs typeface="Arial"/>
            </a:endParaRPr>
          </a:p>
        </p:txBody>
      </p:sp>
      <p:sp>
        <p:nvSpPr>
          <p:cNvPr id="39" name="object 39"/>
          <p:cNvSpPr/>
          <p:nvPr/>
        </p:nvSpPr>
        <p:spPr>
          <a:xfrm>
            <a:off x="7529295" y="4925359"/>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40" name="object 40"/>
          <p:cNvSpPr txBox="1"/>
          <p:nvPr/>
        </p:nvSpPr>
        <p:spPr>
          <a:xfrm>
            <a:off x="7691313" y="4879086"/>
            <a:ext cx="937729" cy="301376"/>
          </a:xfrm>
          <a:prstGeom prst="rect">
            <a:avLst/>
          </a:prstGeom>
        </p:spPr>
        <p:txBody>
          <a:bodyPr vert="horz" wrap="square" lIns="0" tIns="19061" rIns="0" bIns="0" rtlCol="0">
            <a:spAutoFit/>
          </a:bodyPr>
          <a:lstStyle/>
          <a:p>
            <a:pPr marR="2311" defTabSz="415869">
              <a:lnSpc>
                <a:spcPts val="1087"/>
              </a:lnSpc>
              <a:spcBef>
                <a:spcPts val="150"/>
              </a:spcBef>
            </a:pPr>
            <a:r>
              <a:rPr sz="978" spc="44" dirty="0">
                <a:solidFill>
                  <a:srgbClr val="14286B"/>
                </a:solidFill>
                <a:latin typeface="Arial"/>
                <a:cs typeface="Arial"/>
              </a:rPr>
              <a:t>Posts </a:t>
            </a:r>
            <a:r>
              <a:rPr sz="978" spc="34" dirty="0">
                <a:solidFill>
                  <a:srgbClr val="14286B"/>
                </a:solidFill>
                <a:latin typeface="Arial"/>
                <a:cs typeface="Arial"/>
              </a:rPr>
              <a:t>can </a:t>
            </a:r>
            <a:r>
              <a:rPr sz="978" spc="50" dirty="0">
                <a:solidFill>
                  <a:srgbClr val="14286B"/>
                </a:solidFill>
                <a:latin typeface="Arial"/>
                <a:cs typeface="Arial"/>
              </a:rPr>
              <a:t>only  </a:t>
            </a:r>
            <a:r>
              <a:rPr sz="978" spc="32" dirty="0">
                <a:solidFill>
                  <a:srgbClr val="14286B"/>
                </a:solidFill>
                <a:latin typeface="Arial"/>
                <a:cs typeface="Arial"/>
              </a:rPr>
              <a:t>reach</a:t>
            </a:r>
            <a:r>
              <a:rPr sz="978" spc="71" dirty="0">
                <a:solidFill>
                  <a:srgbClr val="14286B"/>
                </a:solidFill>
                <a:latin typeface="Arial"/>
                <a:cs typeface="Arial"/>
              </a:rPr>
              <a:t> </a:t>
            </a:r>
            <a:r>
              <a:rPr sz="978" spc="52" dirty="0">
                <a:solidFill>
                  <a:srgbClr val="14286B"/>
                </a:solidFill>
                <a:latin typeface="Arial"/>
                <a:cs typeface="Arial"/>
              </a:rPr>
              <a:t>followers</a:t>
            </a:r>
            <a:endParaRPr sz="978">
              <a:solidFill>
                <a:prstClr val="black"/>
              </a:solidFill>
              <a:latin typeface="Arial"/>
              <a:cs typeface="Arial"/>
            </a:endParaRPr>
          </a:p>
        </p:txBody>
      </p:sp>
      <p:sp>
        <p:nvSpPr>
          <p:cNvPr id="41" name="object 41"/>
          <p:cNvSpPr/>
          <p:nvPr/>
        </p:nvSpPr>
        <p:spPr>
          <a:xfrm>
            <a:off x="1889315" y="3381198"/>
            <a:ext cx="0" cy="2014658"/>
          </a:xfrm>
          <a:custGeom>
            <a:avLst/>
            <a:gdLst/>
            <a:ahLst/>
            <a:cxnLst/>
            <a:rect l="l" t="t" r="r" b="b"/>
            <a:pathLst>
              <a:path h="4429759">
                <a:moveTo>
                  <a:pt x="0" y="0"/>
                </a:moveTo>
                <a:lnTo>
                  <a:pt x="0" y="4429184"/>
                </a:lnTo>
              </a:path>
            </a:pathLst>
          </a:custGeom>
          <a:ln w="10470">
            <a:solidFill>
              <a:srgbClr val="14286B"/>
            </a:solidFill>
            <a:prstDash val="dash"/>
          </a:ln>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4667243" y="3381198"/>
            <a:ext cx="0" cy="2014658"/>
          </a:xfrm>
          <a:custGeom>
            <a:avLst/>
            <a:gdLst/>
            <a:ahLst/>
            <a:cxnLst/>
            <a:rect l="l" t="t" r="r" b="b"/>
            <a:pathLst>
              <a:path h="4429759">
                <a:moveTo>
                  <a:pt x="0" y="0"/>
                </a:moveTo>
                <a:lnTo>
                  <a:pt x="0" y="4429184"/>
                </a:lnTo>
              </a:path>
            </a:pathLst>
          </a:custGeom>
          <a:ln w="10470">
            <a:solidFill>
              <a:srgbClr val="14286B"/>
            </a:solidFill>
            <a:prstDash val="dash"/>
          </a:ln>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7445157" y="3381198"/>
            <a:ext cx="0" cy="2014658"/>
          </a:xfrm>
          <a:custGeom>
            <a:avLst/>
            <a:gdLst/>
            <a:ahLst/>
            <a:cxnLst/>
            <a:rect l="l" t="t" r="r" b="b"/>
            <a:pathLst>
              <a:path h="4429759">
                <a:moveTo>
                  <a:pt x="0" y="0"/>
                </a:moveTo>
                <a:lnTo>
                  <a:pt x="0" y="4429184"/>
                </a:lnTo>
              </a:path>
            </a:pathLst>
          </a:custGeom>
          <a:ln w="10470">
            <a:solidFill>
              <a:srgbClr val="14286B"/>
            </a:solidFill>
            <a:prstDash val="dash"/>
          </a:ln>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5642892" y="1956514"/>
            <a:ext cx="192629" cy="192629"/>
          </a:xfrm>
          <a:custGeom>
            <a:avLst/>
            <a:gdLst/>
            <a:ahLst/>
            <a:cxnLst/>
            <a:rect l="l" t="t" r="r" b="b"/>
            <a:pathLst>
              <a:path w="423545" h="423544">
                <a:moveTo>
                  <a:pt x="226872" y="0"/>
                </a:moveTo>
                <a:lnTo>
                  <a:pt x="165659" y="17718"/>
                </a:lnTo>
                <a:lnTo>
                  <a:pt x="134226" y="28351"/>
                </a:lnTo>
                <a:lnTo>
                  <a:pt x="122645" y="36150"/>
                </a:lnTo>
                <a:lnTo>
                  <a:pt x="120991" y="45370"/>
                </a:lnTo>
                <a:lnTo>
                  <a:pt x="120991" y="241992"/>
                </a:lnTo>
                <a:lnTo>
                  <a:pt x="0" y="378114"/>
                </a:lnTo>
                <a:lnTo>
                  <a:pt x="15119" y="423494"/>
                </a:lnTo>
                <a:lnTo>
                  <a:pt x="423494" y="423494"/>
                </a:lnTo>
                <a:lnTo>
                  <a:pt x="423494" y="332743"/>
                </a:lnTo>
                <a:lnTo>
                  <a:pt x="287373" y="241992"/>
                </a:lnTo>
                <a:lnTo>
                  <a:pt x="317623" y="105871"/>
                </a:lnTo>
                <a:lnTo>
                  <a:pt x="302493" y="15119"/>
                </a:lnTo>
                <a:lnTo>
                  <a:pt x="22687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5622572" y="1942291"/>
            <a:ext cx="235949" cy="228728"/>
          </a:xfrm>
          <a:custGeom>
            <a:avLst/>
            <a:gdLst/>
            <a:ahLst/>
            <a:cxnLst/>
            <a:rect l="l" t="t" r="r" b="b"/>
            <a:pathLst>
              <a:path w="518795" h="502919">
                <a:moveTo>
                  <a:pt x="262211" y="0"/>
                </a:moveTo>
                <a:lnTo>
                  <a:pt x="217540" y="5617"/>
                </a:lnTo>
                <a:lnTo>
                  <a:pt x="179249" y="21978"/>
                </a:lnTo>
                <a:lnTo>
                  <a:pt x="148527" y="48344"/>
                </a:lnTo>
                <a:lnTo>
                  <a:pt x="126561" y="83976"/>
                </a:lnTo>
                <a:lnTo>
                  <a:pt x="115313" y="124249"/>
                </a:lnTo>
                <a:lnTo>
                  <a:pt x="113394" y="167061"/>
                </a:lnTo>
                <a:lnTo>
                  <a:pt x="119470" y="209644"/>
                </a:lnTo>
                <a:lnTo>
                  <a:pt x="132205" y="249228"/>
                </a:lnTo>
                <a:lnTo>
                  <a:pt x="89742" y="271436"/>
                </a:lnTo>
                <a:lnTo>
                  <a:pt x="54826" y="300598"/>
                </a:lnTo>
                <a:lnTo>
                  <a:pt x="27922" y="336236"/>
                </a:lnTo>
                <a:lnTo>
                  <a:pt x="9492" y="377871"/>
                </a:lnTo>
                <a:lnTo>
                  <a:pt x="0" y="425023"/>
                </a:lnTo>
                <a:lnTo>
                  <a:pt x="110" y="439819"/>
                </a:lnTo>
                <a:lnTo>
                  <a:pt x="17999" y="479409"/>
                </a:lnTo>
                <a:lnTo>
                  <a:pt x="55654" y="501056"/>
                </a:lnTo>
                <a:lnTo>
                  <a:pt x="70364" y="502602"/>
                </a:lnTo>
                <a:lnTo>
                  <a:pt x="448206" y="502602"/>
                </a:lnTo>
                <a:lnTo>
                  <a:pt x="489232" y="489482"/>
                </a:lnTo>
                <a:lnTo>
                  <a:pt x="515078" y="454834"/>
                </a:lnTo>
                <a:lnTo>
                  <a:pt x="518533" y="431903"/>
                </a:lnTo>
                <a:lnTo>
                  <a:pt x="70364" y="431903"/>
                </a:lnTo>
                <a:lnTo>
                  <a:pt x="87256" y="374656"/>
                </a:lnTo>
                <a:lnTo>
                  <a:pt x="119445" y="336895"/>
                </a:lnTo>
                <a:lnTo>
                  <a:pt x="159273" y="314432"/>
                </a:lnTo>
                <a:lnTo>
                  <a:pt x="199082" y="303079"/>
                </a:lnTo>
                <a:lnTo>
                  <a:pt x="219225" y="291128"/>
                </a:lnTo>
                <a:lnTo>
                  <a:pt x="225614" y="277482"/>
                </a:lnTo>
                <a:lnTo>
                  <a:pt x="223701" y="264658"/>
                </a:lnTo>
                <a:lnTo>
                  <a:pt x="218935" y="255175"/>
                </a:lnTo>
                <a:lnTo>
                  <a:pt x="216705" y="253112"/>
                </a:lnTo>
                <a:lnTo>
                  <a:pt x="215626" y="252076"/>
                </a:lnTo>
                <a:lnTo>
                  <a:pt x="199509" y="226290"/>
                </a:lnTo>
                <a:lnTo>
                  <a:pt x="187598" y="189243"/>
                </a:lnTo>
                <a:lnTo>
                  <a:pt x="183904" y="148049"/>
                </a:lnTo>
                <a:lnTo>
                  <a:pt x="192435" y="109818"/>
                </a:lnTo>
                <a:lnTo>
                  <a:pt x="217201" y="81664"/>
                </a:lnTo>
                <a:lnTo>
                  <a:pt x="262211" y="70699"/>
                </a:lnTo>
                <a:lnTo>
                  <a:pt x="389168" y="70699"/>
                </a:lnTo>
                <a:lnTo>
                  <a:pt x="375402" y="48180"/>
                </a:lnTo>
                <a:lnTo>
                  <a:pt x="344888" y="21901"/>
                </a:lnTo>
                <a:lnTo>
                  <a:pt x="306763" y="5597"/>
                </a:lnTo>
                <a:lnTo>
                  <a:pt x="262211" y="0"/>
                </a:lnTo>
                <a:close/>
              </a:path>
              <a:path w="518795" h="502919">
                <a:moveTo>
                  <a:pt x="389168" y="70699"/>
                </a:moveTo>
                <a:lnTo>
                  <a:pt x="262211" y="70699"/>
                </a:lnTo>
                <a:lnTo>
                  <a:pt x="307034" y="81664"/>
                </a:lnTo>
                <a:lnTo>
                  <a:pt x="331383" y="109818"/>
                </a:lnTo>
                <a:lnTo>
                  <a:pt x="339361" y="148049"/>
                </a:lnTo>
                <a:lnTo>
                  <a:pt x="335070" y="189243"/>
                </a:lnTo>
                <a:lnTo>
                  <a:pt x="322614" y="226290"/>
                </a:lnTo>
                <a:lnTo>
                  <a:pt x="306095" y="252076"/>
                </a:lnTo>
                <a:lnTo>
                  <a:pt x="305048" y="253112"/>
                </a:lnTo>
                <a:lnTo>
                  <a:pt x="302818" y="255175"/>
                </a:lnTo>
                <a:lnTo>
                  <a:pt x="297915" y="264660"/>
                </a:lnTo>
                <a:lnTo>
                  <a:pt x="295847" y="277488"/>
                </a:lnTo>
                <a:lnTo>
                  <a:pt x="302122" y="291141"/>
                </a:lnTo>
                <a:lnTo>
                  <a:pt x="322251" y="303100"/>
                </a:lnTo>
                <a:lnTo>
                  <a:pt x="322053" y="303184"/>
                </a:lnTo>
                <a:lnTo>
                  <a:pt x="361554" y="314668"/>
                </a:lnTo>
                <a:lnTo>
                  <a:pt x="400828" y="337191"/>
                </a:lnTo>
                <a:lnTo>
                  <a:pt x="432252" y="374890"/>
                </a:lnTo>
                <a:lnTo>
                  <a:pt x="448206" y="431903"/>
                </a:lnTo>
                <a:lnTo>
                  <a:pt x="518533" y="431903"/>
                </a:lnTo>
                <a:lnTo>
                  <a:pt x="509884" y="378971"/>
                </a:lnTo>
                <a:lnTo>
                  <a:pt x="492155" y="337356"/>
                </a:lnTo>
                <a:lnTo>
                  <a:pt x="465921" y="301660"/>
                </a:lnTo>
                <a:lnTo>
                  <a:pt x="431634" y="272359"/>
                </a:lnTo>
                <a:lnTo>
                  <a:pt x="389747" y="249929"/>
                </a:lnTo>
                <a:lnTo>
                  <a:pt x="403083" y="210145"/>
                </a:lnTo>
                <a:lnTo>
                  <a:pt x="409685" y="167311"/>
                </a:lnTo>
                <a:lnTo>
                  <a:pt x="408160" y="124230"/>
                </a:lnTo>
                <a:lnTo>
                  <a:pt x="397118" y="83704"/>
                </a:lnTo>
                <a:lnTo>
                  <a:pt x="389168" y="70699"/>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5378306" y="1956514"/>
            <a:ext cx="192629" cy="192629"/>
          </a:xfrm>
          <a:custGeom>
            <a:avLst/>
            <a:gdLst/>
            <a:ahLst/>
            <a:cxnLst/>
            <a:rect l="l" t="t" r="r" b="b"/>
            <a:pathLst>
              <a:path w="423545" h="423544">
                <a:moveTo>
                  <a:pt x="226872" y="0"/>
                </a:moveTo>
                <a:lnTo>
                  <a:pt x="165665" y="17718"/>
                </a:lnTo>
                <a:lnTo>
                  <a:pt x="134235" y="28351"/>
                </a:lnTo>
                <a:lnTo>
                  <a:pt x="122655" y="36150"/>
                </a:lnTo>
                <a:lnTo>
                  <a:pt x="121001" y="45370"/>
                </a:lnTo>
                <a:lnTo>
                  <a:pt x="121001" y="241992"/>
                </a:lnTo>
                <a:lnTo>
                  <a:pt x="0" y="378114"/>
                </a:lnTo>
                <a:lnTo>
                  <a:pt x="15119" y="423494"/>
                </a:lnTo>
                <a:lnTo>
                  <a:pt x="423494" y="423494"/>
                </a:lnTo>
                <a:lnTo>
                  <a:pt x="423494" y="332743"/>
                </a:lnTo>
                <a:lnTo>
                  <a:pt x="287373" y="241992"/>
                </a:lnTo>
                <a:lnTo>
                  <a:pt x="317623" y="105871"/>
                </a:lnTo>
                <a:lnTo>
                  <a:pt x="302493" y="15119"/>
                </a:lnTo>
                <a:lnTo>
                  <a:pt x="22687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7" name="object 47"/>
          <p:cNvSpPr/>
          <p:nvPr/>
        </p:nvSpPr>
        <p:spPr>
          <a:xfrm>
            <a:off x="5362255" y="1942291"/>
            <a:ext cx="235949" cy="228728"/>
          </a:xfrm>
          <a:custGeom>
            <a:avLst/>
            <a:gdLst/>
            <a:ahLst/>
            <a:cxnLst/>
            <a:rect l="l" t="t" r="r" b="b"/>
            <a:pathLst>
              <a:path w="518795" h="502919">
                <a:moveTo>
                  <a:pt x="256321" y="0"/>
                </a:moveTo>
                <a:lnTo>
                  <a:pt x="211769" y="5597"/>
                </a:lnTo>
                <a:lnTo>
                  <a:pt x="173644" y="21901"/>
                </a:lnTo>
                <a:lnTo>
                  <a:pt x="143131" y="48180"/>
                </a:lnTo>
                <a:lnTo>
                  <a:pt x="121414" y="83704"/>
                </a:lnTo>
                <a:lnTo>
                  <a:pt x="110370" y="124240"/>
                </a:lnTo>
                <a:lnTo>
                  <a:pt x="108844" y="167311"/>
                </a:lnTo>
                <a:lnTo>
                  <a:pt x="115444" y="210145"/>
                </a:lnTo>
                <a:lnTo>
                  <a:pt x="128785" y="249929"/>
                </a:lnTo>
                <a:lnTo>
                  <a:pt x="86903" y="272359"/>
                </a:lnTo>
                <a:lnTo>
                  <a:pt x="52616" y="301660"/>
                </a:lnTo>
                <a:lnTo>
                  <a:pt x="26380" y="337356"/>
                </a:lnTo>
                <a:lnTo>
                  <a:pt x="8650" y="378971"/>
                </a:lnTo>
                <a:lnTo>
                  <a:pt x="66" y="425023"/>
                </a:lnTo>
                <a:lnTo>
                  <a:pt x="0" y="431903"/>
                </a:lnTo>
                <a:lnTo>
                  <a:pt x="181" y="440689"/>
                </a:lnTo>
                <a:lnTo>
                  <a:pt x="18297" y="479765"/>
                </a:lnTo>
                <a:lnTo>
                  <a:pt x="55736" y="501079"/>
                </a:lnTo>
                <a:lnTo>
                  <a:pt x="70326" y="502602"/>
                </a:lnTo>
                <a:lnTo>
                  <a:pt x="448179" y="502602"/>
                </a:lnTo>
                <a:lnTo>
                  <a:pt x="489512" y="489253"/>
                </a:lnTo>
                <a:lnTo>
                  <a:pt x="515295" y="454110"/>
                </a:lnTo>
                <a:lnTo>
                  <a:pt x="518484" y="431903"/>
                </a:lnTo>
                <a:lnTo>
                  <a:pt x="70326" y="431903"/>
                </a:lnTo>
                <a:lnTo>
                  <a:pt x="86280" y="374890"/>
                </a:lnTo>
                <a:lnTo>
                  <a:pt x="117705" y="337189"/>
                </a:lnTo>
                <a:lnTo>
                  <a:pt x="156978" y="314663"/>
                </a:lnTo>
                <a:lnTo>
                  <a:pt x="196480" y="303174"/>
                </a:lnTo>
                <a:lnTo>
                  <a:pt x="196281" y="303100"/>
                </a:lnTo>
                <a:lnTo>
                  <a:pt x="216418" y="291128"/>
                </a:lnTo>
                <a:lnTo>
                  <a:pt x="222689" y="277482"/>
                </a:lnTo>
                <a:lnTo>
                  <a:pt x="220619" y="264658"/>
                </a:lnTo>
                <a:lnTo>
                  <a:pt x="215715" y="255175"/>
                </a:lnTo>
                <a:lnTo>
                  <a:pt x="213484" y="253112"/>
                </a:lnTo>
                <a:lnTo>
                  <a:pt x="212437" y="252076"/>
                </a:lnTo>
                <a:lnTo>
                  <a:pt x="195915" y="226289"/>
                </a:lnTo>
                <a:lnTo>
                  <a:pt x="183457" y="189241"/>
                </a:lnTo>
                <a:lnTo>
                  <a:pt x="179167" y="148043"/>
                </a:lnTo>
                <a:lnTo>
                  <a:pt x="187147" y="109810"/>
                </a:lnTo>
                <a:lnTo>
                  <a:pt x="211497" y="81654"/>
                </a:lnTo>
                <a:lnTo>
                  <a:pt x="256321" y="70688"/>
                </a:lnTo>
                <a:lnTo>
                  <a:pt x="383784" y="70688"/>
                </a:lnTo>
                <a:lnTo>
                  <a:pt x="370000" y="48335"/>
                </a:lnTo>
                <a:lnTo>
                  <a:pt x="339275" y="21973"/>
                </a:lnTo>
                <a:lnTo>
                  <a:pt x="300986" y="5615"/>
                </a:lnTo>
                <a:lnTo>
                  <a:pt x="256321" y="0"/>
                </a:lnTo>
                <a:close/>
              </a:path>
              <a:path w="518795" h="502919">
                <a:moveTo>
                  <a:pt x="383784" y="70688"/>
                </a:moveTo>
                <a:lnTo>
                  <a:pt x="256321" y="70688"/>
                </a:lnTo>
                <a:lnTo>
                  <a:pt x="301331" y="81654"/>
                </a:lnTo>
                <a:lnTo>
                  <a:pt x="326098" y="109810"/>
                </a:lnTo>
                <a:lnTo>
                  <a:pt x="334629" y="148043"/>
                </a:lnTo>
                <a:lnTo>
                  <a:pt x="330934" y="189241"/>
                </a:lnTo>
                <a:lnTo>
                  <a:pt x="319023" y="226289"/>
                </a:lnTo>
                <a:lnTo>
                  <a:pt x="302906" y="252076"/>
                </a:lnTo>
                <a:lnTo>
                  <a:pt x="301827" y="253112"/>
                </a:lnTo>
                <a:lnTo>
                  <a:pt x="299597" y="255175"/>
                </a:lnTo>
                <a:lnTo>
                  <a:pt x="294831" y="264658"/>
                </a:lnTo>
                <a:lnTo>
                  <a:pt x="292919" y="277485"/>
                </a:lnTo>
                <a:lnTo>
                  <a:pt x="299322" y="291137"/>
                </a:lnTo>
                <a:lnTo>
                  <a:pt x="319450" y="303079"/>
                </a:lnTo>
                <a:lnTo>
                  <a:pt x="359255" y="314428"/>
                </a:lnTo>
                <a:lnTo>
                  <a:pt x="399085" y="336891"/>
                </a:lnTo>
                <a:lnTo>
                  <a:pt x="431279" y="374654"/>
                </a:lnTo>
                <a:lnTo>
                  <a:pt x="448179" y="431903"/>
                </a:lnTo>
                <a:lnTo>
                  <a:pt x="518484" y="431903"/>
                </a:lnTo>
                <a:lnTo>
                  <a:pt x="509040" y="377867"/>
                </a:lnTo>
                <a:lnTo>
                  <a:pt x="490610" y="336232"/>
                </a:lnTo>
                <a:lnTo>
                  <a:pt x="463706" y="300595"/>
                </a:lnTo>
                <a:lnTo>
                  <a:pt x="428790" y="271435"/>
                </a:lnTo>
                <a:lnTo>
                  <a:pt x="386327" y="249228"/>
                </a:lnTo>
                <a:lnTo>
                  <a:pt x="399062" y="209642"/>
                </a:lnTo>
                <a:lnTo>
                  <a:pt x="405138" y="167056"/>
                </a:lnTo>
                <a:lnTo>
                  <a:pt x="403217" y="124230"/>
                </a:lnTo>
                <a:lnTo>
                  <a:pt x="391971" y="83966"/>
                </a:lnTo>
                <a:lnTo>
                  <a:pt x="383784" y="70688"/>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48" name="object 48"/>
          <p:cNvSpPr/>
          <p:nvPr/>
        </p:nvSpPr>
        <p:spPr>
          <a:xfrm>
            <a:off x="5455449" y="1920965"/>
            <a:ext cx="308726" cy="283311"/>
          </a:xfrm>
          <a:custGeom>
            <a:avLst/>
            <a:gdLst/>
            <a:ahLst/>
            <a:cxnLst/>
            <a:rect l="l" t="t" r="r" b="b"/>
            <a:pathLst>
              <a:path w="678815" h="622935">
                <a:moveTo>
                  <a:pt x="341958" y="0"/>
                </a:moveTo>
                <a:lnTo>
                  <a:pt x="270404" y="9697"/>
                </a:lnTo>
                <a:lnTo>
                  <a:pt x="220084" y="33652"/>
                </a:lnTo>
                <a:lnTo>
                  <a:pt x="187431" y="64153"/>
                </a:lnTo>
                <a:lnTo>
                  <a:pt x="156863" y="133799"/>
                </a:lnTo>
                <a:lnTo>
                  <a:pt x="154542" y="181581"/>
                </a:lnTo>
                <a:lnTo>
                  <a:pt x="160986" y="231729"/>
                </a:lnTo>
                <a:lnTo>
                  <a:pt x="175268" y="279130"/>
                </a:lnTo>
                <a:lnTo>
                  <a:pt x="196465" y="318670"/>
                </a:lnTo>
                <a:lnTo>
                  <a:pt x="143992" y="335656"/>
                </a:lnTo>
                <a:lnTo>
                  <a:pt x="101055" y="359425"/>
                </a:lnTo>
                <a:lnTo>
                  <a:pt x="66814" y="389330"/>
                </a:lnTo>
                <a:lnTo>
                  <a:pt x="40428" y="424726"/>
                </a:lnTo>
                <a:lnTo>
                  <a:pt x="21057" y="464963"/>
                </a:lnTo>
                <a:lnTo>
                  <a:pt x="7861" y="509395"/>
                </a:lnTo>
                <a:lnTo>
                  <a:pt x="0" y="557375"/>
                </a:lnTo>
                <a:lnTo>
                  <a:pt x="105" y="569851"/>
                </a:lnTo>
                <a:lnTo>
                  <a:pt x="27623" y="611536"/>
                </a:lnTo>
                <a:lnTo>
                  <a:pt x="66971" y="622787"/>
                </a:lnTo>
                <a:lnTo>
                  <a:pt x="611457" y="622787"/>
                </a:lnTo>
                <a:lnTo>
                  <a:pt x="650507" y="611726"/>
                </a:lnTo>
                <a:lnTo>
                  <a:pt x="675107" y="582512"/>
                </a:lnTo>
                <a:lnTo>
                  <a:pt x="678397" y="563176"/>
                </a:lnTo>
                <a:lnTo>
                  <a:pt x="40019" y="563176"/>
                </a:lnTo>
                <a:lnTo>
                  <a:pt x="54473" y="506667"/>
                </a:lnTo>
                <a:lnTo>
                  <a:pt x="81413" y="463094"/>
                </a:lnTo>
                <a:lnTo>
                  <a:pt x="117268" y="430727"/>
                </a:lnTo>
                <a:lnTo>
                  <a:pt x="158467" y="407839"/>
                </a:lnTo>
                <a:lnTo>
                  <a:pt x="201438" y="392699"/>
                </a:lnTo>
                <a:lnTo>
                  <a:pt x="242610" y="383579"/>
                </a:lnTo>
                <a:lnTo>
                  <a:pt x="274305" y="366915"/>
                </a:lnTo>
                <a:lnTo>
                  <a:pt x="284359" y="347892"/>
                </a:lnTo>
                <a:lnTo>
                  <a:pt x="281346" y="330020"/>
                </a:lnTo>
                <a:lnTo>
                  <a:pt x="273845" y="316807"/>
                </a:lnTo>
                <a:lnTo>
                  <a:pt x="270347" y="313927"/>
                </a:lnTo>
                <a:lnTo>
                  <a:pt x="268641" y="312482"/>
                </a:lnTo>
                <a:lnTo>
                  <a:pt x="251310" y="290746"/>
                </a:lnTo>
                <a:lnTo>
                  <a:pt x="235986" y="260565"/>
                </a:lnTo>
                <a:lnTo>
                  <a:pt x="224537" y="224875"/>
                </a:lnTo>
                <a:lnTo>
                  <a:pt x="218834" y="186616"/>
                </a:lnTo>
                <a:lnTo>
                  <a:pt x="220747" y="148725"/>
                </a:lnTo>
                <a:lnTo>
                  <a:pt x="232146" y="114140"/>
                </a:lnTo>
                <a:lnTo>
                  <a:pt x="254901" y="85798"/>
                </a:lnTo>
                <a:lnTo>
                  <a:pt x="290881" y="66639"/>
                </a:lnTo>
                <a:lnTo>
                  <a:pt x="341958" y="59600"/>
                </a:lnTo>
                <a:lnTo>
                  <a:pt x="491041" y="59600"/>
                </a:lnTo>
                <a:lnTo>
                  <a:pt x="463180" y="33461"/>
                </a:lnTo>
                <a:lnTo>
                  <a:pt x="413201" y="9642"/>
                </a:lnTo>
                <a:lnTo>
                  <a:pt x="341958" y="0"/>
                </a:lnTo>
                <a:close/>
              </a:path>
              <a:path w="678815" h="622935">
                <a:moveTo>
                  <a:pt x="491041" y="59600"/>
                </a:moveTo>
                <a:lnTo>
                  <a:pt x="341958" y="59600"/>
                </a:lnTo>
                <a:lnTo>
                  <a:pt x="392881" y="66639"/>
                </a:lnTo>
                <a:lnTo>
                  <a:pt x="428530" y="85798"/>
                </a:lnTo>
                <a:lnTo>
                  <a:pt x="450816" y="114140"/>
                </a:lnTo>
                <a:lnTo>
                  <a:pt x="461651" y="148725"/>
                </a:lnTo>
                <a:lnTo>
                  <a:pt x="462949" y="186616"/>
                </a:lnTo>
                <a:lnTo>
                  <a:pt x="456622" y="224875"/>
                </a:lnTo>
                <a:lnTo>
                  <a:pt x="428741" y="290746"/>
                </a:lnTo>
                <a:lnTo>
                  <a:pt x="407568" y="315383"/>
                </a:lnTo>
                <a:lnTo>
                  <a:pt x="405872" y="316807"/>
                </a:lnTo>
                <a:lnTo>
                  <a:pt x="398150" y="330023"/>
                </a:lnTo>
                <a:lnTo>
                  <a:pt x="394887" y="347904"/>
                </a:lnTo>
                <a:lnTo>
                  <a:pt x="404760" y="366937"/>
                </a:lnTo>
                <a:lnTo>
                  <a:pt x="436447" y="383611"/>
                </a:lnTo>
                <a:lnTo>
                  <a:pt x="436122" y="383716"/>
                </a:lnTo>
                <a:lnTo>
                  <a:pt x="477016" y="392970"/>
                </a:lnTo>
                <a:lnTo>
                  <a:pt x="519527" y="408207"/>
                </a:lnTo>
                <a:lnTo>
                  <a:pt x="560103" y="431137"/>
                </a:lnTo>
                <a:lnTo>
                  <a:pt x="595188" y="463469"/>
                </a:lnTo>
                <a:lnTo>
                  <a:pt x="621229" y="506912"/>
                </a:lnTo>
                <a:lnTo>
                  <a:pt x="634671" y="563176"/>
                </a:lnTo>
                <a:lnTo>
                  <a:pt x="678397" y="563176"/>
                </a:lnTo>
                <a:lnTo>
                  <a:pt x="671399" y="510356"/>
                </a:lnTo>
                <a:lnTo>
                  <a:pt x="658828" y="465981"/>
                </a:lnTo>
                <a:lnTo>
                  <a:pt x="639989" y="425746"/>
                </a:lnTo>
                <a:lnTo>
                  <a:pt x="614076" y="390296"/>
                </a:lnTo>
                <a:lnTo>
                  <a:pt x="580280" y="360280"/>
                </a:lnTo>
                <a:lnTo>
                  <a:pt x="537793" y="336343"/>
                </a:lnTo>
                <a:lnTo>
                  <a:pt x="485807" y="319131"/>
                </a:lnTo>
                <a:lnTo>
                  <a:pt x="507096" y="281476"/>
                </a:lnTo>
                <a:lnTo>
                  <a:pt x="520720" y="237944"/>
                </a:lnTo>
                <a:lnTo>
                  <a:pt x="526499" y="190623"/>
                </a:lnTo>
                <a:lnTo>
                  <a:pt x="524251" y="141602"/>
                </a:lnTo>
                <a:lnTo>
                  <a:pt x="513795" y="92970"/>
                </a:lnTo>
                <a:lnTo>
                  <a:pt x="495508" y="63791"/>
                </a:lnTo>
                <a:lnTo>
                  <a:pt x="491041" y="5960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9" name="object 49"/>
          <p:cNvSpPr/>
          <p:nvPr/>
        </p:nvSpPr>
        <p:spPr>
          <a:xfrm>
            <a:off x="5487236" y="1938019"/>
            <a:ext cx="240569" cy="240569"/>
          </a:xfrm>
          <a:custGeom>
            <a:avLst/>
            <a:gdLst/>
            <a:ahLst/>
            <a:cxnLst/>
            <a:rect l="l" t="t" r="r" b="b"/>
            <a:pathLst>
              <a:path w="528954" h="528955">
                <a:moveTo>
                  <a:pt x="286315" y="0"/>
                </a:moveTo>
                <a:lnTo>
                  <a:pt x="264295" y="0"/>
                </a:lnTo>
                <a:lnTo>
                  <a:pt x="176193" y="44040"/>
                </a:lnTo>
                <a:lnTo>
                  <a:pt x="132153" y="132142"/>
                </a:lnTo>
                <a:lnTo>
                  <a:pt x="154173" y="220234"/>
                </a:lnTo>
                <a:lnTo>
                  <a:pt x="176193" y="286315"/>
                </a:lnTo>
                <a:lnTo>
                  <a:pt x="132153" y="330366"/>
                </a:lnTo>
                <a:lnTo>
                  <a:pt x="22030" y="374407"/>
                </a:lnTo>
                <a:lnTo>
                  <a:pt x="0" y="484529"/>
                </a:lnTo>
                <a:lnTo>
                  <a:pt x="0" y="528580"/>
                </a:lnTo>
                <a:lnTo>
                  <a:pt x="528591" y="528580"/>
                </a:lnTo>
                <a:lnTo>
                  <a:pt x="528591" y="418458"/>
                </a:lnTo>
                <a:lnTo>
                  <a:pt x="440489" y="352387"/>
                </a:lnTo>
                <a:lnTo>
                  <a:pt x="352397" y="308336"/>
                </a:lnTo>
                <a:lnTo>
                  <a:pt x="352397" y="264285"/>
                </a:lnTo>
                <a:lnTo>
                  <a:pt x="374417" y="198213"/>
                </a:lnTo>
                <a:lnTo>
                  <a:pt x="396438" y="88091"/>
                </a:lnTo>
                <a:lnTo>
                  <a:pt x="352397" y="44040"/>
                </a:lnTo>
                <a:lnTo>
                  <a:pt x="286315" y="0"/>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50" name="object 50"/>
          <p:cNvSpPr/>
          <p:nvPr/>
        </p:nvSpPr>
        <p:spPr>
          <a:xfrm>
            <a:off x="5469411" y="1928000"/>
            <a:ext cx="278979" cy="269449"/>
          </a:xfrm>
          <a:custGeom>
            <a:avLst/>
            <a:gdLst/>
            <a:ahLst/>
            <a:cxnLst/>
            <a:rect l="l" t="t" r="r" b="b"/>
            <a:pathLst>
              <a:path w="613409" h="592455">
                <a:moveTo>
                  <a:pt x="310555" y="0"/>
                </a:moveTo>
                <a:lnTo>
                  <a:pt x="250314" y="9215"/>
                </a:lnTo>
                <a:lnTo>
                  <a:pt x="207951" y="31979"/>
                </a:lnTo>
                <a:lnTo>
                  <a:pt x="180463" y="60964"/>
                </a:lnTo>
                <a:lnTo>
                  <a:pt x="152197" y="135384"/>
                </a:lnTo>
                <a:lnTo>
                  <a:pt x="150697" y="184573"/>
                </a:lnTo>
                <a:lnTo>
                  <a:pt x="158171" y="233062"/>
                </a:lnTo>
                <a:lnTo>
                  <a:pt x="172447" y="277499"/>
                </a:lnTo>
                <a:lnTo>
                  <a:pt x="191355" y="314534"/>
                </a:lnTo>
                <a:lnTo>
                  <a:pt x="138694" y="333143"/>
                </a:lnTo>
                <a:lnTo>
                  <a:pt x="93916" y="359086"/>
                </a:lnTo>
                <a:lnTo>
                  <a:pt x="57338" y="392037"/>
                </a:lnTo>
                <a:lnTo>
                  <a:pt x="29280" y="431671"/>
                </a:lnTo>
                <a:lnTo>
                  <a:pt x="10061" y="477661"/>
                </a:lnTo>
                <a:lnTo>
                  <a:pt x="0" y="529680"/>
                </a:lnTo>
                <a:lnTo>
                  <a:pt x="85" y="541532"/>
                </a:lnTo>
                <a:lnTo>
                  <a:pt x="23249" y="581145"/>
                </a:lnTo>
                <a:lnTo>
                  <a:pt x="56375" y="591835"/>
                </a:lnTo>
                <a:lnTo>
                  <a:pt x="556956" y="591835"/>
                </a:lnTo>
                <a:lnTo>
                  <a:pt x="598641" y="573542"/>
                </a:lnTo>
                <a:lnTo>
                  <a:pt x="613308" y="535187"/>
                </a:lnTo>
                <a:lnTo>
                  <a:pt x="56375" y="535187"/>
                </a:lnTo>
                <a:lnTo>
                  <a:pt x="68543" y="481486"/>
                </a:lnTo>
                <a:lnTo>
                  <a:pt x="91221" y="440078"/>
                </a:lnTo>
                <a:lnTo>
                  <a:pt x="121403" y="409321"/>
                </a:lnTo>
                <a:lnTo>
                  <a:pt x="156083" y="387571"/>
                </a:lnTo>
                <a:lnTo>
                  <a:pt x="192256" y="373186"/>
                </a:lnTo>
                <a:lnTo>
                  <a:pt x="226914" y="364522"/>
                </a:lnTo>
                <a:lnTo>
                  <a:pt x="253595" y="348687"/>
                </a:lnTo>
                <a:lnTo>
                  <a:pt x="262057" y="330607"/>
                </a:lnTo>
                <a:lnTo>
                  <a:pt x="259520" y="313619"/>
                </a:lnTo>
                <a:lnTo>
                  <a:pt x="253206" y="301058"/>
                </a:lnTo>
                <a:lnTo>
                  <a:pt x="250264" y="298325"/>
                </a:lnTo>
                <a:lnTo>
                  <a:pt x="248830" y="296954"/>
                </a:lnTo>
                <a:lnTo>
                  <a:pt x="232501" y="273097"/>
                </a:lnTo>
                <a:lnTo>
                  <a:pt x="218560" y="239523"/>
                </a:lnTo>
                <a:lnTo>
                  <a:pt x="209247" y="200208"/>
                </a:lnTo>
                <a:lnTo>
                  <a:pt x="206803" y="159127"/>
                </a:lnTo>
                <a:lnTo>
                  <a:pt x="213471" y="120255"/>
                </a:lnTo>
                <a:lnTo>
                  <a:pt x="231491" y="87567"/>
                </a:lnTo>
                <a:lnTo>
                  <a:pt x="263106" y="65040"/>
                </a:lnTo>
                <a:lnTo>
                  <a:pt x="310555" y="56647"/>
                </a:lnTo>
                <a:lnTo>
                  <a:pt x="436056" y="56647"/>
                </a:lnTo>
                <a:lnTo>
                  <a:pt x="412598" y="31800"/>
                </a:lnTo>
                <a:lnTo>
                  <a:pt x="370526" y="9163"/>
                </a:lnTo>
                <a:lnTo>
                  <a:pt x="310555" y="0"/>
                </a:lnTo>
                <a:close/>
              </a:path>
              <a:path w="613409" h="592455">
                <a:moveTo>
                  <a:pt x="436056" y="56647"/>
                </a:moveTo>
                <a:lnTo>
                  <a:pt x="310555" y="56647"/>
                </a:lnTo>
                <a:lnTo>
                  <a:pt x="357845" y="65040"/>
                </a:lnTo>
                <a:lnTo>
                  <a:pt x="389113" y="87567"/>
                </a:lnTo>
                <a:lnTo>
                  <a:pt x="406653" y="120255"/>
                </a:lnTo>
                <a:lnTo>
                  <a:pt x="412758" y="159127"/>
                </a:lnTo>
                <a:lnTo>
                  <a:pt x="409720" y="200208"/>
                </a:lnTo>
                <a:lnTo>
                  <a:pt x="399833" y="239523"/>
                </a:lnTo>
                <a:lnTo>
                  <a:pt x="368679" y="296954"/>
                </a:lnTo>
                <a:lnTo>
                  <a:pt x="365779" y="299708"/>
                </a:lnTo>
                <a:lnTo>
                  <a:pt x="364344" y="301058"/>
                </a:lnTo>
                <a:lnTo>
                  <a:pt x="357848" y="313621"/>
                </a:lnTo>
                <a:lnTo>
                  <a:pt x="355103" y="330615"/>
                </a:lnTo>
                <a:lnTo>
                  <a:pt x="363412" y="348705"/>
                </a:lnTo>
                <a:lnTo>
                  <a:pt x="390082" y="364554"/>
                </a:lnTo>
                <a:lnTo>
                  <a:pt x="389820" y="364648"/>
                </a:lnTo>
                <a:lnTo>
                  <a:pt x="460032" y="387923"/>
                </a:lnTo>
                <a:lnTo>
                  <a:pt x="494187" y="409713"/>
                </a:lnTo>
                <a:lnTo>
                  <a:pt x="523721" y="440439"/>
                </a:lnTo>
                <a:lnTo>
                  <a:pt x="545641" y="481722"/>
                </a:lnTo>
                <a:lnTo>
                  <a:pt x="556956" y="535187"/>
                </a:lnTo>
                <a:lnTo>
                  <a:pt x="613308" y="535187"/>
                </a:lnTo>
                <a:lnTo>
                  <a:pt x="604136" y="478588"/>
                </a:lnTo>
                <a:lnTo>
                  <a:pt x="585670" y="432648"/>
                </a:lnTo>
                <a:lnTo>
                  <a:pt x="558320" y="392990"/>
                </a:lnTo>
                <a:lnTo>
                  <a:pt x="522400" y="359942"/>
                </a:lnTo>
                <a:lnTo>
                  <a:pt x="478222" y="333828"/>
                </a:lnTo>
                <a:lnTo>
                  <a:pt x="426102" y="314974"/>
                </a:lnTo>
                <a:lnTo>
                  <a:pt x="445634" y="277800"/>
                </a:lnTo>
                <a:lnTo>
                  <a:pt x="460548" y="233175"/>
                </a:lnTo>
                <a:lnTo>
                  <a:pt x="468605" y="184476"/>
                </a:lnTo>
                <a:lnTo>
                  <a:pt x="467568" y="135076"/>
                </a:lnTo>
                <a:lnTo>
                  <a:pt x="455200" y="88353"/>
                </a:lnTo>
                <a:lnTo>
                  <a:pt x="439810" y="60624"/>
                </a:lnTo>
                <a:lnTo>
                  <a:pt x="436056" y="56647"/>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51" name="object 51"/>
          <p:cNvSpPr/>
          <p:nvPr/>
        </p:nvSpPr>
        <p:spPr>
          <a:xfrm>
            <a:off x="2804298" y="1920965"/>
            <a:ext cx="308726" cy="283311"/>
          </a:xfrm>
          <a:custGeom>
            <a:avLst/>
            <a:gdLst/>
            <a:ahLst/>
            <a:cxnLst/>
            <a:rect l="l" t="t" r="r" b="b"/>
            <a:pathLst>
              <a:path w="678815" h="622935">
                <a:moveTo>
                  <a:pt x="341958" y="0"/>
                </a:moveTo>
                <a:lnTo>
                  <a:pt x="270404" y="9697"/>
                </a:lnTo>
                <a:lnTo>
                  <a:pt x="220084" y="33652"/>
                </a:lnTo>
                <a:lnTo>
                  <a:pt x="187431" y="64153"/>
                </a:lnTo>
                <a:lnTo>
                  <a:pt x="156863" y="133799"/>
                </a:lnTo>
                <a:lnTo>
                  <a:pt x="154542" y="181581"/>
                </a:lnTo>
                <a:lnTo>
                  <a:pt x="160986" y="231729"/>
                </a:lnTo>
                <a:lnTo>
                  <a:pt x="175268" y="279130"/>
                </a:lnTo>
                <a:lnTo>
                  <a:pt x="196465" y="318670"/>
                </a:lnTo>
                <a:lnTo>
                  <a:pt x="143992" y="335656"/>
                </a:lnTo>
                <a:lnTo>
                  <a:pt x="101055" y="359425"/>
                </a:lnTo>
                <a:lnTo>
                  <a:pt x="66814" y="389330"/>
                </a:lnTo>
                <a:lnTo>
                  <a:pt x="40428" y="424726"/>
                </a:lnTo>
                <a:lnTo>
                  <a:pt x="21057" y="464963"/>
                </a:lnTo>
                <a:lnTo>
                  <a:pt x="7861" y="509395"/>
                </a:lnTo>
                <a:lnTo>
                  <a:pt x="0" y="557375"/>
                </a:lnTo>
                <a:lnTo>
                  <a:pt x="105" y="569851"/>
                </a:lnTo>
                <a:lnTo>
                  <a:pt x="27623" y="611536"/>
                </a:lnTo>
                <a:lnTo>
                  <a:pt x="66971" y="622787"/>
                </a:lnTo>
                <a:lnTo>
                  <a:pt x="611457" y="622787"/>
                </a:lnTo>
                <a:lnTo>
                  <a:pt x="650512" y="611726"/>
                </a:lnTo>
                <a:lnTo>
                  <a:pt x="675111" y="582512"/>
                </a:lnTo>
                <a:lnTo>
                  <a:pt x="678398" y="563176"/>
                </a:lnTo>
                <a:lnTo>
                  <a:pt x="40019" y="563176"/>
                </a:lnTo>
                <a:lnTo>
                  <a:pt x="54477" y="506667"/>
                </a:lnTo>
                <a:lnTo>
                  <a:pt x="81418" y="463094"/>
                </a:lnTo>
                <a:lnTo>
                  <a:pt x="117272" y="430727"/>
                </a:lnTo>
                <a:lnTo>
                  <a:pt x="158469" y="407839"/>
                </a:lnTo>
                <a:lnTo>
                  <a:pt x="201438" y="392699"/>
                </a:lnTo>
                <a:lnTo>
                  <a:pt x="242610" y="383579"/>
                </a:lnTo>
                <a:lnTo>
                  <a:pt x="274305" y="366915"/>
                </a:lnTo>
                <a:lnTo>
                  <a:pt x="284359" y="347892"/>
                </a:lnTo>
                <a:lnTo>
                  <a:pt x="281346" y="330020"/>
                </a:lnTo>
                <a:lnTo>
                  <a:pt x="273845" y="316807"/>
                </a:lnTo>
                <a:lnTo>
                  <a:pt x="270347" y="313927"/>
                </a:lnTo>
                <a:lnTo>
                  <a:pt x="268641" y="312482"/>
                </a:lnTo>
                <a:lnTo>
                  <a:pt x="251310" y="290746"/>
                </a:lnTo>
                <a:lnTo>
                  <a:pt x="235986" y="260565"/>
                </a:lnTo>
                <a:lnTo>
                  <a:pt x="224537" y="224875"/>
                </a:lnTo>
                <a:lnTo>
                  <a:pt x="218834" y="186616"/>
                </a:lnTo>
                <a:lnTo>
                  <a:pt x="220747" y="148725"/>
                </a:lnTo>
                <a:lnTo>
                  <a:pt x="232146" y="114140"/>
                </a:lnTo>
                <a:lnTo>
                  <a:pt x="254901" y="85798"/>
                </a:lnTo>
                <a:lnTo>
                  <a:pt x="290881" y="66639"/>
                </a:lnTo>
                <a:lnTo>
                  <a:pt x="341958" y="59600"/>
                </a:lnTo>
                <a:lnTo>
                  <a:pt x="491041" y="59600"/>
                </a:lnTo>
                <a:lnTo>
                  <a:pt x="463180" y="33461"/>
                </a:lnTo>
                <a:lnTo>
                  <a:pt x="413201" y="9642"/>
                </a:lnTo>
                <a:lnTo>
                  <a:pt x="341958" y="0"/>
                </a:lnTo>
                <a:close/>
              </a:path>
              <a:path w="678815" h="622935">
                <a:moveTo>
                  <a:pt x="491041" y="59600"/>
                </a:moveTo>
                <a:lnTo>
                  <a:pt x="341958" y="59600"/>
                </a:lnTo>
                <a:lnTo>
                  <a:pt x="392881" y="66639"/>
                </a:lnTo>
                <a:lnTo>
                  <a:pt x="428530" y="85798"/>
                </a:lnTo>
                <a:lnTo>
                  <a:pt x="450816" y="114140"/>
                </a:lnTo>
                <a:lnTo>
                  <a:pt x="461651" y="148725"/>
                </a:lnTo>
                <a:lnTo>
                  <a:pt x="462949" y="186616"/>
                </a:lnTo>
                <a:lnTo>
                  <a:pt x="456622" y="224875"/>
                </a:lnTo>
                <a:lnTo>
                  <a:pt x="428741" y="290746"/>
                </a:lnTo>
                <a:lnTo>
                  <a:pt x="407568" y="315383"/>
                </a:lnTo>
                <a:lnTo>
                  <a:pt x="405872" y="316807"/>
                </a:lnTo>
                <a:lnTo>
                  <a:pt x="398150" y="330023"/>
                </a:lnTo>
                <a:lnTo>
                  <a:pt x="394887" y="347904"/>
                </a:lnTo>
                <a:lnTo>
                  <a:pt x="404760" y="366937"/>
                </a:lnTo>
                <a:lnTo>
                  <a:pt x="436447" y="383611"/>
                </a:lnTo>
                <a:lnTo>
                  <a:pt x="436122" y="383716"/>
                </a:lnTo>
                <a:lnTo>
                  <a:pt x="477016" y="392970"/>
                </a:lnTo>
                <a:lnTo>
                  <a:pt x="519530" y="408207"/>
                </a:lnTo>
                <a:lnTo>
                  <a:pt x="560107" y="431137"/>
                </a:lnTo>
                <a:lnTo>
                  <a:pt x="595193" y="463469"/>
                </a:lnTo>
                <a:lnTo>
                  <a:pt x="621233" y="506912"/>
                </a:lnTo>
                <a:lnTo>
                  <a:pt x="634671" y="563176"/>
                </a:lnTo>
                <a:lnTo>
                  <a:pt x="678398" y="563176"/>
                </a:lnTo>
                <a:lnTo>
                  <a:pt x="671400" y="510356"/>
                </a:lnTo>
                <a:lnTo>
                  <a:pt x="658829" y="465981"/>
                </a:lnTo>
                <a:lnTo>
                  <a:pt x="639992" y="425746"/>
                </a:lnTo>
                <a:lnTo>
                  <a:pt x="614080" y="390296"/>
                </a:lnTo>
                <a:lnTo>
                  <a:pt x="580284" y="360280"/>
                </a:lnTo>
                <a:lnTo>
                  <a:pt x="537796" y="336343"/>
                </a:lnTo>
                <a:lnTo>
                  <a:pt x="485807" y="319131"/>
                </a:lnTo>
                <a:lnTo>
                  <a:pt x="507096" y="281476"/>
                </a:lnTo>
                <a:lnTo>
                  <a:pt x="520720" y="237944"/>
                </a:lnTo>
                <a:lnTo>
                  <a:pt x="526499" y="190623"/>
                </a:lnTo>
                <a:lnTo>
                  <a:pt x="524251" y="141602"/>
                </a:lnTo>
                <a:lnTo>
                  <a:pt x="513795" y="92970"/>
                </a:lnTo>
                <a:lnTo>
                  <a:pt x="495508" y="63791"/>
                </a:lnTo>
                <a:lnTo>
                  <a:pt x="491041" y="5960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2" name="object 52"/>
          <p:cNvSpPr/>
          <p:nvPr/>
        </p:nvSpPr>
        <p:spPr>
          <a:xfrm>
            <a:off x="2836077" y="1938019"/>
            <a:ext cx="240569" cy="240569"/>
          </a:xfrm>
          <a:custGeom>
            <a:avLst/>
            <a:gdLst/>
            <a:ahLst/>
            <a:cxnLst/>
            <a:rect l="l" t="t" r="r" b="b"/>
            <a:pathLst>
              <a:path w="528954" h="528955">
                <a:moveTo>
                  <a:pt x="286315" y="0"/>
                </a:moveTo>
                <a:lnTo>
                  <a:pt x="264295" y="0"/>
                </a:lnTo>
                <a:lnTo>
                  <a:pt x="176193" y="44040"/>
                </a:lnTo>
                <a:lnTo>
                  <a:pt x="132153" y="132142"/>
                </a:lnTo>
                <a:lnTo>
                  <a:pt x="154173" y="220234"/>
                </a:lnTo>
                <a:lnTo>
                  <a:pt x="176193" y="286315"/>
                </a:lnTo>
                <a:lnTo>
                  <a:pt x="132153" y="330366"/>
                </a:lnTo>
                <a:lnTo>
                  <a:pt x="22030" y="374407"/>
                </a:lnTo>
                <a:lnTo>
                  <a:pt x="0" y="484529"/>
                </a:lnTo>
                <a:lnTo>
                  <a:pt x="0" y="528580"/>
                </a:lnTo>
                <a:lnTo>
                  <a:pt x="528591" y="528580"/>
                </a:lnTo>
                <a:lnTo>
                  <a:pt x="528591" y="418458"/>
                </a:lnTo>
                <a:lnTo>
                  <a:pt x="440489" y="352387"/>
                </a:lnTo>
                <a:lnTo>
                  <a:pt x="352397" y="308336"/>
                </a:lnTo>
                <a:lnTo>
                  <a:pt x="352397" y="264285"/>
                </a:lnTo>
                <a:lnTo>
                  <a:pt x="374417" y="198213"/>
                </a:lnTo>
                <a:lnTo>
                  <a:pt x="396438" y="88091"/>
                </a:lnTo>
                <a:lnTo>
                  <a:pt x="352397" y="44040"/>
                </a:lnTo>
                <a:lnTo>
                  <a:pt x="286315" y="0"/>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53" name="object 53"/>
          <p:cNvSpPr/>
          <p:nvPr/>
        </p:nvSpPr>
        <p:spPr>
          <a:xfrm>
            <a:off x="2818252" y="1928000"/>
            <a:ext cx="278979" cy="269449"/>
          </a:xfrm>
          <a:custGeom>
            <a:avLst/>
            <a:gdLst/>
            <a:ahLst/>
            <a:cxnLst/>
            <a:rect l="l" t="t" r="r" b="b"/>
            <a:pathLst>
              <a:path w="613409" h="592455">
                <a:moveTo>
                  <a:pt x="310555" y="0"/>
                </a:moveTo>
                <a:lnTo>
                  <a:pt x="250314" y="9215"/>
                </a:lnTo>
                <a:lnTo>
                  <a:pt x="207951" y="31979"/>
                </a:lnTo>
                <a:lnTo>
                  <a:pt x="180463" y="60964"/>
                </a:lnTo>
                <a:lnTo>
                  <a:pt x="152197" y="135384"/>
                </a:lnTo>
                <a:lnTo>
                  <a:pt x="150697" y="184573"/>
                </a:lnTo>
                <a:lnTo>
                  <a:pt x="158171" y="233062"/>
                </a:lnTo>
                <a:lnTo>
                  <a:pt x="172447" y="277499"/>
                </a:lnTo>
                <a:lnTo>
                  <a:pt x="191355" y="314534"/>
                </a:lnTo>
                <a:lnTo>
                  <a:pt x="138694" y="333143"/>
                </a:lnTo>
                <a:lnTo>
                  <a:pt x="93916" y="359086"/>
                </a:lnTo>
                <a:lnTo>
                  <a:pt x="57338" y="392037"/>
                </a:lnTo>
                <a:lnTo>
                  <a:pt x="29280" y="431671"/>
                </a:lnTo>
                <a:lnTo>
                  <a:pt x="10061" y="477661"/>
                </a:lnTo>
                <a:lnTo>
                  <a:pt x="0" y="529680"/>
                </a:lnTo>
                <a:lnTo>
                  <a:pt x="85" y="541532"/>
                </a:lnTo>
                <a:lnTo>
                  <a:pt x="23249" y="581145"/>
                </a:lnTo>
                <a:lnTo>
                  <a:pt x="56375" y="591835"/>
                </a:lnTo>
                <a:lnTo>
                  <a:pt x="556956" y="591835"/>
                </a:lnTo>
                <a:lnTo>
                  <a:pt x="598641" y="573542"/>
                </a:lnTo>
                <a:lnTo>
                  <a:pt x="613308" y="535187"/>
                </a:lnTo>
                <a:lnTo>
                  <a:pt x="56375" y="535187"/>
                </a:lnTo>
                <a:lnTo>
                  <a:pt x="68543" y="481486"/>
                </a:lnTo>
                <a:lnTo>
                  <a:pt x="91221" y="440078"/>
                </a:lnTo>
                <a:lnTo>
                  <a:pt x="121403" y="409321"/>
                </a:lnTo>
                <a:lnTo>
                  <a:pt x="156083" y="387571"/>
                </a:lnTo>
                <a:lnTo>
                  <a:pt x="192256" y="373186"/>
                </a:lnTo>
                <a:lnTo>
                  <a:pt x="226914" y="364522"/>
                </a:lnTo>
                <a:lnTo>
                  <a:pt x="253597" y="348687"/>
                </a:lnTo>
                <a:lnTo>
                  <a:pt x="262061" y="330607"/>
                </a:lnTo>
                <a:lnTo>
                  <a:pt x="259525" y="313619"/>
                </a:lnTo>
                <a:lnTo>
                  <a:pt x="253206" y="301058"/>
                </a:lnTo>
                <a:lnTo>
                  <a:pt x="250264" y="298325"/>
                </a:lnTo>
                <a:lnTo>
                  <a:pt x="248830" y="296954"/>
                </a:lnTo>
                <a:lnTo>
                  <a:pt x="232501" y="273097"/>
                </a:lnTo>
                <a:lnTo>
                  <a:pt x="218560" y="239523"/>
                </a:lnTo>
                <a:lnTo>
                  <a:pt x="209247" y="200208"/>
                </a:lnTo>
                <a:lnTo>
                  <a:pt x="206803" y="159127"/>
                </a:lnTo>
                <a:lnTo>
                  <a:pt x="213471" y="120255"/>
                </a:lnTo>
                <a:lnTo>
                  <a:pt x="231491" y="87567"/>
                </a:lnTo>
                <a:lnTo>
                  <a:pt x="263106" y="65040"/>
                </a:lnTo>
                <a:lnTo>
                  <a:pt x="310555" y="56647"/>
                </a:lnTo>
                <a:lnTo>
                  <a:pt x="436056" y="56647"/>
                </a:lnTo>
                <a:lnTo>
                  <a:pt x="412598" y="31800"/>
                </a:lnTo>
                <a:lnTo>
                  <a:pt x="370526" y="9163"/>
                </a:lnTo>
                <a:lnTo>
                  <a:pt x="310555" y="0"/>
                </a:lnTo>
                <a:close/>
              </a:path>
              <a:path w="613409" h="592455">
                <a:moveTo>
                  <a:pt x="436056" y="56647"/>
                </a:moveTo>
                <a:lnTo>
                  <a:pt x="310555" y="56647"/>
                </a:lnTo>
                <a:lnTo>
                  <a:pt x="357845" y="65040"/>
                </a:lnTo>
                <a:lnTo>
                  <a:pt x="389113" y="87567"/>
                </a:lnTo>
                <a:lnTo>
                  <a:pt x="406653" y="120255"/>
                </a:lnTo>
                <a:lnTo>
                  <a:pt x="412758" y="159127"/>
                </a:lnTo>
                <a:lnTo>
                  <a:pt x="409720" y="200208"/>
                </a:lnTo>
                <a:lnTo>
                  <a:pt x="399833" y="239523"/>
                </a:lnTo>
                <a:lnTo>
                  <a:pt x="368679" y="296954"/>
                </a:lnTo>
                <a:lnTo>
                  <a:pt x="365779" y="299708"/>
                </a:lnTo>
                <a:lnTo>
                  <a:pt x="364344" y="301058"/>
                </a:lnTo>
                <a:lnTo>
                  <a:pt x="357848" y="313621"/>
                </a:lnTo>
                <a:lnTo>
                  <a:pt x="355104" y="330615"/>
                </a:lnTo>
                <a:lnTo>
                  <a:pt x="363417" y="348705"/>
                </a:lnTo>
                <a:lnTo>
                  <a:pt x="390092" y="364554"/>
                </a:lnTo>
                <a:lnTo>
                  <a:pt x="389820" y="364648"/>
                </a:lnTo>
                <a:lnTo>
                  <a:pt x="460034" y="387923"/>
                </a:lnTo>
                <a:lnTo>
                  <a:pt x="494191" y="409713"/>
                </a:lnTo>
                <a:lnTo>
                  <a:pt x="523726" y="440439"/>
                </a:lnTo>
                <a:lnTo>
                  <a:pt x="545645" y="481722"/>
                </a:lnTo>
                <a:lnTo>
                  <a:pt x="556956" y="535187"/>
                </a:lnTo>
                <a:lnTo>
                  <a:pt x="613308" y="535187"/>
                </a:lnTo>
                <a:lnTo>
                  <a:pt x="604136" y="478588"/>
                </a:lnTo>
                <a:lnTo>
                  <a:pt x="585670" y="432648"/>
                </a:lnTo>
                <a:lnTo>
                  <a:pt x="558320" y="392990"/>
                </a:lnTo>
                <a:lnTo>
                  <a:pt x="522400" y="359942"/>
                </a:lnTo>
                <a:lnTo>
                  <a:pt x="478222" y="333828"/>
                </a:lnTo>
                <a:lnTo>
                  <a:pt x="426102" y="314974"/>
                </a:lnTo>
                <a:lnTo>
                  <a:pt x="445634" y="277800"/>
                </a:lnTo>
                <a:lnTo>
                  <a:pt x="460548" y="233175"/>
                </a:lnTo>
                <a:lnTo>
                  <a:pt x="468605" y="184476"/>
                </a:lnTo>
                <a:lnTo>
                  <a:pt x="467568" y="135076"/>
                </a:lnTo>
                <a:lnTo>
                  <a:pt x="455200" y="88353"/>
                </a:lnTo>
                <a:lnTo>
                  <a:pt x="439810" y="60624"/>
                </a:lnTo>
                <a:lnTo>
                  <a:pt x="436056" y="56647"/>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54" name="object 54"/>
          <p:cNvSpPr/>
          <p:nvPr/>
        </p:nvSpPr>
        <p:spPr>
          <a:xfrm>
            <a:off x="8371828" y="1940776"/>
            <a:ext cx="315368" cy="242013"/>
          </a:xfrm>
          <a:custGeom>
            <a:avLst/>
            <a:gdLst/>
            <a:ahLst/>
            <a:cxnLst/>
            <a:rect l="l" t="t" r="r" b="b"/>
            <a:pathLst>
              <a:path w="693419" h="532130">
                <a:moveTo>
                  <a:pt x="0" y="531983"/>
                </a:moveTo>
                <a:lnTo>
                  <a:pt x="693382" y="531983"/>
                </a:lnTo>
                <a:lnTo>
                  <a:pt x="693382" y="0"/>
                </a:lnTo>
                <a:lnTo>
                  <a:pt x="0" y="0"/>
                </a:lnTo>
                <a:lnTo>
                  <a:pt x="0" y="531983"/>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55" name="object 55"/>
          <p:cNvSpPr/>
          <p:nvPr/>
        </p:nvSpPr>
        <p:spPr>
          <a:xfrm>
            <a:off x="8407582" y="1955681"/>
            <a:ext cx="64160" cy="69914"/>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56" name="object 56"/>
          <p:cNvSpPr/>
          <p:nvPr/>
        </p:nvSpPr>
        <p:spPr>
          <a:xfrm>
            <a:off x="8355489" y="1919290"/>
            <a:ext cx="345403" cy="285044"/>
          </a:xfrm>
          <a:custGeom>
            <a:avLst/>
            <a:gdLst/>
            <a:ahLst/>
            <a:cxnLst/>
            <a:rect l="l" t="t" r="r" b="b"/>
            <a:pathLst>
              <a:path w="759459" h="626744">
                <a:moveTo>
                  <a:pt x="734543" y="0"/>
                </a:moveTo>
                <a:lnTo>
                  <a:pt x="24658" y="0"/>
                </a:lnTo>
                <a:lnTo>
                  <a:pt x="15063" y="1938"/>
                </a:lnTo>
                <a:lnTo>
                  <a:pt x="7224" y="7226"/>
                </a:lnTo>
                <a:lnTo>
                  <a:pt x="1938" y="15067"/>
                </a:lnTo>
                <a:lnTo>
                  <a:pt x="0" y="24669"/>
                </a:lnTo>
                <a:lnTo>
                  <a:pt x="0" y="601803"/>
                </a:lnTo>
                <a:lnTo>
                  <a:pt x="1938" y="611405"/>
                </a:lnTo>
                <a:lnTo>
                  <a:pt x="7224" y="619246"/>
                </a:lnTo>
                <a:lnTo>
                  <a:pt x="15063" y="624534"/>
                </a:lnTo>
                <a:lnTo>
                  <a:pt x="24658" y="626473"/>
                </a:lnTo>
                <a:lnTo>
                  <a:pt x="734543" y="626473"/>
                </a:lnTo>
                <a:lnTo>
                  <a:pt x="744144" y="624534"/>
                </a:lnTo>
                <a:lnTo>
                  <a:pt x="751986" y="619246"/>
                </a:lnTo>
                <a:lnTo>
                  <a:pt x="757273" y="611405"/>
                </a:lnTo>
                <a:lnTo>
                  <a:pt x="759212" y="601803"/>
                </a:lnTo>
                <a:lnTo>
                  <a:pt x="759212" y="577144"/>
                </a:lnTo>
                <a:lnTo>
                  <a:pt x="49328" y="577144"/>
                </a:lnTo>
                <a:lnTo>
                  <a:pt x="49328" y="49338"/>
                </a:lnTo>
                <a:lnTo>
                  <a:pt x="759212" y="49338"/>
                </a:lnTo>
                <a:lnTo>
                  <a:pt x="759212" y="24669"/>
                </a:lnTo>
                <a:lnTo>
                  <a:pt x="757273" y="15067"/>
                </a:lnTo>
                <a:lnTo>
                  <a:pt x="751986" y="7226"/>
                </a:lnTo>
                <a:lnTo>
                  <a:pt x="744144" y="1938"/>
                </a:lnTo>
                <a:lnTo>
                  <a:pt x="734543" y="0"/>
                </a:lnTo>
                <a:close/>
              </a:path>
              <a:path w="759459" h="626744">
                <a:moveTo>
                  <a:pt x="759212" y="49338"/>
                </a:moveTo>
                <a:lnTo>
                  <a:pt x="709873" y="49338"/>
                </a:lnTo>
                <a:lnTo>
                  <a:pt x="709873" y="577144"/>
                </a:lnTo>
                <a:lnTo>
                  <a:pt x="759212" y="577144"/>
                </a:lnTo>
                <a:lnTo>
                  <a:pt x="759212" y="49338"/>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57" name="object 57"/>
          <p:cNvSpPr/>
          <p:nvPr/>
        </p:nvSpPr>
        <p:spPr>
          <a:xfrm>
            <a:off x="8400153" y="2046977"/>
            <a:ext cx="252410" cy="122450"/>
          </a:xfrm>
          <a:custGeom>
            <a:avLst/>
            <a:gdLst/>
            <a:ahLst/>
            <a:cxnLst/>
            <a:rect l="l" t="t" r="r" b="b"/>
            <a:pathLst>
              <a:path w="554990" h="269239">
                <a:moveTo>
                  <a:pt x="547239" y="0"/>
                </a:moveTo>
                <a:lnTo>
                  <a:pt x="7727" y="0"/>
                </a:lnTo>
                <a:lnTo>
                  <a:pt x="0" y="7737"/>
                </a:lnTo>
                <a:lnTo>
                  <a:pt x="0" y="261122"/>
                </a:lnTo>
                <a:lnTo>
                  <a:pt x="7727" y="268850"/>
                </a:lnTo>
                <a:lnTo>
                  <a:pt x="547239" y="268850"/>
                </a:lnTo>
                <a:lnTo>
                  <a:pt x="554967" y="261122"/>
                </a:lnTo>
                <a:lnTo>
                  <a:pt x="554967" y="234317"/>
                </a:lnTo>
                <a:lnTo>
                  <a:pt x="34532" y="234317"/>
                </a:lnTo>
                <a:lnTo>
                  <a:pt x="34532" y="34532"/>
                </a:lnTo>
                <a:lnTo>
                  <a:pt x="554967" y="34532"/>
                </a:lnTo>
                <a:lnTo>
                  <a:pt x="554967" y="7737"/>
                </a:lnTo>
                <a:lnTo>
                  <a:pt x="547239" y="0"/>
                </a:lnTo>
                <a:close/>
              </a:path>
              <a:path w="554990" h="269239">
                <a:moveTo>
                  <a:pt x="554967" y="34532"/>
                </a:moveTo>
                <a:lnTo>
                  <a:pt x="520434" y="34532"/>
                </a:lnTo>
                <a:lnTo>
                  <a:pt x="520434" y="234317"/>
                </a:lnTo>
                <a:lnTo>
                  <a:pt x="554967" y="234317"/>
                </a:lnTo>
                <a:lnTo>
                  <a:pt x="554967" y="34532"/>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58" name="object 58"/>
          <p:cNvSpPr/>
          <p:nvPr/>
        </p:nvSpPr>
        <p:spPr>
          <a:xfrm>
            <a:off x="8494405" y="1976302"/>
            <a:ext cx="146999" cy="15884"/>
          </a:xfrm>
          <a:custGeom>
            <a:avLst/>
            <a:gdLst/>
            <a:ahLst/>
            <a:cxnLst/>
            <a:rect l="l" t="t" r="r" b="b"/>
            <a:pathLst>
              <a:path w="323215" h="34925">
                <a:moveTo>
                  <a:pt x="315393" y="0"/>
                </a:moveTo>
                <a:lnTo>
                  <a:pt x="7737" y="0"/>
                </a:lnTo>
                <a:lnTo>
                  <a:pt x="0" y="7737"/>
                </a:lnTo>
                <a:lnTo>
                  <a:pt x="0" y="26805"/>
                </a:lnTo>
                <a:lnTo>
                  <a:pt x="7737" y="34532"/>
                </a:lnTo>
                <a:lnTo>
                  <a:pt x="315393" y="34532"/>
                </a:lnTo>
                <a:lnTo>
                  <a:pt x="323121" y="26805"/>
                </a:lnTo>
                <a:lnTo>
                  <a:pt x="323121" y="7737"/>
                </a:lnTo>
                <a:lnTo>
                  <a:pt x="315393"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59" name="object 59"/>
          <p:cNvSpPr/>
          <p:nvPr/>
        </p:nvSpPr>
        <p:spPr>
          <a:xfrm>
            <a:off x="8494410" y="2008837"/>
            <a:ext cx="81441" cy="15884"/>
          </a:xfrm>
          <a:custGeom>
            <a:avLst/>
            <a:gdLst/>
            <a:ahLst/>
            <a:cxnLst/>
            <a:rect l="l" t="t" r="r" b="b"/>
            <a:pathLst>
              <a:path w="179069" h="34925">
                <a:moveTo>
                  <a:pt x="171094" y="0"/>
                </a:moveTo>
                <a:lnTo>
                  <a:pt x="7727" y="0"/>
                </a:lnTo>
                <a:lnTo>
                  <a:pt x="0" y="7737"/>
                </a:lnTo>
                <a:lnTo>
                  <a:pt x="0" y="26805"/>
                </a:lnTo>
                <a:lnTo>
                  <a:pt x="7727" y="34532"/>
                </a:lnTo>
                <a:lnTo>
                  <a:pt x="171094" y="34532"/>
                </a:lnTo>
                <a:lnTo>
                  <a:pt x="178821" y="26805"/>
                </a:lnTo>
                <a:lnTo>
                  <a:pt x="178821" y="7737"/>
                </a:lnTo>
                <a:lnTo>
                  <a:pt x="171094"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60" name="object 60"/>
          <p:cNvSpPr/>
          <p:nvPr/>
        </p:nvSpPr>
        <p:spPr>
          <a:xfrm>
            <a:off x="860082" y="2305129"/>
            <a:ext cx="2058461" cy="632240"/>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61" name="object 61"/>
          <p:cNvSpPr/>
          <p:nvPr/>
        </p:nvSpPr>
        <p:spPr>
          <a:xfrm>
            <a:off x="4312462" y="2266466"/>
            <a:ext cx="709562" cy="709562"/>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62" name="object 62"/>
          <p:cNvSpPr/>
          <p:nvPr/>
        </p:nvSpPr>
        <p:spPr>
          <a:xfrm>
            <a:off x="6575349" y="2266851"/>
            <a:ext cx="1739686" cy="728612"/>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63" name="object 63"/>
          <p:cNvSpPr txBox="1"/>
          <p:nvPr/>
        </p:nvSpPr>
        <p:spPr>
          <a:xfrm>
            <a:off x="1542138" y="3044757"/>
            <a:ext cx="706401" cy="155739"/>
          </a:xfrm>
          <a:prstGeom prst="rect">
            <a:avLst/>
          </a:prstGeom>
        </p:spPr>
        <p:txBody>
          <a:bodyPr vert="horz" wrap="square" lIns="0" tIns="5198" rIns="0" bIns="0" rtlCol="0">
            <a:spAutoFit/>
          </a:bodyPr>
          <a:lstStyle/>
          <a:p>
            <a:pPr defTabSz="415869">
              <a:spcBef>
                <a:spcPts val="41"/>
              </a:spcBef>
            </a:pPr>
            <a:r>
              <a:rPr sz="978" b="1" spc="34" dirty="0">
                <a:solidFill>
                  <a:srgbClr val="14286B"/>
                </a:solidFill>
                <a:latin typeface="Arial"/>
                <a:cs typeface="Arial"/>
              </a:rPr>
              <a:t>Individuals</a:t>
            </a:r>
            <a:endParaRPr sz="978">
              <a:solidFill>
                <a:prstClr val="black"/>
              </a:solidFill>
              <a:latin typeface="Arial"/>
              <a:cs typeface="Arial"/>
            </a:endParaRPr>
          </a:p>
        </p:txBody>
      </p:sp>
      <p:sp>
        <p:nvSpPr>
          <p:cNvPr id="64" name="object 64"/>
          <p:cNvSpPr txBox="1"/>
          <p:nvPr/>
        </p:nvSpPr>
        <p:spPr>
          <a:xfrm>
            <a:off x="1101672" y="3384647"/>
            <a:ext cx="468720" cy="155739"/>
          </a:xfrm>
          <a:prstGeom prst="rect">
            <a:avLst/>
          </a:prstGeom>
        </p:spPr>
        <p:txBody>
          <a:bodyPr vert="horz" wrap="square" lIns="0" tIns="5198" rIns="0" bIns="0" rtlCol="0">
            <a:spAutoFit/>
          </a:bodyPr>
          <a:lstStyle/>
          <a:p>
            <a:pPr defTabSz="415869">
              <a:spcBef>
                <a:spcPts val="41"/>
              </a:spcBef>
            </a:pPr>
            <a:r>
              <a:rPr sz="978" b="1" spc="46" dirty="0">
                <a:solidFill>
                  <a:srgbClr val="14286B"/>
                </a:solidFill>
                <a:latin typeface="Arial"/>
                <a:cs typeface="Arial"/>
              </a:rPr>
              <a:t>Benefit</a:t>
            </a:r>
            <a:endParaRPr sz="978">
              <a:solidFill>
                <a:prstClr val="black"/>
              </a:solidFill>
              <a:latin typeface="Arial"/>
              <a:cs typeface="Arial"/>
            </a:endParaRPr>
          </a:p>
        </p:txBody>
      </p:sp>
      <p:sp>
        <p:nvSpPr>
          <p:cNvPr id="65" name="object 65"/>
          <p:cNvSpPr/>
          <p:nvPr/>
        </p:nvSpPr>
        <p:spPr>
          <a:xfrm>
            <a:off x="892142" y="3389532"/>
            <a:ext cx="114292" cy="112235"/>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66" name="object 66"/>
          <p:cNvSpPr/>
          <p:nvPr/>
        </p:nvSpPr>
        <p:spPr>
          <a:xfrm>
            <a:off x="2151111" y="3397546"/>
            <a:ext cx="114292" cy="112235"/>
          </a:xfrm>
          <a:prstGeom prst="rect">
            <a:avLst/>
          </a:prstGeom>
          <a:blipFill>
            <a:blip r:embed="rId7" cstate="print"/>
            <a:stretch>
              <a:fillRect/>
            </a:stretch>
          </a:blipFill>
        </p:spPr>
        <p:txBody>
          <a:bodyPr wrap="square" lIns="0" tIns="0" rIns="0" bIns="0" rtlCol="0"/>
          <a:lstStyle/>
          <a:p>
            <a:pPr defTabSz="415869"/>
            <a:endParaRPr sz="819">
              <a:solidFill>
                <a:prstClr val="black"/>
              </a:solidFill>
              <a:latin typeface="Calibri"/>
            </a:endParaRPr>
          </a:p>
        </p:txBody>
      </p:sp>
      <p:sp>
        <p:nvSpPr>
          <p:cNvPr id="67" name="object 67"/>
          <p:cNvSpPr txBox="1"/>
          <p:nvPr/>
        </p:nvSpPr>
        <p:spPr>
          <a:xfrm>
            <a:off x="2360646" y="3384647"/>
            <a:ext cx="658460" cy="155739"/>
          </a:xfrm>
          <a:prstGeom prst="rect">
            <a:avLst/>
          </a:prstGeom>
        </p:spPr>
        <p:txBody>
          <a:bodyPr vert="horz" wrap="square" lIns="0" tIns="5198" rIns="0" bIns="0" rtlCol="0">
            <a:spAutoFit/>
          </a:bodyPr>
          <a:lstStyle/>
          <a:p>
            <a:pPr defTabSz="415869">
              <a:spcBef>
                <a:spcPts val="41"/>
              </a:spcBef>
            </a:pPr>
            <a:r>
              <a:rPr sz="978" b="1" spc="7" dirty="0">
                <a:solidFill>
                  <a:srgbClr val="14286B"/>
                </a:solidFill>
                <a:latin typeface="Arial"/>
                <a:cs typeface="Arial"/>
              </a:rPr>
              <a:t>W</a:t>
            </a:r>
            <a:r>
              <a:rPr sz="978" b="1" spc="48" dirty="0">
                <a:solidFill>
                  <a:srgbClr val="14286B"/>
                </a:solidFill>
                <a:latin typeface="Arial"/>
                <a:cs typeface="Arial"/>
              </a:rPr>
              <a:t>eakness</a:t>
            </a:r>
            <a:endParaRPr sz="978">
              <a:solidFill>
                <a:prstClr val="black"/>
              </a:solidFill>
              <a:latin typeface="Arial"/>
              <a:cs typeface="Arial"/>
            </a:endParaRPr>
          </a:p>
        </p:txBody>
      </p:sp>
      <p:sp>
        <p:nvSpPr>
          <p:cNvPr id="68" name="object 68"/>
          <p:cNvSpPr/>
          <p:nvPr/>
        </p:nvSpPr>
        <p:spPr>
          <a:xfrm>
            <a:off x="3701819" y="3389532"/>
            <a:ext cx="114292" cy="112235"/>
          </a:xfrm>
          <a:prstGeom prst="rect">
            <a:avLst/>
          </a:prstGeom>
          <a:blipFill>
            <a:blip r:embed="rId8" cstate="print"/>
            <a:stretch>
              <a:fillRect/>
            </a:stretch>
          </a:blipFill>
        </p:spPr>
        <p:txBody>
          <a:bodyPr wrap="square" lIns="0" tIns="0" rIns="0" bIns="0" rtlCol="0"/>
          <a:lstStyle/>
          <a:p>
            <a:pPr defTabSz="415869"/>
            <a:endParaRPr sz="819">
              <a:solidFill>
                <a:prstClr val="black"/>
              </a:solidFill>
              <a:latin typeface="Calibri"/>
            </a:endParaRPr>
          </a:p>
        </p:txBody>
      </p:sp>
      <p:sp>
        <p:nvSpPr>
          <p:cNvPr id="69" name="object 69"/>
          <p:cNvSpPr/>
          <p:nvPr/>
        </p:nvSpPr>
        <p:spPr>
          <a:xfrm>
            <a:off x="4917913" y="3397546"/>
            <a:ext cx="114302" cy="112235"/>
          </a:xfrm>
          <a:prstGeom prst="rect">
            <a:avLst/>
          </a:prstGeom>
          <a:blipFill>
            <a:blip r:embed="rId9" cstate="print"/>
            <a:stretch>
              <a:fillRect/>
            </a:stretch>
          </a:blipFill>
        </p:spPr>
        <p:txBody>
          <a:bodyPr wrap="square" lIns="0" tIns="0" rIns="0" bIns="0" rtlCol="0"/>
          <a:lstStyle/>
          <a:p>
            <a:pPr defTabSz="415869"/>
            <a:endParaRPr sz="819">
              <a:solidFill>
                <a:prstClr val="black"/>
              </a:solidFill>
              <a:latin typeface="Calibri"/>
            </a:endParaRPr>
          </a:p>
        </p:txBody>
      </p:sp>
      <p:sp>
        <p:nvSpPr>
          <p:cNvPr id="70" name="object 70"/>
          <p:cNvSpPr txBox="1"/>
          <p:nvPr/>
        </p:nvSpPr>
        <p:spPr>
          <a:xfrm>
            <a:off x="3911350" y="3044756"/>
            <a:ext cx="1874591" cy="505642"/>
          </a:xfrm>
          <a:prstGeom prst="rect">
            <a:avLst/>
          </a:prstGeom>
        </p:spPr>
        <p:txBody>
          <a:bodyPr vert="horz" wrap="square" lIns="0" tIns="5198" rIns="0" bIns="0" rtlCol="0">
            <a:spAutoFit/>
          </a:bodyPr>
          <a:lstStyle/>
          <a:p>
            <a:pPr marL="253853" defTabSz="415869">
              <a:spcBef>
                <a:spcPts val="41"/>
              </a:spcBef>
            </a:pPr>
            <a:r>
              <a:rPr sz="978" b="1" spc="44" dirty="0">
                <a:solidFill>
                  <a:srgbClr val="14286B"/>
                </a:solidFill>
                <a:latin typeface="Arial"/>
                <a:cs typeface="Arial"/>
              </a:rPr>
              <a:t>Interest</a:t>
            </a:r>
            <a:r>
              <a:rPr sz="978" b="1" spc="93" dirty="0">
                <a:solidFill>
                  <a:srgbClr val="14286B"/>
                </a:solidFill>
                <a:latin typeface="Arial"/>
                <a:cs typeface="Arial"/>
              </a:rPr>
              <a:t> </a:t>
            </a:r>
            <a:r>
              <a:rPr sz="978" b="1" spc="32" dirty="0">
                <a:solidFill>
                  <a:srgbClr val="14286B"/>
                </a:solidFill>
                <a:latin typeface="Arial"/>
                <a:cs typeface="Arial"/>
              </a:rPr>
              <a:t>Groups</a:t>
            </a:r>
            <a:endParaRPr sz="978">
              <a:solidFill>
                <a:prstClr val="black"/>
              </a:solidFill>
              <a:latin typeface="Arial"/>
              <a:cs typeface="Arial"/>
            </a:endParaRPr>
          </a:p>
          <a:p>
            <a:pPr defTabSz="415869">
              <a:spcBef>
                <a:spcPts val="14"/>
              </a:spcBef>
            </a:pPr>
            <a:endParaRPr sz="1296">
              <a:solidFill>
                <a:prstClr val="black"/>
              </a:solidFill>
              <a:latin typeface="Times New Roman"/>
              <a:cs typeface="Times New Roman"/>
            </a:endParaRPr>
          </a:p>
          <a:p>
            <a:pPr defTabSz="415869">
              <a:tabLst>
                <a:tab pos="1215839" algn="l"/>
              </a:tabLst>
            </a:pPr>
            <a:r>
              <a:rPr sz="978" b="1" spc="46" dirty="0">
                <a:solidFill>
                  <a:srgbClr val="14286B"/>
                </a:solidFill>
                <a:latin typeface="Arial"/>
                <a:cs typeface="Arial"/>
              </a:rPr>
              <a:t>Benefi</a:t>
            </a:r>
            <a:r>
              <a:rPr sz="978" b="1" spc="-2" dirty="0">
                <a:solidFill>
                  <a:srgbClr val="14286B"/>
                </a:solidFill>
                <a:latin typeface="Arial"/>
                <a:cs typeface="Arial"/>
              </a:rPr>
              <a:t>t</a:t>
            </a:r>
            <a:r>
              <a:rPr sz="978" b="1" dirty="0">
                <a:solidFill>
                  <a:srgbClr val="14286B"/>
                </a:solidFill>
                <a:latin typeface="Arial"/>
                <a:cs typeface="Arial"/>
              </a:rPr>
              <a:t>	</a:t>
            </a:r>
            <a:r>
              <a:rPr sz="978" b="1" spc="7" dirty="0">
                <a:solidFill>
                  <a:srgbClr val="14286B"/>
                </a:solidFill>
                <a:latin typeface="Arial"/>
                <a:cs typeface="Arial"/>
              </a:rPr>
              <a:t>W</a:t>
            </a:r>
            <a:r>
              <a:rPr sz="978" b="1" spc="48" dirty="0">
                <a:solidFill>
                  <a:srgbClr val="14286B"/>
                </a:solidFill>
                <a:latin typeface="Arial"/>
                <a:cs typeface="Arial"/>
              </a:rPr>
              <a:t>eakness</a:t>
            </a:r>
            <a:endParaRPr sz="978">
              <a:solidFill>
                <a:prstClr val="black"/>
              </a:solidFill>
              <a:latin typeface="Arial"/>
              <a:cs typeface="Arial"/>
            </a:endParaRPr>
          </a:p>
        </p:txBody>
      </p:sp>
      <p:sp>
        <p:nvSpPr>
          <p:cNvPr id="71" name="object 71"/>
          <p:cNvSpPr/>
          <p:nvPr/>
        </p:nvSpPr>
        <p:spPr>
          <a:xfrm>
            <a:off x="6459103" y="3389532"/>
            <a:ext cx="114302" cy="112235"/>
          </a:xfrm>
          <a:prstGeom prst="rect">
            <a:avLst/>
          </a:prstGeom>
          <a:blipFill>
            <a:blip r:embed="rId10" cstate="print"/>
            <a:stretch>
              <a:fillRect/>
            </a:stretch>
          </a:blipFill>
        </p:spPr>
        <p:txBody>
          <a:bodyPr wrap="square" lIns="0" tIns="0" rIns="0" bIns="0" rtlCol="0"/>
          <a:lstStyle/>
          <a:p>
            <a:pPr defTabSz="415869"/>
            <a:endParaRPr sz="819">
              <a:solidFill>
                <a:prstClr val="black"/>
              </a:solidFill>
              <a:latin typeface="Calibri"/>
            </a:endParaRPr>
          </a:p>
        </p:txBody>
      </p:sp>
      <p:sp>
        <p:nvSpPr>
          <p:cNvPr id="72" name="object 72"/>
          <p:cNvSpPr/>
          <p:nvPr/>
        </p:nvSpPr>
        <p:spPr>
          <a:xfrm>
            <a:off x="7679970" y="3397546"/>
            <a:ext cx="114302" cy="112235"/>
          </a:xfrm>
          <a:prstGeom prst="rect">
            <a:avLst/>
          </a:prstGeom>
          <a:blipFill>
            <a:blip r:embed="rId11" cstate="print"/>
            <a:stretch>
              <a:fillRect/>
            </a:stretch>
          </a:blipFill>
        </p:spPr>
        <p:txBody>
          <a:bodyPr wrap="square" lIns="0" tIns="0" rIns="0" bIns="0" rtlCol="0"/>
          <a:lstStyle/>
          <a:p>
            <a:pPr defTabSz="415869"/>
            <a:endParaRPr sz="819">
              <a:solidFill>
                <a:prstClr val="black"/>
              </a:solidFill>
              <a:latin typeface="Calibri"/>
            </a:endParaRPr>
          </a:p>
        </p:txBody>
      </p:sp>
      <p:sp>
        <p:nvSpPr>
          <p:cNvPr id="73" name="object 73"/>
          <p:cNvSpPr txBox="1"/>
          <p:nvPr/>
        </p:nvSpPr>
        <p:spPr>
          <a:xfrm>
            <a:off x="6519869" y="3044756"/>
            <a:ext cx="2027942" cy="505642"/>
          </a:xfrm>
          <a:prstGeom prst="rect">
            <a:avLst/>
          </a:prstGeom>
        </p:spPr>
        <p:txBody>
          <a:bodyPr vert="horz" wrap="square" lIns="0" tIns="5198" rIns="0" bIns="0" rtlCol="0">
            <a:spAutoFit/>
          </a:bodyPr>
          <a:lstStyle/>
          <a:p>
            <a:pPr defTabSz="415869">
              <a:spcBef>
                <a:spcPts val="41"/>
              </a:spcBef>
            </a:pPr>
            <a:r>
              <a:rPr sz="978" b="1" spc="29" dirty="0">
                <a:solidFill>
                  <a:srgbClr val="14286B"/>
                </a:solidFill>
                <a:latin typeface="Arial"/>
                <a:cs typeface="Arial"/>
              </a:rPr>
              <a:t>Businesses </a:t>
            </a:r>
            <a:r>
              <a:rPr sz="978" b="1" spc="20" dirty="0">
                <a:solidFill>
                  <a:srgbClr val="14286B"/>
                </a:solidFill>
                <a:latin typeface="Arial"/>
                <a:cs typeface="Arial"/>
              </a:rPr>
              <a:t>or</a:t>
            </a:r>
            <a:r>
              <a:rPr sz="978" b="1" spc="155" dirty="0">
                <a:solidFill>
                  <a:srgbClr val="14286B"/>
                </a:solidFill>
                <a:latin typeface="Arial"/>
                <a:cs typeface="Arial"/>
              </a:rPr>
              <a:t> </a:t>
            </a:r>
            <a:r>
              <a:rPr sz="978" b="1" spc="44" dirty="0">
                <a:solidFill>
                  <a:srgbClr val="14286B"/>
                </a:solidFill>
                <a:latin typeface="Arial"/>
                <a:cs typeface="Arial"/>
              </a:rPr>
              <a:t>Organizations</a:t>
            </a:r>
            <a:endParaRPr sz="978">
              <a:solidFill>
                <a:prstClr val="black"/>
              </a:solidFill>
              <a:latin typeface="Arial"/>
              <a:cs typeface="Arial"/>
            </a:endParaRPr>
          </a:p>
          <a:p>
            <a:pPr defTabSz="415869">
              <a:spcBef>
                <a:spcPts val="14"/>
              </a:spcBef>
            </a:pPr>
            <a:endParaRPr sz="1296">
              <a:solidFill>
                <a:prstClr val="black"/>
              </a:solidFill>
              <a:latin typeface="Times New Roman"/>
              <a:cs typeface="Times New Roman"/>
            </a:endParaRPr>
          </a:p>
          <a:p>
            <a:pPr marL="148731" defTabSz="415869">
              <a:tabLst>
                <a:tab pos="1369480" algn="l"/>
              </a:tabLst>
            </a:pPr>
            <a:r>
              <a:rPr sz="978" b="1" spc="46" dirty="0">
                <a:solidFill>
                  <a:srgbClr val="14286B"/>
                </a:solidFill>
                <a:latin typeface="Arial"/>
                <a:cs typeface="Arial"/>
              </a:rPr>
              <a:t>Benefi</a:t>
            </a:r>
            <a:r>
              <a:rPr sz="978" b="1" spc="-2" dirty="0">
                <a:solidFill>
                  <a:srgbClr val="14286B"/>
                </a:solidFill>
                <a:latin typeface="Arial"/>
                <a:cs typeface="Arial"/>
              </a:rPr>
              <a:t>t</a:t>
            </a:r>
            <a:r>
              <a:rPr sz="978" b="1" dirty="0">
                <a:solidFill>
                  <a:srgbClr val="14286B"/>
                </a:solidFill>
                <a:latin typeface="Arial"/>
                <a:cs typeface="Arial"/>
              </a:rPr>
              <a:t>	</a:t>
            </a:r>
            <a:r>
              <a:rPr sz="978" b="1" spc="7" dirty="0">
                <a:solidFill>
                  <a:srgbClr val="14286B"/>
                </a:solidFill>
                <a:latin typeface="Arial"/>
                <a:cs typeface="Arial"/>
              </a:rPr>
              <a:t>W</a:t>
            </a:r>
            <a:r>
              <a:rPr sz="978" b="1" spc="48" dirty="0">
                <a:solidFill>
                  <a:srgbClr val="14286B"/>
                </a:solidFill>
                <a:latin typeface="Arial"/>
                <a:cs typeface="Arial"/>
              </a:rPr>
              <a:t>eakness</a:t>
            </a:r>
            <a:endParaRPr sz="978">
              <a:solidFill>
                <a:prstClr val="black"/>
              </a:solidFill>
              <a:latin typeface="Arial"/>
              <a:cs typeface="Arial"/>
            </a:endParaRPr>
          </a:p>
        </p:txBody>
      </p:sp>
    </p:spTree>
    <p:extLst>
      <p:ext uri="{BB962C8B-B14F-4D97-AF65-F5344CB8AC3E}">
        <p14:creationId xmlns:p14="http://schemas.microsoft.com/office/powerpoint/2010/main" val="116618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17027" y="2674016"/>
            <a:ext cx="3950474" cy="2945456"/>
          </a:xfrm>
          <a:custGeom>
            <a:avLst/>
            <a:gdLst/>
            <a:ahLst/>
            <a:cxnLst/>
            <a:rect l="l" t="t" r="r" b="b"/>
            <a:pathLst>
              <a:path w="8686165" h="6476365">
                <a:moveTo>
                  <a:pt x="0" y="6476242"/>
                </a:moveTo>
                <a:lnTo>
                  <a:pt x="8685599" y="6476242"/>
                </a:lnTo>
                <a:lnTo>
                  <a:pt x="8685599" y="0"/>
                </a:lnTo>
                <a:lnTo>
                  <a:pt x="0" y="0"/>
                </a:lnTo>
                <a:lnTo>
                  <a:pt x="0" y="6476242"/>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txBox="1"/>
          <p:nvPr/>
        </p:nvSpPr>
        <p:spPr>
          <a:xfrm>
            <a:off x="980313" y="2960218"/>
            <a:ext cx="3182847" cy="633026"/>
          </a:xfrm>
          <a:prstGeom prst="rect">
            <a:avLst/>
          </a:prstGeom>
        </p:spPr>
        <p:txBody>
          <a:bodyPr vert="horz" wrap="square" lIns="0" tIns="78264" rIns="0" bIns="0" rtlCol="0">
            <a:spAutoFit/>
          </a:bodyPr>
          <a:lstStyle/>
          <a:p>
            <a:pPr marL="5776" defTabSz="415869">
              <a:spcBef>
                <a:spcPts val="617"/>
              </a:spcBef>
            </a:pPr>
            <a:r>
              <a:rPr sz="1350" b="1" spc="32" dirty="0">
                <a:solidFill>
                  <a:srgbClr val="14296B"/>
                </a:solidFill>
                <a:latin typeface="Arial"/>
                <a:cs typeface="Arial"/>
              </a:rPr>
              <a:t>Tutorials</a:t>
            </a:r>
            <a:endParaRPr sz="1350" dirty="0">
              <a:solidFill>
                <a:prstClr val="black"/>
              </a:solidFill>
              <a:latin typeface="Arial"/>
              <a:cs typeface="Arial"/>
            </a:endParaRPr>
          </a:p>
          <a:p>
            <a:pPr marL="5776" marR="2311" defTabSz="415869">
              <a:lnSpc>
                <a:spcPts val="1014"/>
              </a:lnSpc>
              <a:spcBef>
                <a:spcPts val="737"/>
              </a:spcBef>
            </a:pPr>
            <a:r>
              <a:rPr sz="978" spc="46" dirty="0">
                <a:solidFill>
                  <a:srgbClr val="14296B"/>
                </a:solidFill>
                <a:latin typeface="Arial"/>
                <a:cs typeface="Arial"/>
              </a:rPr>
              <a:t>How </a:t>
            </a:r>
            <a:r>
              <a:rPr sz="978" spc="48" dirty="0">
                <a:solidFill>
                  <a:srgbClr val="14296B"/>
                </a:solidFill>
                <a:latin typeface="Arial"/>
                <a:cs typeface="Arial"/>
              </a:rPr>
              <a:t>to </a:t>
            </a:r>
            <a:r>
              <a:rPr sz="978" spc="50" dirty="0">
                <a:solidFill>
                  <a:srgbClr val="14296B"/>
                </a:solidFill>
                <a:latin typeface="Arial"/>
                <a:cs typeface="Arial"/>
              </a:rPr>
              <a:t>use/style/wear </a:t>
            </a:r>
            <a:r>
              <a:rPr sz="978" spc="39" dirty="0">
                <a:solidFill>
                  <a:srgbClr val="14296B"/>
                </a:solidFill>
                <a:latin typeface="Arial"/>
                <a:cs typeface="Arial"/>
              </a:rPr>
              <a:t>your </a:t>
            </a:r>
            <a:r>
              <a:rPr sz="978" spc="59" dirty="0">
                <a:solidFill>
                  <a:srgbClr val="14296B"/>
                </a:solidFill>
                <a:latin typeface="Arial"/>
                <a:cs typeface="Arial"/>
              </a:rPr>
              <a:t>product </a:t>
            </a:r>
            <a:r>
              <a:rPr sz="978" spc="34" dirty="0">
                <a:solidFill>
                  <a:srgbClr val="14296B"/>
                </a:solidFill>
                <a:latin typeface="Arial"/>
                <a:cs typeface="Arial"/>
              </a:rPr>
              <a:t>and </a:t>
            </a:r>
            <a:r>
              <a:rPr sz="978" spc="48" dirty="0">
                <a:solidFill>
                  <a:srgbClr val="14296B"/>
                </a:solidFill>
                <a:latin typeface="Arial"/>
                <a:cs typeface="Arial"/>
              </a:rPr>
              <a:t>portray </a:t>
            </a:r>
            <a:r>
              <a:rPr sz="978" spc="50" dirty="0">
                <a:solidFill>
                  <a:srgbClr val="14296B"/>
                </a:solidFill>
                <a:latin typeface="Arial"/>
                <a:cs typeface="Arial"/>
              </a:rPr>
              <a:t>the  </a:t>
            </a:r>
            <a:r>
              <a:rPr sz="978" spc="41" dirty="0">
                <a:solidFill>
                  <a:srgbClr val="14296B"/>
                </a:solidFill>
                <a:latin typeface="Arial"/>
                <a:cs typeface="Arial"/>
              </a:rPr>
              <a:t>lifestyle </a:t>
            </a:r>
            <a:r>
              <a:rPr sz="978" spc="39" dirty="0">
                <a:solidFill>
                  <a:srgbClr val="14296B"/>
                </a:solidFill>
                <a:latin typeface="Arial"/>
                <a:cs typeface="Arial"/>
              </a:rPr>
              <a:t>of </a:t>
            </a:r>
            <a:r>
              <a:rPr sz="978" spc="32" dirty="0">
                <a:solidFill>
                  <a:srgbClr val="14296B"/>
                </a:solidFill>
                <a:latin typeface="Arial"/>
                <a:cs typeface="Arial"/>
              </a:rPr>
              <a:t>users </a:t>
            </a:r>
            <a:r>
              <a:rPr sz="978" spc="39" dirty="0">
                <a:solidFill>
                  <a:srgbClr val="14296B"/>
                </a:solidFill>
                <a:latin typeface="Arial"/>
                <a:cs typeface="Arial"/>
              </a:rPr>
              <a:t>using</a:t>
            </a:r>
            <a:r>
              <a:rPr sz="978" spc="269" dirty="0">
                <a:solidFill>
                  <a:srgbClr val="14296B"/>
                </a:solidFill>
                <a:latin typeface="Arial"/>
                <a:cs typeface="Arial"/>
              </a:rPr>
              <a:t> </a:t>
            </a:r>
            <a:r>
              <a:rPr sz="978" spc="57" dirty="0">
                <a:solidFill>
                  <a:srgbClr val="14296B"/>
                </a:solidFill>
                <a:latin typeface="Arial"/>
                <a:cs typeface="Arial"/>
              </a:rPr>
              <a:t>it.</a:t>
            </a:r>
            <a:endParaRPr sz="978" dirty="0">
              <a:solidFill>
                <a:prstClr val="black"/>
              </a:solidFill>
              <a:latin typeface="Arial"/>
              <a:cs typeface="Arial"/>
            </a:endParaRPr>
          </a:p>
        </p:txBody>
      </p:sp>
      <p:sp>
        <p:nvSpPr>
          <p:cNvPr id="5" name="object 5"/>
          <p:cNvSpPr/>
          <p:nvPr/>
        </p:nvSpPr>
        <p:spPr>
          <a:xfrm>
            <a:off x="717027" y="2388553"/>
            <a:ext cx="600123" cy="597524"/>
          </a:xfrm>
          <a:custGeom>
            <a:avLst/>
            <a:gdLst/>
            <a:ahLst/>
            <a:cxnLst/>
            <a:rect l="l" t="t" r="r" b="b"/>
            <a:pathLst>
              <a:path w="1319530" h="1313814">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801632" y="2471043"/>
            <a:ext cx="430887" cy="429155"/>
          </a:xfrm>
          <a:custGeom>
            <a:avLst/>
            <a:gdLst/>
            <a:ahLst/>
            <a:cxnLst/>
            <a:rect l="l" t="t" r="r" b="b"/>
            <a:pathLst>
              <a:path w="947419"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988380" y="3637252"/>
            <a:ext cx="1719156" cy="1979387"/>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988375" y="3637250"/>
            <a:ext cx="1727015" cy="1979425"/>
          </a:xfrm>
          <a:custGeom>
            <a:avLst/>
            <a:gdLst/>
            <a:ahLst/>
            <a:cxnLst/>
            <a:rect l="l" t="t" r="r" b="b"/>
            <a:pathLst>
              <a:path w="3797300" h="4352290">
                <a:moveTo>
                  <a:pt x="0" y="4352213"/>
                </a:moveTo>
                <a:lnTo>
                  <a:pt x="3796743" y="4352213"/>
                </a:lnTo>
                <a:lnTo>
                  <a:pt x="3796743" y="0"/>
                </a:lnTo>
                <a:lnTo>
                  <a:pt x="0" y="0"/>
                </a:lnTo>
                <a:lnTo>
                  <a:pt x="0" y="4352213"/>
                </a:lnTo>
                <a:close/>
              </a:path>
            </a:pathLst>
          </a:custGeom>
          <a:ln w="10052">
            <a:solidFill>
              <a:srgbClr val="000000"/>
            </a:solidFill>
          </a:ln>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2974198" y="3637249"/>
            <a:ext cx="1351917" cy="1979390"/>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2974198" y="3637250"/>
            <a:ext cx="1352154" cy="1979425"/>
          </a:xfrm>
          <a:custGeom>
            <a:avLst/>
            <a:gdLst/>
            <a:ahLst/>
            <a:cxnLst/>
            <a:rect l="l" t="t" r="r" b="b"/>
            <a:pathLst>
              <a:path w="2973070" h="4352290">
                <a:moveTo>
                  <a:pt x="0" y="4352213"/>
                </a:moveTo>
                <a:lnTo>
                  <a:pt x="2972548" y="4352213"/>
                </a:lnTo>
                <a:lnTo>
                  <a:pt x="2972548" y="0"/>
                </a:lnTo>
                <a:lnTo>
                  <a:pt x="0" y="0"/>
                </a:lnTo>
                <a:lnTo>
                  <a:pt x="0" y="4352213"/>
                </a:lnTo>
                <a:close/>
              </a:path>
            </a:pathLst>
          </a:custGeom>
          <a:ln w="10052">
            <a:solidFill>
              <a:srgbClr val="000000"/>
            </a:solidFill>
          </a:ln>
        </p:spPr>
        <p:txBody>
          <a:bodyPr wrap="square" lIns="0" tIns="0" rIns="0" bIns="0" rtlCol="0"/>
          <a:lstStyle/>
          <a:p>
            <a:pPr defTabSz="415869"/>
            <a:endParaRPr sz="819">
              <a:solidFill>
                <a:prstClr val="black"/>
              </a:solidFill>
              <a:latin typeface="Calibri"/>
            </a:endParaRPr>
          </a:p>
        </p:txBody>
      </p:sp>
      <p:sp>
        <p:nvSpPr>
          <p:cNvPr id="11" name="object 11"/>
          <p:cNvSpPr txBox="1"/>
          <p:nvPr/>
        </p:nvSpPr>
        <p:spPr>
          <a:xfrm>
            <a:off x="566005" y="1869049"/>
            <a:ext cx="766182" cy="265397"/>
          </a:xfrm>
          <a:prstGeom prst="rect">
            <a:avLst/>
          </a:prstGeom>
        </p:spPr>
        <p:txBody>
          <a:bodyPr vert="horz" wrap="square" lIns="0" tIns="6353" rIns="0" bIns="0" rtlCol="0">
            <a:spAutoFit/>
          </a:bodyPr>
          <a:lstStyle/>
          <a:p>
            <a:pPr marL="5776" defTabSz="415869">
              <a:spcBef>
                <a:spcPts val="50"/>
              </a:spcBef>
            </a:pPr>
            <a:r>
              <a:rPr sz="1683" b="1" spc="68" dirty="0">
                <a:solidFill>
                  <a:srgbClr val="14296B"/>
                </a:solidFill>
                <a:latin typeface="Arial"/>
                <a:cs typeface="Arial"/>
              </a:rPr>
              <a:t>Videos</a:t>
            </a:r>
            <a:endParaRPr sz="1683">
              <a:solidFill>
                <a:prstClr val="black"/>
              </a:solidFill>
              <a:latin typeface="Arial"/>
              <a:cs typeface="Arial"/>
            </a:endParaRPr>
          </a:p>
        </p:txBody>
      </p:sp>
      <p:sp>
        <p:nvSpPr>
          <p:cNvPr id="12" name="object 12"/>
          <p:cNvSpPr txBox="1">
            <a:spLocks noGrp="1"/>
          </p:cNvSpPr>
          <p:nvPr>
            <p:ph type="title"/>
          </p:nvPr>
        </p:nvSpPr>
        <p:spPr>
          <a:xfrm>
            <a:off x="545533" y="1515003"/>
            <a:ext cx="6212183"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25" dirty="0"/>
              <a:t>Types </a:t>
            </a:r>
            <a:r>
              <a:rPr sz="2400" spc="44" dirty="0"/>
              <a:t>of </a:t>
            </a:r>
            <a:r>
              <a:rPr sz="2400" spc="86" dirty="0"/>
              <a:t>Instagram </a:t>
            </a:r>
            <a:r>
              <a:rPr sz="2400" spc="62" dirty="0"/>
              <a:t>Posts</a:t>
            </a:r>
            <a:r>
              <a:rPr sz="2400" spc="507" dirty="0"/>
              <a:t> </a:t>
            </a:r>
            <a:r>
              <a:rPr sz="2400" i="1" spc="80" dirty="0"/>
              <a:t>(Continued)</a:t>
            </a:r>
            <a:endParaRPr sz="2400" dirty="0"/>
          </a:p>
        </p:txBody>
      </p:sp>
      <p:sp>
        <p:nvSpPr>
          <p:cNvPr id="13" name="object 13"/>
          <p:cNvSpPr/>
          <p:nvPr/>
        </p:nvSpPr>
        <p:spPr>
          <a:xfrm>
            <a:off x="5006548" y="2687246"/>
            <a:ext cx="3754091" cy="2932171"/>
          </a:xfrm>
          <a:custGeom>
            <a:avLst/>
            <a:gdLst/>
            <a:ahLst/>
            <a:cxnLst/>
            <a:rect l="l" t="t" r="r" b="b"/>
            <a:pathLst>
              <a:path w="8254365" h="6447155">
                <a:moveTo>
                  <a:pt x="0" y="6447154"/>
                </a:moveTo>
                <a:lnTo>
                  <a:pt x="8253968" y="6447154"/>
                </a:lnTo>
                <a:lnTo>
                  <a:pt x="8253968" y="0"/>
                </a:lnTo>
                <a:lnTo>
                  <a:pt x="0" y="0"/>
                </a:lnTo>
                <a:lnTo>
                  <a:pt x="0" y="6447154"/>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4" name="object 14"/>
          <p:cNvSpPr txBox="1"/>
          <p:nvPr/>
        </p:nvSpPr>
        <p:spPr>
          <a:xfrm>
            <a:off x="5232927" y="2960218"/>
            <a:ext cx="3754090" cy="645850"/>
          </a:xfrm>
          <a:prstGeom prst="rect">
            <a:avLst/>
          </a:prstGeom>
        </p:spPr>
        <p:txBody>
          <a:bodyPr vert="horz" wrap="square" lIns="0" tIns="78264" rIns="0" bIns="0" rtlCol="0">
            <a:spAutoFit/>
          </a:bodyPr>
          <a:lstStyle/>
          <a:p>
            <a:pPr marL="5776" defTabSz="415869">
              <a:spcBef>
                <a:spcPts val="617"/>
              </a:spcBef>
            </a:pPr>
            <a:r>
              <a:rPr sz="1350" b="1" spc="41" dirty="0">
                <a:solidFill>
                  <a:srgbClr val="14296B"/>
                </a:solidFill>
                <a:latin typeface="Arial"/>
                <a:cs typeface="Arial"/>
              </a:rPr>
              <a:t>Creative </a:t>
            </a:r>
            <a:r>
              <a:rPr sz="1350" b="1" spc="37" dirty="0">
                <a:solidFill>
                  <a:srgbClr val="14296B"/>
                </a:solidFill>
                <a:latin typeface="Arial"/>
                <a:cs typeface="Arial"/>
              </a:rPr>
              <a:t>Process </a:t>
            </a:r>
            <a:r>
              <a:rPr sz="1350" b="1" spc="29" dirty="0">
                <a:solidFill>
                  <a:srgbClr val="14296B"/>
                </a:solidFill>
                <a:latin typeface="Arial"/>
                <a:cs typeface="Arial"/>
              </a:rPr>
              <a:t>and Quality </a:t>
            </a:r>
            <a:r>
              <a:rPr sz="1350" b="1" spc="20" dirty="0">
                <a:solidFill>
                  <a:srgbClr val="14296B"/>
                </a:solidFill>
                <a:latin typeface="Arial"/>
                <a:cs typeface="Arial"/>
              </a:rPr>
              <a:t>of</a:t>
            </a:r>
            <a:r>
              <a:rPr sz="1350" b="1" spc="46" dirty="0">
                <a:solidFill>
                  <a:srgbClr val="14296B"/>
                </a:solidFill>
                <a:latin typeface="Arial"/>
                <a:cs typeface="Arial"/>
              </a:rPr>
              <a:t> Product</a:t>
            </a:r>
            <a:endParaRPr sz="1350" dirty="0">
              <a:solidFill>
                <a:prstClr val="black"/>
              </a:solidFill>
              <a:latin typeface="Arial"/>
              <a:cs typeface="Arial"/>
            </a:endParaRPr>
          </a:p>
          <a:p>
            <a:pPr marL="5776" defTabSz="415869">
              <a:lnSpc>
                <a:spcPts val="1094"/>
              </a:lnSpc>
              <a:spcBef>
                <a:spcPts val="571"/>
              </a:spcBef>
            </a:pPr>
            <a:r>
              <a:rPr sz="978" spc="34" dirty="0">
                <a:solidFill>
                  <a:srgbClr val="14296B"/>
                </a:solidFill>
                <a:latin typeface="Arial"/>
                <a:cs typeface="Arial"/>
              </a:rPr>
              <a:t>Videos </a:t>
            </a:r>
            <a:r>
              <a:rPr sz="978" spc="39" dirty="0">
                <a:solidFill>
                  <a:srgbClr val="14296B"/>
                </a:solidFill>
                <a:latin typeface="Arial"/>
                <a:cs typeface="Arial"/>
              </a:rPr>
              <a:t>of </a:t>
            </a:r>
            <a:r>
              <a:rPr sz="978" spc="46" dirty="0">
                <a:solidFill>
                  <a:srgbClr val="14296B"/>
                </a:solidFill>
                <a:latin typeface="Arial"/>
                <a:cs typeface="Arial"/>
              </a:rPr>
              <a:t>sketches </a:t>
            </a:r>
            <a:r>
              <a:rPr sz="978" spc="39" dirty="0">
                <a:solidFill>
                  <a:srgbClr val="14296B"/>
                </a:solidFill>
                <a:latin typeface="Arial"/>
                <a:cs typeface="Arial"/>
              </a:rPr>
              <a:t>of your </a:t>
            </a:r>
            <a:r>
              <a:rPr sz="978" spc="55" dirty="0">
                <a:solidFill>
                  <a:srgbClr val="14296B"/>
                </a:solidFill>
                <a:latin typeface="Arial"/>
                <a:cs typeface="Arial"/>
              </a:rPr>
              <a:t>upcoming </a:t>
            </a:r>
            <a:r>
              <a:rPr sz="978" spc="57" dirty="0">
                <a:solidFill>
                  <a:srgbClr val="14296B"/>
                </a:solidFill>
                <a:latin typeface="Arial"/>
                <a:cs typeface="Arial"/>
              </a:rPr>
              <a:t>product,</a:t>
            </a:r>
            <a:r>
              <a:rPr sz="978" spc="95" dirty="0">
                <a:solidFill>
                  <a:srgbClr val="14296B"/>
                </a:solidFill>
                <a:latin typeface="Arial"/>
                <a:cs typeface="Arial"/>
              </a:rPr>
              <a:t> </a:t>
            </a:r>
            <a:r>
              <a:rPr sz="978" spc="52" dirty="0">
                <a:solidFill>
                  <a:srgbClr val="14296B"/>
                </a:solidFill>
                <a:latin typeface="Arial"/>
                <a:cs typeface="Arial"/>
              </a:rPr>
              <a:t>visiting</a:t>
            </a:r>
            <a:endParaRPr sz="978" dirty="0">
              <a:solidFill>
                <a:prstClr val="black"/>
              </a:solidFill>
              <a:latin typeface="Arial"/>
              <a:cs typeface="Arial"/>
            </a:endParaRPr>
          </a:p>
          <a:p>
            <a:pPr marL="5776" defTabSz="415869">
              <a:lnSpc>
                <a:spcPts val="1094"/>
              </a:lnSpc>
            </a:pPr>
            <a:r>
              <a:rPr sz="978" spc="34" dirty="0">
                <a:solidFill>
                  <a:srgbClr val="14296B"/>
                </a:solidFill>
                <a:latin typeface="Arial"/>
                <a:cs typeface="Arial"/>
              </a:rPr>
              <a:t>the </a:t>
            </a:r>
            <a:r>
              <a:rPr sz="978" spc="44" dirty="0">
                <a:solidFill>
                  <a:srgbClr val="14296B"/>
                </a:solidFill>
                <a:latin typeface="Arial"/>
                <a:cs typeface="Arial"/>
              </a:rPr>
              <a:t>manufacturer </a:t>
            </a:r>
            <a:r>
              <a:rPr sz="978" spc="34" dirty="0">
                <a:solidFill>
                  <a:srgbClr val="14296B"/>
                </a:solidFill>
                <a:latin typeface="Arial"/>
                <a:cs typeface="Arial"/>
              </a:rPr>
              <a:t>and </a:t>
            </a:r>
            <a:r>
              <a:rPr sz="978" spc="-20" dirty="0">
                <a:solidFill>
                  <a:srgbClr val="14296B"/>
                </a:solidFill>
                <a:latin typeface="Arial"/>
                <a:cs typeface="Arial"/>
              </a:rPr>
              <a:t>a </a:t>
            </a:r>
            <a:r>
              <a:rPr sz="978" spc="32" dirty="0">
                <a:solidFill>
                  <a:srgbClr val="14296B"/>
                </a:solidFill>
                <a:latin typeface="Arial"/>
                <a:cs typeface="Arial"/>
              </a:rPr>
              <a:t>sneak </a:t>
            </a:r>
            <a:r>
              <a:rPr sz="978" spc="37" dirty="0">
                <a:solidFill>
                  <a:srgbClr val="14296B"/>
                </a:solidFill>
                <a:latin typeface="Arial"/>
                <a:cs typeface="Arial"/>
              </a:rPr>
              <a:t>peek </a:t>
            </a:r>
            <a:r>
              <a:rPr sz="978" spc="39" dirty="0">
                <a:solidFill>
                  <a:srgbClr val="14296B"/>
                </a:solidFill>
                <a:latin typeface="Arial"/>
                <a:cs typeface="Arial"/>
              </a:rPr>
              <a:t>of </a:t>
            </a:r>
            <a:r>
              <a:rPr sz="978" spc="34" dirty="0">
                <a:solidFill>
                  <a:srgbClr val="14296B"/>
                </a:solidFill>
                <a:latin typeface="Arial"/>
                <a:cs typeface="Arial"/>
              </a:rPr>
              <a:t>the </a:t>
            </a:r>
            <a:r>
              <a:rPr sz="978" spc="37" dirty="0">
                <a:solidFill>
                  <a:srgbClr val="14296B"/>
                </a:solidFill>
                <a:latin typeface="Arial"/>
                <a:cs typeface="Arial"/>
              </a:rPr>
              <a:t>final</a:t>
            </a:r>
            <a:r>
              <a:rPr sz="978" spc="89" dirty="0">
                <a:solidFill>
                  <a:srgbClr val="14296B"/>
                </a:solidFill>
                <a:latin typeface="Arial"/>
                <a:cs typeface="Arial"/>
              </a:rPr>
              <a:t> </a:t>
            </a:r>
            <a:r>
              <a:rPr sz="978" spc="64" dirty="0">
                <a:solidFill>
                  <a:srgbClr val="14296B"/>
                </a:solidFill>
                <a:latin typeface="Arial"/>
                <a:cs typeface="Arial"/>
              </a:rPr>
              <a:t>product.</a:t>
            </a:r>
            <a:endParaRPr sz="978" dirty="0">
              <a:solidFill>
                <a:prstClr val="black"/>
              </a:solidFill>
              <a:latin typeface="Arial"/>
              <a:cs typeface="Arial"/>
            </a:endParaRPr>
          </a:p>
        </p:txBody>
      </p:sp>
      <p:sp>
        <p:nvSpPr>
          <p:cNvPr id="15" name="object 15"/>
          <p:cNvSpPr/>
          <p:nvPr/>
        </p:nvSpPr>
        <p:spPr>
          <a:xfrm>
            <a:off x="5011334" y="2336317"/>
            <a:ext cx="600123" cy="597524"/>
          </a:xfrm>
          <a:custGeom>
            <a:avLst/>
            <a:gdLst/>
            <a:ahLst/>
            <a:cxnLst/>
            <a:rect l="l" t="t" r="r" b="b"/>
            <a:pathLst>
              <a:path w="1319529" h="1313814">
                <a:moveTo>
                  <a:pt x="659718" y="0"/>
                </a:moveTo>
                <a:lnTo>
                  <a:pt x="612603" y="1649"/>
                </a:lnTo>
                <a:lnTo>
                  <a:pt x="566382" y="6521"/>
                </a:lnTo>
                <a:lnTo>
                  <a:pt x="521167" y="14507"/>
                </a:lnTo>
                <a:lnTo>
                  <a:pt x="477070" y="25495"/>
                </a:lnTo>
                <a:lnTo>
                  <a:pt x="434202" y="39373"/>
                </a:lnTo>
                <a:lnTo>
                  <a:pt x="392674" y="56030"/>
                </a:lnTo>
                <a:lnTo>
                  <a:pt x="352599" y="75356"/>
                </a:lnTo>
                <a:lnTo>
                  <a:pt x="314087" y="97238"/>
                </a:lnTo>
                <a:lnTo>
                  <a:pt x="277252" y="121567"/>
                </a:lnTo>
                <a:lnTo>
                  <a:pt x="242203" y="148230"/>
                </a:lnTo>
                <a:lnTo>
                  <a:pt x="209053" y="177117"/>
                </a:lnTo>
                <a:lnTo>
                  <a:pt x="177914" y="208117"/>
                </a:lnTo>
                <a:lnTo>
                  <a:pt x="148897" y="241118"/>
                </a:lnTo>
                <a:lnTo>
                  <a:pt x="122113" y="276009"/>
                </a:lnTo>
                <a:lnTo>
                  <a:pt x="97675" y="312680"/>
                </a:lnTo>
                <a:lnTo>
                  <a:pt x="75694" y="351018"/>
                </a:lnTo>
                <a:lnTo>
                  <a:pt x="56282" y="390913"/>
                </a:lnTo>
                <a:lnTo>
                  <a:pt x="39549" y="432254"/>
                </a:lnTo>
                <a:lnTo>
                  <a:pt x="25609" y="474930"/>
                </a:lnTo>
                <a:lnTo>
                  <a:pt x="14572" y="518829"/>
                </a:lnTo>
                <a:lnTo>
                  <a:pt x="6551" y="563840"/>
                </a:lnTo>
                <a:lnTo>
                  <a:pt x="1656" y="609852"/>
                </a:lnTo>
                <a:lnTo>
                  <a:pt x="0" y="656754"/>
                </a:lnTo>
                <a:lnTo>
                  <a:pt x="1656" y="703657"/>
                </a:lnTo>
                <a:lnTo>
                  <a:pt x="6551" y="749669"/>
                </a:lnTo>
                <a:lnTo>
                  <a:pt x="14572" y="794680"/>
                </a:lnTo>
                <a:lnTo>
                  <a:pt x="25609" y="838579"/>
                </a:lnTo>
                <a:lnTo>
                  <a:pt x="39549" y="881254"/>
                </a:lnTo>
                <a:lnTo>
                  <a:pt x="56282" y="922595"/>
                </a:lnTo>
                <a:lnTo>
                  <a:pt x="75694" y="962490"/>
                </a:lnTo>
                <a:lnTo>
                  <a:pt x="97675" y="1000829"/>
                </a:lnTo>
                <a:lnTo>
                  <a:pt x="122113" y="1037499"/>
                </a:lnTo>
                <a:lnTo>
                  <a:pt x="148897" y="1072391"/>
                </a:lnTo>
                <a:lnTo>
                  <a:pt x="177914" y="1105392"/>
                </a:lnTo>
                <a:lnTo>
                  <a:pt x="209053" y="1136391"/>
                </a:lnTo>
                <a:lnTo>
                  <a:pt x="242203" y="1165278"/>
                </a:lnTo>
                <a:lnTo>
                  <a:pt x="277252" y="1191942"/>
                </a:lnTo>
                <a:lnTo>
                  <a:pt x="314087" y="1216271"/>
                </a:lnTo>
                <a:lnTo>
                  <a:pt x="352599" y="1238153"/>
                </a:lnTo>
                <a:lnTo>
                  <a:pt x="392674" y="1257479"/>
                </a:lnTo>
                <a:lnTo>
                  <a:pt x="434202" y="1274136"/>
                </a:lnTo>
                <a:lnTo>
                  <a:pt x="477070" y="1288014"/>
                </a:lnTo>
                <a:lnTo>
                  <a:pt x="521167" y="1299001"/>
                </a:lnTo>
                <a:lnTo>
                  <a:pt x="566382" y="1306987"/>
                </a:lnTo>
                <a:lnTo>
                  <a:pt x="612603"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5095938" y="2418807"/>
            <a:ext cx="430887" cy="429155"/>
          </a:xfrm>
          <a:custGeom>
            <a:avLst/>
            <a:gdLst/>
            <a:ahLst/>
            <a:cxnLst/>
            <a:rect l="l" t="t" r="r" b="b"/>
            <a:pathLst>
              <a:path w="947420"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6207375" y="3637087"/>
            <a:ext cx="1352131" cy="1979552"/>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6207375" y="3637083"/>
            <a:ext cx="1352443" cy="1979714"/>
          </a:xfrm>
          <a:custGeom>
            <a:avLst/>
            <a:gdLst/>
            <a:ahLst/>
            <a:cxnLst/>
            <a:rect l="l" t="t" r="r" b="b"/>
            <a:pathLst>
              <a:path w="2973705" h="4352925">
                <a:moveTo>
                  <a:pt x="0" y="4352579"/>
                </a:moveTo>
                <a:lnTo>
                  <a:pt x="2973281" y="4352579"/>
                </a:lnTo>
                <a:lnTo>
                  <a:pt x="2973281" y="0"/>
                </a:lnTo>
                <a:lnTo>
                  <a:pt x="0" y="0"/>
                </a:lnTo>
                <a:lnTo>
                  <a:pt x="0" y="4352579"/>
                </a:lnTo>
                <a:close/>
              </a:path>
            </a:pathLst>
          </a:custGeom>
          <a:ln w="10052">
            <a:solidFill>
              <a:srgbClr val="000000"/>
            </a:solidFill>
          </a:ln>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932215" y="2517588"/>
            <a:ext cx="349157" cy="348580"/>
          </a:xfrm>
          <a:custGeom>
            <a:avLst/>
            <a:gdLst/>
            <a:ahLst/>
            <a:cxnLst/>
            <a:rect l="l" t="t" r="r" b="b"/>
            <a:pathLst>
              <a:path w="767714" h="766445">
                <a:moveTo>
                  <a:pt x="719444" y="0"/>
                </a:moveTo>
                <a:lnTo>
                  <a:pt x="48260" y="0"/>
                </a:lnTo>
                <a:lnTo>
                  <a:pt x="29335" y="3525"/>
                </a:lnTo>
                <a:lnTo>
                  <a:pt x="14011" y="13304"/>
                </a:lnTo>
                <a:lnTo>
                  <a:pt x="3746" y="28143"/>
                </a:lnTo>
                <a:lnTo>
                  <a:pt x="0" y="46846"/>
                </a:lnTo>
                <a:lnTo>
                  <a:pt x="0" y="717936"/>
                </a:lnTo>
                <a:lnTo>
                  <a:pt x="3746" y="736867"/>
                </a:lnTo>
                <a:lnTo>
                  <a:pt x="14011" y="752206"/>
                </a:lnTo>
                <a:lnTo>
                  <a:pt x="29335" y="762485"/>
                </a:lnTo>
                <a:lnTo>
                  <a:pt x="48260" y="766238"/>
                </a:lnTo>
                <a:lnTo>
                  <a:pt x="719444" y="766238"/>
                </a:lnTo>
                <a:lnTo>
                  <a:pt x="737741" y="762485"/>
                </a:lnTo>
                <a:lnTo>
                  <a:pt x="753117" y="752206"/>
                </a:lnTo>
                <a:lnTo>
                  <a:pt x="763707" y="736867"/>
                </a:lnTo>
                <a:lnTo>
                  <a:pt x="767652" y="717936"/>
                </a:lnTo>
                <a:lnTo>
                  <a:pt x="767652" y="46846"/>
                </a:lnTo>
                <a:lnTo>
                  <a:pt x="763707" y="28143"/>
                </a:lnTo>
                <a:lnTo>
                  <a:pt x="753117" y="13304"/>
                </a:lnTo>
                <a:lnTo>
                  <a:pt x="737741" y="3525"/>
                </a:lnTo>
                <a:lnTo>
                  <a:pt x="71944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954164" y="2604708"/>
            <a:ext cx="305260" cy="239414"/>
          </a:xfrm>
          <a:custGeom>
            <a:avLst/>
            <a:gdLst/>
            <a:ahLst/>
            <a:cxnLst/>
            <a:rect l="l" t="t" r="r" b="b"/>
            <a:pathLst>
              <a:path w="671194" h="526414">
                <a:moveTo>
                  <a:pt x="671183" y="526381"/>
                </a:moveTo>
                <a:lnTo>
                  <a:pt x="0" y="526381"/>
                </a:lnTo>
                <a:lnTo>
                  <a:pt x="0" y="0"/>
                </a:lnTo>
                <a:lnTo>
                  <a:pt x="671183" y="0"/>
                </a:lnTo>
                <a:lnTo>
                  <a:pt x="671183" y="526381"/>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954164" y="2538889"/>
            <a:ext cx="43320" cy="43898"/>
          </a:xfrm>
          <a:custGeom>
            <a:avLst/>
            <a:gdLst/>
            <a:ahLst/>
            <a:cxnLst/>
            <a:rect l="l" t="t" r="r" b="b"/>
            <a:pathLst>
              <a:path w="95250" h="96520">
                <a:moveTo>
                  <a:pt x="46825" y="0"/>
                </a:moveTo>
                <a:lnTo>
                  <a:pt x="0" y="0"/>
                </a:lnTo>
                <a:lnTo>
                  <a:pt x="0" y="96405"/>
                </a:lnTo>
                <a:lnTo>
                  <a:pt x="95075" y="96405"/>
                </a:lnTo>
                <a:lnTo>
                  <a:pt x="46825"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1019348" y="2538889"/>
            <a:ext cx="65269" cy="43898"/>
          </a:xfrm>
          <a:custGeom>
            <a:avLst/>
            <a:gdLst/>
            <a:ahLst/>
            <a:cxnLst/>
            <a:rect l="l" t="t" r="r" b="b"/>
            <a:pathLst>
              <a:path w="143510" h="96520">
                <a:moveTo>
                  <a:pt x="96457" y="0"/>
                </a:moveTo>
                <a:lnTo>
                  <a:pt x="0" y="0"/>
                </a:lnTo>
                <a:lnTo>
                  <a:pt x="48207" y="96405"/>
                </a:lnTo>
                <a:lnTo>
                  <a:pt x="143294" y="96405"/>
                </a:lnTo>
                <a:lnTo>
                  <a:pt x="96457"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1099853" y="2538889"/>
            <a:ext cx="65269" cy="43898"/>
          </a:xfrm>
          <a:custGeom>
            <a:avLst/>
            <a:gdLst/>
            <a:ahLst/>
            <a:cxnLst/>
            <a:rect l="l" t="t" r="r" b="b"/>
            <a:pathLst>
              <a:path w="143510" h="96520">
                <a:moveTo>
                  <a:pt x="96457" y="0"/>
                </a:moveTo>
                <a:lnTo>
                  <a:pt x="0" y="0"/>
                </a:lnTo>
                <a:lnTo>
                  <a:pt x="48197" y="96405"/>
                </a:lnTo>
                <a:lnTo>
                  <a:pt x="143294" y="96405"/>
                </a:lnTo>
                <a:lnTo>
                  <a:pt x="96457"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1084514" y="2335736"/>
            <a:ext cx="406917" cy="363886"/>
          </a:xfrm>
          <a:custGeom>
            <a:avLst/>
            <a:gdLst/>
            <a:ahLst/>
            <a:cxnLst/>
            <a:rect l="l" t="t" r="r" b="b"/>
            <a:pathLst>
              <a:path w="894714" h="800100">
                <a:moveTo>
                  <a:pt x="510110" y="633404"/>
                </a:moveTo>
                <a:lnTo>
                  <a:pt x="312419" y="633404"/>
                </a:lnTo>
                <a:lnTo>
                  <a:pt x="231500" y="784960"/>
                </a:lnTo>
                <a:lnTo>
                  <a:pt x="232652" y="791797"/>
                </a:lnTo>
                <a:lnTo>
                  <a:pt x="239877" y="798467"/>
                </a:lnTo>
                <a:lnTo>
                  <a:pt x="243228" y="799703"/>
                </a:lnTo>
                <a:lnTo>
                  <a:pt x="249175" y="799703"/>
                </a:lnTo>
                <a:lnTo>
                  <a:pt x="251761" y="798980"/>
                </a:lnTo>
                <a:lnTo>
                  <a:pt x="510110" y="633404"/>
                </a:lnTo>
                <a:close/>
              </a:path>
              <a:path w="894714" h="800100">
                <a:moveTo>
                  <a:pt x="711863" y="0"/>
                </a:moveTo>
                <a:lnTo>
                  <a:pt x="182685" y="0"/>
                </a:lnTo>
                <a:lnTo>
                  <a:pt x="134177" y="6536"/>
                </a:lnTo>
                <a:lnTo>
                  <a:pt x="90553" y="24976"/>
                </a:lnTo>
                <a:lnTo>
                  <a:pt x="53569" y="53565"/>
                </a:lnTo>
                <a:lnTo>
                  <a:pt x="24978" y="90549"/>
                </a:lnTo>
                <a:lnTo>
                  <a:pt x="6537" y="134173"/>
                </a:lnTo>
                <a:lnTo>
                  <a:pt x="0" y="182685"/>
                </a:lnTo>
                <a:lnTo>
                  <a:pt x="0" y="450708"/>
                </a:lnTo>
                <a:lnTo>
                  <a:pt x="6537" y="499224"/>
                </a:lnTo>
                <a:lnTo>
                  <a:pt x="24978" y="542852"/>
                </a:lnTo>
                <a:lnTo>
                  <a:pt x="53569" y="579838"/>
                </a:lnTo>
                <a:lnTo>
                  <a:pt x="90553" y="608428"/>
                </a:lnTo>
                <a:lnTo>
                  <a:pt x="134177" y="626868"/>
                </a:lnTo>
                <a:lnTo>
                  <a:pt x="182685" y="633404"/>
                </a:lnTo>
                <a:lnTo>
                  <a:pt x="711863" y="633404"/>
                </a:lnTo>
                <a:lnTo>
                  <a:pt x="760371" y="626868"/>
                </a:lnTo>
                <a:lnTo>
                  <a:pt x="803994" y="608428"/>
                </a:lnTo>
                <a:lnTo>
                  <a:pt x="840979" y="579838"/>
                </a:lnTo>
                <a:lnTo>
                  <a:pt x="869570" y="542852"/>
                </a:lnTo>
                <a:lnTo>
                  <a:pt x="888011" y="499224"/>
                </a:lnTo>
                <a:lnTo>
                  <a:pt x="894548" y="450708"/>
                </a:lnTo>
                <a:lnTo>
                  <a:pt x="894548" y="182685"/>
                </a:lnTo>
                <a:lnTo>
                  <a:pt x="888011" y="134173"/>
                </a:lnTo>
                <a:lnTo>
                  <a:pt x="869570" y="90549"/>
                </a:lnTo>
                <a:lnTo>
                  <a:pt x="840979" y="53565"/>
                </a:lnTo>
                <a:lnTo>
                  <a:pt x="803994" y="24976"/>
                </a:lnTo>
                <a:lnTo>
                  <a:pt x="760371" y="6536"/>
                </a:lnTo>
                <a:lnTo>
                  <a:pt x="711863"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1041273" y="2655630"/>
            <a:ext cx="141223" cy="137468"/>
          </a:xfrm>
          <a:custGeom>
            <a:avLst/>
            <a:gdLst/>
            <a:ahLst/>
            <a:cxnLst/>
            <a:rect l="l" t="t" r="r" b="b"/>
            <a:pathLst>
              <a:path w="310514" h="302260">
                <a:moveTo>
                  <a:pt x="26349" y="0"/>
                </a:moveTo>
                <a:lnTo>
                  <a:pt x="12781" y="3484"/>
                </a:lnTo>
                <a:lnTo>
                  <a:pt x="3462" y="14158"/>
                </a:lnTo>
                <a:lnTo>
                  <a:pt x="0" y="31360"/>
                </a:lnTo>
                <a:lnTo>
                  <a:pt x="0" y="271196"/>
                </a:lnTo>
                <a:lnTo>
                  <a:pt x="3462" y="287745"/>
                </a:lnTo>
                <a:lnTo>
                  <a:pt x="12781" y="298444"/>
                </a:lnTo>
                <a:lnTo>
                  <a:pt x="26349" y="302235"/>
                </a:lnTo>
                <a:lnTo>
                  <a:pt x="42564" y="298064"/>
                </a:lnTo>
                <a:lnTo>
                  <a:pt x="292326" y="173220"/>
                </a:lnTo>
                <a:lnTo>
                  <a:pt x="305908" y="163357"/>
                </a:lnTo>
                <a:lnTo>
                  <a:pt x="310435" y="151766"/>
                </a:lnTo>
                <a:lnTo>
                  <a:pt x="305908" y="139902"/>
                </a:lnTo>
                <a:lnTo>
                  <a:pt x="292326" y="129221"/>
                </a:lnTo>
                <a:lnTo>
                  <a:pt x="42564" y="4366"/>
                </a:lnTo>
                <a:lnTo>
                  <a:pt x="2634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1084514" y="2335736"/>
            <a:ext cx="406917" cy="363886"/>
          </a:xfrm>
          <a:custGeom>
            <a:avLst/>
            <a:gdLst/>
            <a:ahLst/>
            <a:cxnLst/>
            <a:rect l="l" t="t" r="r" b="b"/>
            <a:pathLst>
              <a:path w="894714" h="800100">
                <a:moveTo>
                  <a:pt x="711863" y="0"/>
                </a:moveTo>
                <a:lnTo>
                  <a:pt x="182685" y="0"/>
                </a:lnTo>
                <a:lnTo>
                  <a:pt x="134177" y="6536"/>
                </a:lnTo>
                <a:lnTo>
                  <a:pt x="90553" y="24976"/>
                </a:lnTo>
                <a:lnTo>
                  <a:pt x="53569" y="53565"/>
                </a:lnTo>
                <a:lnTo>
                  <a:pt x="24978" y="90549"/>
                </a:lnTo>
                <a:lnTo>
                  <a:pt x="6537" y="134173"/>
                </a:lnTo>
                <a:lnTo>
                  <a:pt x="0" y="182685"/>
                </a:lnTo>
                <a:lnTo>
                  <a:pt x="0" y="450708"/>
                </a:lnTo>
                <a:lnTo>
                  <a:pt x="6537" y="499224"/>
                </a:lnTo>
                <a:lnTo>
                  <a:pt x="24978" y="542852"/>
                </a:lnTo>
                <a:lnTo>
                  <a:pt x="53569" y="579838"/>
                </a:lnTo>
                <a:lnTo>
                  <a:pt x="90553" y="608428"/>
                </a:lnTo>
                <a:lnTo>
                  <a:pt x="134177" y="626868"/>
                </a:lnTo>
                <a:lnTo>
                  <a:pt x="182685" y="633404"/>
                </a:lnTo>
                <a:lnTo>
                  <a:pt x="312419" y="633404"/>
                </a:lnTo>
                <a:lnTo>
                  <a:pt x="231500" y="784960"/>
                </a:lnTo>
                <a:lnTo>
                  <a:pt x="232652" y="791797"/>
                </a:lnTo>
                <a:lnTo>
                  <a:pt x="239877" y="798467"/>
                </a:lnTo>
                <a:lnTo>
                  <a:pt x="243228" y="799703"/>
                </a:lnTo>
                <a:lnTo>
                  <a:pt x="249175" y="799703"/>
                </a:lnTo>
                <a:lnTo>
                  <a:pt x="251761" y="798980"/>
                </a:lnTo>
                <a:lnTo>
                  <a:pt x="334692" y="745830"/>
                </a:lnTo>
                <a:lnTo>
                  <a:pt x="283635" y="745830"/>
                </a:lnTo>
                <a:lnTo>
                  <a:pt x="349832" y="621844"/>
                </a:lnTo>
                <a:lnTo>
                  <a:pt x="349706" y="616682"/>
                </a:lnTo>
                <a:lnTo>
                  <a:pt x="344722" y="608379"/>
                </a:lnTo>
                <a:lnTo>
                  <a:pt x="340230" y="605845"/>
                </a:lnTo>
                <a:lnTo>
                  <a:pt x="182685" y="605845"/>
                </a:lnTo>
                <a:lnTo>
                  <a:pt x="133706" y="597923"/>
                </a:lnTo>
                <a:lnTo>
                  <a:pt x="91129" y="575874"/>
                </a:lnTo>
                <a:lnTo>
                  <a:pt x="57529" y="542273"/>
                </a:lnTo>
                <a:lnTo>
                  <a:pt x="35480" y="499693"/>
                </a:lnTo>
                <a:lnTo>
                  <a:pt x="27559" y="450708"/>
                </a:lnTo>
                <a:lnTo>
                  <a:pt x="27559" y="182685"/>
                </a:lnTo>
                <a:lnTo>
                  <a:pt x="35480" y="133705"/>
                </a:lnTo>
                <a:lnTo>
                  <a:pt x="57529" y="91125"/>
                </a:lnTo>
                <a:lnTo>
                  <a:pt x="91129" y="57522"/>
                </a:lnTo>
                <a:lnTo>
                  <a:pt x="133706" y="35471"/>
                </a:lnTo>
                <a:lnTo>
                  <a:pt x="182685" y="27548"/>
                </a:lnTo>
                <a:lnTo>
                  <a:pt x="807323" y="27548"/>
                </a:lnTo>
                <a:lnTo>
                  <a:pt x="803994" y="24976"/>
                </a:lnTo>
                <a:lnTo>
                  <a:pt x="760371" y="6536"/>
                </a:lnTo>
                <a:lnTo>
                  <a:pt x="711863" y="0"/>
                </a:lnTo>
                <a:close/>
              </a:path>
              <a:path w="894714" h="800100">
                <a:moveTo>
                  <a:pt x="807323" y="27548"/>
                </a:moveTo>
                <a:lnTo>
                  <a:pt x="711863" y="27548"/>
                </a:lnTo>
                <a:lnTo>
                  <a:pt x="760838" y="35471"/>
                </a:lnTo>
                <a:lnTo>
                  <a:pt x="803414" y="57522"/>
                </a:lnTo>
                <a:lnTo>
                  <a:pt x="837016" y="91125"/>
                </a:lnTo>
                <a:lnTo>
                  <a:pt x="859066" y="133705"/>
                </a:lnTo>
                <a:lnTo>
                  <a:pt x="866989" y="182685"/>
                </a:lnTo>
                <a:lnTo>
                  <a:pt x="866989" y="450708"/>
                </a:lnTo>
                <a:lnTo>
                  <a:pt x="859066" y="499693"/>
                </a:lnTo>
                <a:lnTo>
                  <a:pt x="837016" y="542273"/>
                </a:lnTo>
                <a:lnTo>
                  <a:pt x="803414" y="575874"/>
                </a:lnTo>
                <a:lnTo>
                  <a:pt x="760838" y="597923"/>
                </a:lnTo>
                <a:lnTo>
                  <a:pt x="711863" y="605845"/>
                </a:lnTo>
                <a:lnTo>
                  <a:pt x="503440" y="605845"/>
                </a:lnTo>
                <a:lnTo>
                  <a:pt x="500853" y="606609"/>
                </a:lnTo>
                <a:lnTo>
                  <a:pt x="283635" y="745830"/>
                </a:lnTo>
                <a:lnTo>
                  <a:pt x="334692" y="745830"/>
                </a:lnTo>
                <a:lnTo>
                  <a:pt x="510110" y="633404"/>
                </a:lnTo>
                <a:lnTo>
                  <a:pt x="711863" y="633404"/>
                </a:lnTo>
                <a:lnTo>
                  <a:pt x="760371" y="626868"/>
                </a:lnTo>
                <a:lnTo>
                  <a:pt x="803994" y="608428"/>
                </a:lnTo>
                <a:lnTo>
                  <a:pt x="840979" y="579838"/>
                </a:lnTo>
                <a:lnTo>
                  <a:pt x="869570" y="542852"/>
                </a:lnTo>
                <a:lnTo>
                  <a:pt x="888011" y="499224"/>
                </a:lnTo>
                <a:lnTo>
                  <a:pt x="894548" y="450708"/>
                </a:lnTo>
                <a:lnTo>
                  <a:pt x="894548" y="182685"/>
                </a:lnTo>
                <a:lnTo>
                  <a:pt x="888011" y="134173"/>
                </a:lnTo>
                <a:lnTo>
                  <a:pt x="869570" y="90549"/>
                </a:lnTo>
                <a:lnTo>
                  <a:pt x="840979" y="53565"/>
                </a:lnTo>
                <a:lnTo>
                  <a:pt x="807323" y="2754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1130250" y="2463576"/>
            <a:ext cx="38869" cy="38869"/>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1199377" y="2463576"/>
            <a:ext cx="38869" cy="38869"/>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1268504" y="2463576"/>
            <a:ext cx="38864" cy="38869"/>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1337628" y="2463576"/>
            <a:ext cx="38869" cy="38869"/>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1406750" y="2463576"/>
            <a:ext cx="38864" cy="38869"/>
          </a:xfrm>
          <a:prstGeom prst="rect">
            <a:avLst/>
          </a:prstGeom>
          <a:blipFill>
            <a:blip r:embed="rId7" cstate="print"/>
            <a:stretch>
              <a:fillRect/>
            </a:stretch>
          </a:blip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5344512" y="2470883"/>
            <a:ext cx="341071" cy="340782"/>
          </a:xfrm>
          <a:custGeom>
            <a:avLst/>
            <a:gdLst/>
            <a:ahLst/>
            <a:cxnLst/>
            <a:rect l="l" t="t" r="r" b="b"/>
            <a:pathLst>
              <a:path w="749934" h="749300">
                <a:moveTo>
                  <a:pt x="249870" y="0"/>
                </a:moveTo>
                <a:lnTo>
                  <a:pt x="215883" y="20645"/>
                </a:lnTo>
                <a:lnTo>
                  <a:pt x="3407" y="484369"/>
                </a:lnTo>
                <a:lnTo>
                  <a:pt x="0" y="498632"/>
                </a:lnTo>
                <a:lnTo>
                  <a:pt x="2232" y="512479"/>
                </a:lnTo>
                <a:lnTo>
                  <a:pt x="9565" y="524436"/>
                </a:lnTo>
                <a:lnTo>
                  <a:pt x="21459" y="533027"/>
                </a:lnTo>
                <a:lnTo>
                  <a:pt x="485246" y="745534"/>
                </a:lnTo>
                <a:lnTo>
                  <a:pt x="499078" y="748730"/>
                </a:lnTo>
                <a:lnTo>
                  <a:pt x="512957" y="746493"/>
                </a:lnTo>
                <a:lnTo>
                  <a:pt x="525132" y="739248"/>
                </a:lnTo>
                <a:lnTo>
                  <a:pt x="533852" y="727419"/>
                </a:lnTo>
                <a:lnTo>
                  <a:pt x="746327" y="263695"/>
                </a:lnTo>
                <a:lnTo>
                  <a:pt x="749524" y="249526"/>
                </a:lnTo>
                <a:lnTo>
                  <a:pt x="746903" y="235921"/>
                </a:lnTo>
                <a:lnTo>
                  <a:pt x="739374" y="224295"/>
                </a:lnTo>
                <a:lnTo>
                  <a:pt x="727846" y="216063"/>
                </a:lnTo>
                <a:lnTo>
                  <a:pt x="264070" y="3556"/>
                </a:lnTo>
                <a:lnTo>
                  <a:pt x="24987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5623310" y="2563025"/>
            <a:ext cx="38699" cy="51406"/>
          </a:xfrm>
          <a:custGeom>
            <a:avLst/>
            <a:gdLst/>
            <a:ahLst/>
            <a:cxnLst/>
            <a:rect l="l" t="t" r="r" b="b"/>
            <a:pathLst>
              <a:path w="85090" h="113029">
                <a:moveTo>
                  <a:pt x="0" y="0"/>
                </a:moveTo>
                <a:lnTo>
                  <a:pt x="2816" y="81892"/>
                </a:lnTo>
                <a:lnTo>
                  <a:pt x="69495" y="112446"/>
                </a:lnTo>
                <a:lnTo>
                  <a:pt x="84761" y="79138"/>
                </a:lnTo>
                <a:lnTo>
                  <a:pt x="66647" y="30543"/>
                </a:lnTo>
                <a:lnTo>
                  <a:pt x="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5361225" y="2532700"/>
            <a:ext cx="286777" cy="262229"/>
          </a:xfrm>
          <a:custGeom>
            <a:avLst/>
            <a:gdLst/>
            <a:ahLst/>
            <a:cxnLst/>
            <a:rect l="l" t="t" r="r" b="b"/>
            <a:pathLst>
              <a:path w="630554" h="576579">
                <a:moveTo>
                  <a:pt x="166665" y="0"/>
                </a:moveTo>
                <a:lnTo>
                  <a:pt x="0" y="363727"/>
                </a:lnTo>
                <a:lnTo>
                  <a:pt x="463776" y="576233"/>
                </a:lnTo>
                <a:lnTo>
                  <a:pt x="630441" y="212506"/>
                </a:lnTo>
                <a:lnTo>
                  <a:pt x="166665"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5502933" y="2507860"/>
            <a:ext cx="31190" cy="51117"/>
          </a:xfrm>
          <a:custGeom>
            <a:avLst/>
            <a:gdLst/>
            <a:ahLst/>
            <a:cxnLst/>
            <a:rect l="l" t="t" r="r" b="b"/>
            <a:pathLst>
              <a:path w="68579" h="112395">
                <a:moveTo>
                  <a:pt x="0" y="0"/>
                </a:moveTo>
                <a:lnTo>
                  <a:pt x="2785" y="81882"/>
                </a:lnTo>
                <a:lnTo>
                  <a:pt x="68490" y="111986"/>
                </a:lnTo>
                <a:lnTo>
                  <a:pt x="66647" y="30543"/>
                </a:lnTo>
                <a:lnTo>
                  <a:pt x="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5563112" y="2535438"/>
            <a:ext cx="31768" cy="51406"/>
          </a:xfrm>
          <a:custGeom>
            <a:avLst/>
            <a:gdLst/>
            <a:ahLst/>
            <a:cxnLst/>
            <a:rect l="l" t="t" r="r" b="b"/>
            <a:pathLst>
              <a:path w="69850" h="113029">
                <a:moveTo>
                  <a:pt x="0" y="0"/>
                </a:moveTo>
                <a:lnTo>
                  <a:pt x="2816" y="81892"/>
                </a:lnTo>
                <a:lnTo>
                  <a:pt x="69505" y="112446"/>
                </a:lnTo>
                <a:lnTo>
                  <a:pt x="66678" y="30554"/>
                </a:lnTo>
                <a:lnTo>
                  <a:pt x="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5440733" y="2598400"/>
            <a:ext cx="116385" cy="97037"/>
          </a:xfrm>
          <a:custGeom>
            <a:avLst/>
            <a:gdLst/>
            <a:ahLst/>
            <a:cxnLst/>
            <a:rect l="l" t="t" r="r" b="b"/>
            <a:pathLst>
              <a:path w="255904" h="213360">
                <a:moveTo>
                  <a:pt x="96440" y="0"/>
                </a:moveTo>
                <a:lnTo>
                  <a:pt x="86617" y="4426"/>
                </a:lnTo>
                <a:lnTo>
                  <a:pt x="78772" y="15219"/>
                </a:lnTo>
                <a:lnTo>
                  <a:pt x="2847" y="180942"/>
                </a:lnTo>
                <a:lnTo>
                  <a:pt x="0" y="193471"/>
                </a:lnTo>
                <a:lnTo>
                  <a:pt x="3050" y="203814"/>
                </a:lnTo>
                <a:lnTo>
                  <a:pt x="11227" y="210731"/>
                </a:lnTo>
                <a:lnTo>
                  <a:pt x="23758" y="212983"/>
                </a:lnTo>
                <a:lnTo>
                  <a:pt x="235856" y="205789"/>
                </a:lnTo>
                <a:lnTo>
                  <a:pt x="248367" y="203279"/>
                </a:lnTo>
                <a:lnTo>
                  <a:pt x="255170" y="196704"/>
                </a:lnTo>
                <a:lnTo>
                  <a:pt x="255799" y="187073"/>
                </a:lnTo>
                <a:lnTo>
                  <a:pt x="249793" y="175392"/>
                </a:lnTo>
                <a:lnTo>
                  <a:pt x="116739" y="10036"/>
                </a:lnTo>
                <a:lnTo>
                  <a:pt x="106921" y="1887"/>
                </a:lnTo>
                <a:lnTo>
                  <a:pt x="9644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5014433" y="2378239"/>
            <a:ext cx="347136" cy="394787"/>
          </a:xfrm>
          <a:custGeom>
            <a:avLst/>
            <a:gdLst/>
            <a:ahLst/>
            <a:cxnLst/>
            <a:rect l="l" t="t" r="r" b="b"/>
            <a:pathLst>
              <a:path w="763270" h="868045">
                <a:moveTo>
                  <a:pt x="480226" y="0"/>
                </a:moveTo>
                <a:lnTo>
                  <a:pt x="0" y="205292"/>
                </a:lnTo>
                <a:lnTo>
                  <a:pt x="282933" y="867858"/>
                </a:lnTo>
                <a:lnTo>
                  <a:pt x="763160" y="662555"/>
                </a:lnTo>
                <a:lnTo>
                  <a:pt x="480226"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5014433" y="2378239"/>
            <a:ext cx="347136" cy="394787"/>
          </a:xfrm>
          <a:custGeom>
            <a:avLst/>
            <a:gdLst/>
            <a:ahLst/>
            <a:cxnLst/>
            <a:rect l="l" t="t" r="r" b="b"/>
            <a:pathLst>
              <a:path w="763270" h="868045">
                <a:moveTo>
                  <a:pt x="763160" y="662555"/>
                </a:moveTo>
                <a:lnTo>
                  <a:pt x="282933" y="867858"/>
                </a:lnTo>
                <a:lnTo>
                  <a:pt x="0" y="205292"/>
                </a:lnTo>
                <a:lnTo>
                  <a:pt x="480226" y="0"/>
                </a:lnTo>
                <a:lnTo>
                  <a:pt x="763160" y="662555"/>
                </a:lnTo>
                <a:close/>
              </a:path>
            </a:pathLst>
          </a:custGeom>
          <a:ln w="20941">
            <a:solidFill>
              <a:srgbClr val="7AF4F9"/>
            </a:solidFill>
          </a:ln>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5116359" y="2636471"/>
            <a:ext cx="97325" cy="47075"/>
          </a:xfrm>
          <a:custGeom>
            <a:avLst/>
            <a:gdLst/>
            <a:ahLst/>
            <a:cxnLst/>
            <a:rect l="l" t="t" r="r" b="b"/>
            <a:pathLst>
              <a:path w="213995" h="103504">
                <a:moveTo>
                  <a:pt x="207334" y="0"/>
                </a:moveTo>
                <a:lnTo>
                  <a:pt x="0" y="88583"/>
                </a:lnTo>
                <a:lnTo>
                  <a:pt x="6177" y="103033"/>
                </a:lnTo>
                <a:lnTo>
                  <a:pt x="213511" y="14439"/>
                </a:lnTo>
                <a:lnTo>
                  <a:pt x="2073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5120698" y="2646658"/>
            <a:ext cx="97325" cy="47075"/>
          </a:xfrm>
          <a:custGeom>
            <a:avLst/>
            <a:gdLst/>
            <a:ahLst/>
            <a:cxnLst/>
            <a:rect l="l" t="t" r="r" b="b"/>
            <a:pathLst>
              <a:path w="213995" h="103504">
                <a:moveTo>
                  <a:pt x="207334" y="0"/>
                </a:moveTo>
                <a:lnTo>
                  <a:pt x="0" y="88604"/>
                </a:lnTo>
                <a:lnTo>
                  <a:pt x="6167" y="103043"/>
                </a:lnTo>
                <a:lnTo>
                  <a:pt x="213501" y="14449"/>
                </a:lnTo>
                <a:lnTo>
                  <a:pt x="2073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5125074" y="2656843"/>
            <a:ext cx="97325" cy="47075"/>
          </a:xfrm>
          <a:custGeom>
            <a:avLst/>
            <a:gdLst/>
            <a:ahLst/>
            <a:cxnLst/>
            <a:rect l="l" t="t" r="r" b="b"/>
            <a:pathLst>
              <a:path w="213995" h="103504">
                <a:moveTo>
                  <a:pt x="207344" y="0"/>
                </a:moveTo>
                <a:lnTo>
                  <a:pt x="0" y="88594"/>
                </a:lnTo>
                <a:lnTo>
                  <a:pt x="6177" y="103023"/>
                </a:lnTo>
                <a:lnTo>
                  <a:pt x="213511" y="14449"/>
                </a:lnTo>
                <a:lnTo>
                  <a:pt x="20734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5129407" y="2667034"/>
            <a:ext cx="97325" cy="47075"/>
          </a:xfrm>
          <a:custGeom>
            <a:avLst/>
            <a:gdLst/>
            <a:ahLst/>
            <a:cxnLst/>
            <a:rect l="l" t="t" r="r" b="b"/>
            <a:pathLst>
              <a:path w="213995" h="103504">
                <a:moveTo>
                  <a:pt x="207344" y="0"/>
                </a:moveTo>
                <a:lnTo>
                  <a:pt x="0" y="88594"/>
                </a:lnTo>
                <a:lnTo>
                  <a:pt x="6177" y="103033"/>
                </a:lnTo>
                <a:lnTo>
                  <a:pt x="213511" y="14439"/>
                </a:lnTo>
                <a:lnTo>
                  <a:pt x="20734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5133741" y="2677221"/>
            <a:ext cx="97325" cy="47075"/>
          </a:xfrm>
          <a:custGeom>
            <a:avLst/>
            <a:gdLst/>
            <a:ahLst/>
            <a:cxnLst/>
            <a:rect l="l" t="t" r="r" b="b"/>
            <a:pathLst>
              <a:path w="213995" h="103504">
                <a:moveTo>
                  <a:pt x="207344" y="0"/>
                </a:moveTo>
                <a:lnTo>
                  <a:pt x="0" y="88583"/>
                </a:lnTo>
                <a:lnTo>
                  <a:pt x="6177" y="103033"/>
                </a:lnTo>
                <a:lnTo>
                  <a:pt x="213511" y="14439"/>
                </a:lnTo>
                <a:lnTo>
                  <a:pt x="20734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5138122" y="2687412"/>
            <a:ext cx="97325" cy="47075"/>
          </a:xfrm>
          <a:custGeom>
            <a:avLst/>
            <a:gdLst/>
            <a:ahLst/>
            <a:cxnLst/>
            <a:rect l="l" t="t" r="r" b="b"/>
            <a:pathLst>
              <a:path w="213995" h="103504">
                <a:moveTo>
                  <a:pt x="207344" y="0"/>
                </a:moveTo>
                <a:lnTo>
                  <a:pt x="0" y="88583"/>
                </a:lnTo>
                <a:lnTo>
                  <a:pt x="6177" y="103012"/>
                </a:lnTo>
                <a:lnTo>
                  <a:pt x="213511" y="14439"/>
                </a:lnTo>
                <a:lnTo>
                  <a:pt x="20734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5142460" y="2697598"/>
            <a:ext cx="97325" cy="47075"/>
          </a:xfrm>
          <a:custGeom>
            <a:avLst/>
            <a:gdLst/>
            <a:ahLst/>
            <a:cxnLst/>
            <a:rect l="l" t="t" r="r" b="b"/>
            <a:pathLst>
              <a:path w="213995" h="103504">
                <a:moveTo>
                  <a:pt x="207344" y="0"/>
                </a:moveTo>
                <a:lnTo>
                  <a:pt x="0" y="88583"/>
                </a:lnTo>
                <a:lnTo>
                  <a:pt x="6167" y="103012"/>
                </a:lnTo>
                <a:lnTo>
                  <a:pt x="213501" y="14439"/>
                </a:lnTo>
                <a:lnTo>
                  <a:pt x="20734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7" name="object 47"/>
          <p:cNvSpPr/>
          <p:nvPr/>
        </p:nvSpPr>
        <p:spPr>
          <a:xfrm>
            <a:off x="5146842" y="2707784"/>
            <a:ext cx="97325" cy="47075"/>
          </a:xfrm>
          <a:custGeom>
            <a:avLst/>
            <a:gdLst/>
            <a:ahLst/>
            <a:cxnLst/>
            <a:rect l="l" t="t" r="r" b="b"/>
            <a:pathLst>
              <a:path w="213995" h="103504">
                <a:moveTo>
                  <a:pt x="207334" y="0"/>
                </a:moveTo>
                <a:lnTo>
                  <a:pt x="0" y="88583"/>
                </a:lnTo>
                <a:lnTo>
                  <a:pt x="6156" y="103023"/>
                </a:lnTo>
                <a:lnTo>
                  <a:pt x="213501" y="14439"/>
                </a:lnTo>
                <a:lnTo>
                  <a:pt x="2073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8" name="object 48"/>
          <p:cNvSpPr/>
          <p:nvPr/>
        </p:nvSpPr>
        <p:spPr>
          <a:xfrm>
            <a:off x="5220889" y="2591802"/>
            <a:ext cx="97325" cy="47075"/>
          </a:xfrm>
          <a:custGeom>
            <a:avLst/>
            <a:gdLst/>
            <a:ahLst/>
            <a:cxnLst/>
            <a:rect l="l" t="t" r="r" b="b"/>
            <a:pathLst>
              <a:path w="213995" h="103504">
                <a:moveTo>
                  <a:pt x="207344" y="0"/>
                </a:moveTo>
                <a:lnTo>
                  <a:pt x="0" y="88583"/>
                </a:lnTo>
                <a:lnTo>
                  <a:pt x="6167" y="103033"/>
                </a:lnTo>
                <a:lnTo>
                  <a:pt x="213511" y="14428"/>
                </a:lnTo>
                <a:lnTo>
                  <a:pt x="20734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9" name="object 49"/>
          <p:cNvSpPr/>
          <p:nvPr/>
        </p:nvSpPr>
        <p:spPr>
          <a:xfrm>
            <a:off x="5225269" y="2601984"/>
            <a:ext cx="97325" cy="47075"/>
          </a:xfrm>
          <a:custGeom>
            <a:avLst/>
            <a:gdLst/>
            <a:ahLst/>
            <a:cxnLst/>
            <a:rect l="l" t="t" r="r" b="b"/>
            <a:pathLst>
              <a:path w="213995" h="103504">
                <a:moveTo>
                  <a:pt x="207334" y="0"/>
                </a:moveTo>
                <a:lnTo>
                  <a:pt x="0" y="88594"/>
                </a:lnTo>
                <a:lnTo>
                  <a:pt x="6167" y="103033"/>
                </a:lnTo>
                <a:lnTo>
                  <a:pt x="213511" y="14449"/>
                </a:lnTo>
                <a:lnTo>
                  <a:pt x="2073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0" name="object 50"/>
          <p:cNvSpPr/>
          <p:nvPr/>
        </p:nvSpPr>
        <p:spPr>
          <a:xfrm>
            <a:off x="5229604" y="2612179"/>
            <a:ext cx="97325" cy="47075"/>
          </a:xfrm>
          <a:custGeom>
            <a:avLst/>
            <a:gdLst/>
            <a:ahLst/>
            <a:cxnLst/>
            <a:rect l="l" t="t" r="r" b="b"/>
            <a:pathLst>
              <a:path w="213995" h="103504">
                <a:moveTo>
                  <a:pt x="207354" y="0"/>
                </a:moveTo>
                <a:lnTo>
                  <a:pt x="0" y="88573"/>
                </a:lnTo>
                <a:lnTo>
                  <a:pt x="6177" y="103012"/>
                </a:lnTo>
                <a:lnTo>
                  <a:pt x="213511" y="14428"/>
                </a:lnTo>
                <a:lnTo>
                  <a:pt x="20735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1" name="object 51"/>
          <p:cNvSpPr/>
          <p:nvPr/>
        </p:nvSpPr>
        <p:spPr>
          <a:xfrm>
            <a:off x="5233937" y="2622361"/>
            <a:ext cx="97325" cy="47075"/>
          </a:xfrm>
          <a:custGeom>
            <a:avLst/>
            <a:gdLst/>
            <a:ahLst/>
            <a:cxnLst/>
            <a:rect l="l" t="t" r="r" b="b"/>
            <a:pathLst>
              <a:path w="213995" h="103504">
                <a:moveTo>
                  <a:pt x="207344" y="0"/>
                </a:moveTo>
                <a:lnTo>
                  <a:pt x="0" y="88594"/>
                </a:lnTo>
                <a:lnTo>
                  <a:pt x="6177" y="103033"/>
                </a:lnTo>
                <a:lnTo>
                  <a:pt x="213511" y="14439"/>
                </a:lnTo>
                <a:lnTo>
                  <a:pt x="20734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2" name="object 52"/>
          <p:cNvSpPr/>
          <p:nvPr/>
        </p:nvSpPr>
        <p:spPr>
          <a:xfrm>
            <a:off x="5238318" y="2632552"/>
            <a:ext cx="97325" cy="47075"/>
          </a:xfrm>
          <a:custGeom>
            <a:avLst/>
            <a:gdLst/>
            <a:ahLst/>
            <a:cxnLst/>
            <a:rect l="l" t="t" r="r" b="b"/>
            <a:pathLst>
              <a:path w="213995" h="103504">
                <a:moveTo>
                  <a:pt x="207344" y="0"/>
                </a:moveTo>
                <a:lnTo>
                  <a:pt x="0" y="88583"/>
                </a:lnTo>
                <a:lnTo>
                  <a:pt x="6177" y="103012"/>
                </a:lnTo>
                <a:lnTo>
                  <a:pt x="213511" y="14428"/>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53" name="object 53"/>
          <p:cNvSpPr/>
          <p:nvPr/>
        </p:nvSpPr>
        <p:spPr>
          <a:xfrm>
            <a:off x="5242647" y="2642733"/>
            <a:ext cx="97325" cy="47075"/>
          </a:xfrm>
          <a:custGeom>
            <a:avLst/>
            <a:gdLst/>
            <a:ahLst/>
            <a:cxnLst/>
            <a:rect l="l" t="t" r="r" b="b"/>
            <a:pathLst>
              <a:path w="213995" h="103504">
                <a:moveTo>
                  <a:pt x="207344" y="0"/>
                </a:moveTo>
                <a:lnTo>
                  <a:pt x="0" y="88583"/>
                </a:lnTo>
                <a:lnTo>
                  <a:pt x="6167" y="103033"/>
                </a:lnTo>
                <a:lnTo>
                  <a:pt x="213522" y="14439"/>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54" name="object 54"/>
          <p:cNvSpPr/>
          <p:nvPr/>
        </p:nvSpPr>
        <p:spPr>
          <a:xfrm>
            <a:off x="5247028" y="2652925"/>
            <a:ext cx="97325" cy="47075"/>
          </a:xfrm>
          <a:custGeom>
            <a:avLst/>
            <a:gdLst/>
            <a:ahLst/>
            <a:cxnLst/>
            <a:rect l="l" t="t" r="r" b="b"/>
            <a:pathLst>
              <a:path w="213995" h="103504">
                <a:moveTo>
                  <a:pt x="207354" y="0"/>
                </a:moveTo>
                <a:lnTo>
                  <a:pt x="0" y="88594"/>
                </a:lnTo>
                <a:lnTo>
                  <a:pt x="6177" y="103033"/>
                </a:lnTo>
                <a:lnTo>
                  <a:pt x="213522" y="14439"/>
                </a:lnTo>
                <a:lnTo>
                  <a:pt x="20735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55" name="object 55"/>
          <p:cNvSpPr/>
          <p:nvPr/>
        </p:nvSpPr>
        <p:spPr>
          <a:xfrm>
            <a:off x="5251366" y="2663110"/>
            <a:ext cx="97325" cy="47075"/>
          </a:xfrm>
          <a:custGeom>
            <a:avLst/>
            <a:gdLst/>
            <a:ahLst/>
            <a:cxnLst/>
            <a:rect l="l" t="t" r="r" b="b"/>
            <a:pathLst>
              <a:path w="213995" h="103504">
                <a:moveTo>
                  <a:pt x="207344" y="0"/>
                </a:moveTo>
                <a:lnTo>
                  <a:pt x="0" y="88583"/>
                </a:lnTo>
                <a:lnTo>
                  <a:pt x="6167" y="103023"/>
                </a:lnTo>
                <a:lnTo>
                  <a:pt x="213511" y="14439"/>
                </a:lnTo>
                <a:lnTo>
                  <a:pt x="207344" y="0"/>
                </a:lnTo>
                <a:close/>
              </a:path>
            </a:pathLst>
          </a:custGeom>
          <a:solidFill>
            <a:srgbClr val="8A8287"/>
          </a:solidFill>
        </p:spPr>
        <p:txBody>
          <a:bodyPr wrap="square" lIns="0" tIns="0" rIns="0" bIns="0" rtlCol="0"/>
          <a:lstStyle/>
          <a:p>
            <a:pPr defTabSz="415869"/>
            <a:endParaRPr sz="819">
              <a:solidFill>
                <a:prstClr val="black"/>
              </a:solidFill>
              <a:latin typeface="Calibri"/>
            </a:endParaRPr>
          </a:p>
        </p:txBody>
      </p:sp>
      <p:sp>
        <p:nvSpPr>
          <p:cNvPr id="56" name="object 56"/>
          <p:cNvSpPr/>
          <p:nvPr/>
        </p:nvSpPr>
        <p:spPr>
          <a:xfrm>
            <a:off x="5098120" y="2626657"/>
            <a:ext cx="23970" cy="22526"/>
          </a:xfrm>
          <a:custGeom>
            <a:avLst/>
            <a:gdLst/>
            <a:ahLst/>
            <a:cxnLst/>
            <a:rect l="l" t="t" r="r" b="b"/>
            <a:pathLst>
              <a:path w="52704" h="49529">
                <a:moveTo>
                  <a:pt x="38166" y="0"/>
                </a:moveTo>
                <a:lnTo>
                  <a:pt x="0" y="16303"/>
                </a:lnTo>
                <a:lnTo>
                  <a:pt x="14093" y="49307"/>
                </a:lnTo>
                <a:lnTo>
                  <a:pt x="52260" y="32993"/>
                </a:lnTo>
                <a:lnTo>
                  <a:pt x="38166"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7" name="object 57"/>
          <p:cNvSpPr/>
          <p:nvPr/>
        </p:nvSpPr>
        <p:spPr>
          <a:xfrm>
            <a:off x="5107458" y="2648497"/>
            <a:ext cx="23970" cy="22526"/>
          </a:xfrm>
          <a:custGeom>
            <a:avLst/>
            <a:gdLst/>
            <a:ahLst/>
            <a:cxnLst/>
            <a:rect l="l" t="t" r="r" b="b"/>
            <a:pathLst>
              <a:path w="52704" h="49529">
                <a:moveTo>
                  <a:pt x="38155" y="0"/>
                </a:moveTo>
                <a:lnTo>
                  <a:pt x="0" y="16313"/>
                </a:lnTo>
                <a:lnTo>
                  <a:pt x="14093" y="49317"/>
                </a:lnTo>
                <a:lnTo>
                  <a:pt x="52249" y="33014"/>
                </a:lnTo>
                <a:lnTo>
                  <a:pt x="38155"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8" name="object 58"/>
          <p:cNvSpPr/>
          <p:nvPr/>
        </p:nvSpPr>
        <p:spPr>
          <a:xfrm>
            <a:off x="5199696" y="2583259"/>
            <a:ext cx="23970" cy="22526"/>
          </a:xfrm>
          <a:custGeom>
            <a:avLst/>
            <a:gdLst/>
            <a:ahLst/>
            <a:cxnLst/>
            <a:rect l="l" t="t" r="r" b="b"/>
            <a:pathLst>
              <a:path w="52704" h="49529">
                <a:moveTo>
                  <a:pt x="38166" y="0"/>
                </a:moveTo>
                <a:lnTo>
                  <a:pt x="0" y="16313"/>
                </a:lnTo>
                <a:lnTo>
                  <a:pt x="14093" y="49317"/>
                </a:lnTo>
                <a:lnTo>
                  <a:pt x="52260" y="33004"/>
                </a:lnTo>
                <a:lnTo>
                  <a:pt x="38166"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9" name="object 59"/>
          <p:cNvSpPr/>
          <p:nvPr/>
        </p:nvSpPr>
        <p:spPr>
          <a:xfrm>
            <a:off x="5209025" y="2605103"/>
            <a:ext cx="23970" cy="22526"/>
          </a:xfrm>
          <a:custGeom>
            <a:avLst/>
            <a:gdLst/>
            <a:ahLst/>
            <a:cxnLst/>
            <a:rect l="l" t="t" r="r" b="b"/>
            <a:pathLst>
              <a:path w="52704" h="49529">
                <a:moveTo>
                  <a:pt x="38176" y="0"/>
                </a:moveTo>
                <a:lnTo>
                  <a:pt x="0" y="16303"/>
                </a:lnTo>
                <a:lnTo>
                  <a:pt x="14104" y="49296"/>
                </a:lnTo>
                <a:lnTo>
                  <a:pt x="52270" y="33004"/>
                </a:lnTo>
                <a:lnTo>
                  <a:pt x="38176"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0" name="object 60"/>
          <p:cNvSpPr/>
          <p:nvPr/>
        </p:nvSpPr>
        <p:spPr>
          <a:xfrm>
            <a:off x="5126878" y="2618618"/>
            <a:ext cx="23104" cy="15017"/>
          </a:xfrm>
          <a:custGeom>
            <a:avLst/>
            <a:gdLst/>
            <a:ahLst/>
            <a:cxnLst/>
            <a:rect l="l" t="t" r="r" b="b"/>
            <a:pathLst>
              <a:path w="50800" h="33020">
                <a:moveTo>
                  <a:pt x="44867" y="0"/>
                </a:moveTo>
                <a:lnTo>
                  <a:pt x="0" y="19172"/>
                </a:lnTo>
                <a:lnTo>
                  <a:pt x="5738" y="32595"/>
                </a:lnTo>
                <a:lnTo>
                  <a:pt x="50595" y="13423"/>
                </a:lnTo>
                <a:lnTo>
                  <a:pt x="44867"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1" name="object 61"/>
          <p:cNvSpPr/>
          <p:nvPr/>
        </p:nvSpPr>
        <p:spPr>
          <a:xfrm>
            <a:off x="5136460" y="2641138"/>
            <a:ext cx="22815" cy="14440"/>
          </a:xfrm>
          <a:custGeom>
            <a:avLst/>
            <a:gdLst/>
            <a:ahLst/>
            <a:cxnLst/>
            <a:rect l="l" t="t" r="r" b="b"/>
            <a:pathLst>
              <a:path w="50165" h="31750">
                <a:moveTo>
                  <a:pt x="44878" y="0"/>
                </a:moveTo>
                <a:lnTo>
                  <a:pt x="0" y="19172"/>
                </a:lnTo>
                <a:lnTo>
                  <a:pt x="5298" y="31548"/>
                </a:lnTo>
                <a:lnTo>
                  <a:pt x="50155" y="12376"/>
                </a:lnTo>
                <a:lnTo>
                  <a:pt x="44878"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2" name="object 62"/>
          <p:cNvSpPr/>
          <p:nvPr/>
        </p:nvSpPr>
        <p:spPr>
          <a:xfrm>
            <a:off x="5226355" y="2576112"/>
            <a:ext cx="23104" cy="15017"/>
          </a:xfrm>
          <a:custGeom>
            <a:avLst/>
            <a:gdLst/>
            <a:ahLst/>
            <a:cxnLst/>
            <a:rect l="l" t="t" r="r" b="b"/>
            <a:pathLst>
              <a:path w="50800" h="33020">
                <a:moveTo>
                  <a:pt x="44888" y="0"/>
                </a:moveTo>
                <a:lnTo>
                  <a:pt x="0" y="19182"/>
                </a:lnTo>
                <a:lnTo>
                  <a:pt x="5738" y="32585"/>
                </a:lnTo>
                <a:lnTo>
                  <a:pt x="50605" y="13413"/>
                </a:lnTo>
                <a:lnTo>
                  <a:pt x="44888"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63" name="object 63"/>
          <p:cNvSpPr/>
          <p:nvPr/>
        </p:nvSpPr>
        <p:spPr>
          <a:xfrm>
            <a:off x="5235941" y="2598627"/>
            <a:ext cx="22815" cy="14440"/>
          </a:xfrm>
          <a:custGeom>
            <a:avLst/>
            <a:gdLst/>
            <a:ahLst/>
            <a:cxnLst/>
            <a:rect l="l" t="t" r="r" b="b"/>
            <a:pathLst>
              <a:path w="50165" h="31750">
                <a:moveTo>
                  <a:pt x="44878" y="0"/>
                </a:moveTo>
                <a:lnTo>
                  <a:pt x="0" y="19172"/>
                </a:lnTo>
                <a:lnTo>
                  <a:pt x="5287" y="31548"/>
                </a:lnTo>
                <a:lnTo>
                  <a:pt x="50155" y="12387"/>
                </a:lnTo>
                <a:lnTo>
                  <a:pt x="44878"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64" name="object 64"/>
          <p:cNvSpPr/>
          <p:nvPr/>
        </p:nvSpPr>
        <p:spPr>
          <a:xfrm>
            <a:off x="5117473" y="2429342"/>
            <a:ext cx="143474" cy="96395"/>
          </a:xfrm>
          <a:prstGeom prst="rect">
            <a:avLst/>
          </a:prstGeom>
          <a:blipFill>
            <a:blip r:embed="rId8" cstate="print"/>
            <a:stretch>
              <a:fillRect/>
            </a:stretch>
          </a:blipFill>
        </p:spPr>
        <p:txBody>
          <a:bodyPr wrap="square" lIns="0" tIns="0" rIns="0" bIns="0" rtlCol="0"/>
          <a:lstStyle/>
          <a:p>
            <a:pPr defTabSz="415869"/>
            <a:endParaRPr sz="819">
              <a:solidFill>
                <a:prstClr val="black"/>
              </a:solidFill>
              <a:latin typeface="Calibri"/>
            </a:endParaRPr>
          </a:p>
        </p:txBody>
      </p:sp>
      <p:sp>
        <p:nvSpPr>
          <p:cNvPr id="65" name="object 65"/>
          <p:cNvSpPr/>
          <p:nvPr/>
        </p:nvSpPr>
        <p:spPr>
          <a:xfrm>
            <a:off x="5030106" y="2390934"/>
            <a:ext cx="206491" cy="107433"/>
          </a:xfrm>
          <a:custGeom>
            <a:avLst/>
            <a:gdLst/>
            <a:ahLst/>
            <a:cxnLst/>
            <a:rect l="l" t="t" r="r" b="b"/>
            <a:pathLst>
              <a:path w="454025" h="236220">
                <a:moveTo>
                  <a:pt x="431222" y="0"/>
                </a:moveTo>
                <a:lnTo>
                  <a:pt x="0" y="184256"/>
                </a:lnTo>
                <a:lnTo>
                  <a:pt x="22198" y="236212"/>
                </a:lnTo>
                <a:lnTo>
                  <a:pt x="453420" y="51956"/>
                </a:lnTo>
                <a:lnTo>
                  <a:pt x="431222"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6" name="object 66"/>
          <p:cNvSpPr/>
          <p:nvPr/>
        </p:nvSpPr>
        <p:spPr>
          <a:xfrm>
            <a:off x="5069237" y="2481058"/>
            <a:ext cx="203025" cy="92127"/>
          </a:xfrm>
          <a:custGeom>
            <a:avLst/>
            <a:gdLst/>
            <a:ahLst/>
            <a:cxnLst/>
            <a:rect l="l" t="t" r="r" b="b"/>
            <a:pathLst>
              <a:path w="446404" h="202564">
                <a:moveTo>
                  <a:pt x="439850" y="0"/>
                </a:moveTo>
                <a:lnTo>
                  <a:pt x="0" y="187931"/>
                </a:lnTo>
                <a:lnTo>
                  <a:pt x="6177" y="202370"/>
                </a:lnTo>
                <a:lnTo>
                  <a:pt x="446017" y="14439"/>
                </a:lnTo>
                <a:lnTo>
                  <a:pt x="43985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7" name="object 67"/>
          <p:cNvSpPr/>
          <p:nvPr/>
        </p:nvSpPr>
        <p:spPr>
          <a:xfrm>
            <a:off x="5073813" y="2491701"/>
            <a:ext cx="203025" cy="92127"/>
          </a:xfrm>
          <a:custGeom>
            <a:avLst/>
            <a:gdLst/>
            <a:ahLst/>
            <a:cxnLst/>
            <a:rect l="l" t="t" r="r" b="b"/>
            <a:pathLst>
              <a:path w="446404" h="202564">
                <a:moveTo>
                  <a:pt x="439850" y="0"/>
                </a:moveTo>
                <a:lnTo>
                  <a:pt x="0" y="187931"/>
                </a:lnTo>
                <a:lnTo>
                  <a:pt x="6167" y="202381"/>
                </a:lnTo>
                <a:lnTo>
                  <a:pt x="446007" y="14439"/>
                </a:lnTo>
                <a:lnTo>
                  <a:pt x="43985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8" name="object 68"/>
          <p:cNvSpPr/>
          <p:nvPr/>
        </p:nvSpPr>
        <p:spPr>
          <a:xfrm>
            <a:off x="5078333" y="2502344"/>
            <a:ext cx="203025" cy="92127"/>
          </a:xfrm>
          <a:custGeom>
            <a:avLst/>
            <a:gdLst/>
            <a:ahLst/>
            <a:cxnLst/>
            <a:rect l="l" t="t" r="r" b="b"/>
            <a:pathLst>
              <a:path w="446404" h="202564">
                <a:moveTo>
                  <a:pt x="439850" y="0"/>
                </a:moveTo>
                <a:lnTo>
                  <a:pt x="0" y="187931"/>
                </a:lnTo>
                <a:lnTo>
                  <a:pt x="6167" y="202370"/>
                </a:lnTo>
                <a:lnTo>
                  <a:pt x="446017" y="14439"/>
                </a:lnTo>
                <a:lnTo>
                  <a:pt x="43985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9" name="object 69"/>
          <p:cNvSpPr/>
          <p:nvPr/>
        </p:nvSpPr>
        <p:spPr>
          <a:xfrm>
            <a:off x="5082905" y="2512988"/>
            <a:ext cx="203025" cy="92127"/>
          </a:xfrm>
          <a:custGeom>
            <a:avLst/>
            <a:gdLst/>
            <a:ahLst/>
            <a:cxnLst/>
            <a:rect l="l" t="t" r="r" b="b"/>
            <a:pathLst>
              <a:path w="446404" h="202564">
                <a:moveTo>
                  <a:pt x="439860" y="0"/>
                </a:moveTo>
                <a:lnTo>
                  <a:pt x="0" y="187931"/>
                </a:lnTo>
                <a:lnTo>
                  <a:pt x="6177" y="202370"/>
                </a:lnTo>
                <a:lnTo>
                  <a:pt x="446017" y="14439"/>
                </a:lnTo>
                <a:lnTo>
                  <a:pt x="43986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0" name="object 70"/>
          <p:cNvSpPr/>
          <p:nvPr/>
        </p:nvSpPr>
        <p:spPr>
          <a:xfrm>
            <a:off x="5087433" y="2523632"/>
            <a:ext cx="203025" cy="92127"/>
          </a:xfrm>
          <a:custGeom>
            <a:avLst/>
            <a:gdLst/>
            <a:ahLst/>
            <a:cxnLst/>
            <a:rect l="l" t="t" r="r" b="b"/>
            <a:pathLst>
              <a:path w="446404" h="202564">
                <a:moveTo>
                  <a:pt x="439840" y="0"/>
                </a:moveTo>
                <a:lnTo>
                  <a:pt x="0" y="187931"/>
                </a:lnTo>
                <a:lnTo>
                  <a:pt x="6167" y="202370"/>
                </a:lnTo>
                <a:lnTo>
                  <a:pt x="446007" y="14439"/>
                </a:lnTo>
                <a:lnTo>
                  <a:pt x="43984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1" name="object 71"/>
          <p:cNvSpPr/>
          <p:nvPr/>
        </p:nvSpPr>
        <p:spPr>
          <a:xfrm>
            <a:off x="5092001" y="2534276"/>
            <a:ext cx="203025" cy="92127"/>
          </a:xfrm>
          <a:custGeom>
            <a:avLst/>
            <a:gdLst/>
            <a:ahLst/>
            <a:cxnLst/>
            <a:rect l="l" t="t" r="r" b="b"/>
            <a:pathLst>
              <a:path w="446404" h="202564">
                <a:moveTo>
                  <a:pt x="439850" y="0"/>
                </a:moveTo>
                <a:lnTo>
                  <a:pt x="0" y="187931"/>
                </a:lnTo>
                <a:lnTo>
                  <a:pt x="6177" y="202381"/>
                </a:lnTo>
                <a:lnTo>
                  <a:pt x="446017" y="14439"/>
                </a:lnTo>
                <a:lnTo>
                  <a:pt x="43985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2" name="object 72"/>
          <p:cNvSpPr/>
          <p:nvPr/>
        </p:nvSpPr>
        <p:spPr>
          <a:xfrm>
            <a:off x="5068932" y="2493674"/>
            <a:ext cx="47898" cy="58246"/>
          </a:xfrm>
          <a:prstGeom prst="rect">
            <a:avLst/>
          </a:prstGeom>
          <a:blipFill>
            <a:blip r:embed="rId9" cstate="print"/>
            <a:stretch>
              <a:fillRect/>
            </a:stretch>
          </a:blipFill>
        </p:spPr>
        <p:txBody>
          <a:bodyPr wrap="square" lIns="0" tIns="0" rIns="0" bIns="0" rtlCol="0"/>
          <a:lstStyle/>
          <a:p>
            <a:pPr defTabSz="415869"/>
            <a:endParaRPr sz="819">
              <a:solidFill>
                <a:prstClr val="black"/>
              </a:solidFill>
              <a:latin typeface="Calibri"/>
            </a:endParaRPr>
          </a:p>
        </p:txBody>
      </p:sp>
      <p:sp>
        <p:nvSpPr>
          <p:cNvPr id="73" name="object 73"/>
          <p:cNvSpPr/>
          <p:nvPr/>
        </p:nvSpPr>
        <p:spPr>
          <a:xfrm>
            <a:off x="5179820" y="2373771"/>
            <a:ext cx="296596" cy="296596"/>
          </a:xfrm>
          <a:custGeom>
            <a:avLst/>
            <a:gdLst/>
            <a:ahLst/>
            <a:cxnLst/>
            <a:rect l="l" t="t" r="r" b="b"/>
            <a:pathLst>
              <a:path w="652145" h="652145">
                <a:moveTo>
                  <a:pt x="325780" y="0"/>
                </a:moveTo>
                <a:lnTo>
                  <a:pt x="277639" y="3532"/>
                </a:lnTo>
                <a:lnTo>
                  <a:pt x="231691" y="13792"/>
                </a:lnTo>
                <a:lnTo>
                  <a:pt x="188440" y="30277"/>
                </a:lnTo>
                <a:lnTo>
                  <a:pt x="148390" y="52482"/>
                </a:lnTo>
                <a:lnTo>
                  <a:pt x="112045" y="79904"/>
                </a:lnTo>
                <a:lnTo>
                  <a:pt x="79909" y="112039"/>
                </a:lnTo>
                <a:lnTo>
                  <a:pt x="52485" y="148383"/>
                </a:lnTo>
                <a:lnTo>
                  <a:pt x="30279" y="188432"/>
                </a:lnTo>
                <a:lnTo>
                  <a:pt x="13793" y="231682"/>
                </a:lnTo>
                <a:lnTo>
                  <a:pt x="3532" y="277629"/>
                </a:lnTo>
                <a:lnTo>
                  <a:pt x="0" y="325770"/>
                </a:lnTo>
                <a:lnTo>
                  <a:pt x="3532" y="373910"/>
                </a:lnTo>
                <a:lnTo>
                  <a:pt x="13793" y="419858"/>
                </a:lnTo>
                <a:lnTo>
                  <a:pt x="30279" y="463108"/>
                </a:lnTo>
                <a:lnTo>
                  <a:pt x="52485" y="503156"/>
                </a:lnTo>
                <a:lnTo>
                  <a:pt x="79909" y="539500"/>
                </a:lnTo>
                <a:lnTo>
                  <a:pt x="112045" y="571635"/>
                </a:lnTo>
                <a:lnTo>
                  <a:pt x="148390" y="599057"/>
                </a:lnTo>
                <a:lnTo>
                  <a:pt x="188440" y="621263"/>
                </a:lnTo>
                <a:lnTo>
                  <a:pt x="231691" y="637747"/>
                </a:lnTo>
                <a:lnTo>
                  <a:pt x="277639" y="648008"/>
                </a:lnTo>
                <a:lnTo>
                  <a:pt x="325780" y="651540"/>
                </a:lnTo>
                <a:lnTo>
                  <a:pt x="373921" y="648008"/>
                </a:lnTo>
                <a:lnTo>
                  <a:pt x="419868" y="637747"/>
                </a:lnTo>
                <a:lnTo>
                  <a:pt x="463118" y="621263"/>
                </a:lnTo>
                <a:lnTo>
                  <a:pt x="503167" y="599057"/>
                </a:lnTo>
                <a:lnTo>
                  <a:pt x="539511" y="571635"/>
                </a:lnTo>
                <a:lnTo>
                  <a:pt x="571646" y="539500"/>
                </a:lnTo>
                <a:lnTo>
                  <a:pt x="599068" y="503156"/>
                </a:lnTo>
                <a:lnTo>
                  <a:pt x="621273" y="463108"/>
                </a:lnTo>
                <a:lnTo>
                  <a:pt x="637758" y="419858"/>
                </a:lnTo>
                <a:lnTo>
                  <a:pt x="648018" y="373910"/>
                </a:lnTo>
                <a:lnTo>
                  <a:pt x="651550" y="325770"/>
                </a:lnTo>
                <a:lnTo>
                  <a:pt x="648018" y="277629"/>
                </a:lnTo>
                <a:lnTo>
                  <a:pt x="637758" y="231682"/>
                </a:lnTo>
                <a:lnTo>
                  <a:pt x="621273" y="188432"/>
                </a:lnTo>
                <a:lnTo>
                  <a:pt x="599068" y="148383"/>
                </a:lnTo>
                <a:lnTo>
                  <a:pt x="571646" y="112039"/>
                </a:lnTo>
                <a:lnTo>
                  <a:pt x="539511" y="79904"/>
                </a:lnTo>
                <a:lnTo>
                  <a:pt x="503167" y="52482"/>
                </a:lnTo>
                <a:lnTo>
                  <a:pt x="463118" y="30277"/>
                </a:lnTo>
                <a:lnTo>
                  <a:pt x="419868" y="13792"/>
                </a:lnTo>
                <a:lnTo>
                  <a:pt x="373921" y="3532"/>
                </a:lnTo>
                <a:lnTo>
                  <a:pt x="32578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74" name="object 74"/>
          <p:cNvSpPr/>
          <p:nvPr/>
        </p:nvSpPr>
        <p:spPr>
          <a:xfrm>
            <a:off x="5248475" y="2635852"/>
            <a:ext cx="163749" cy="111188"/>
          </a:xfrm>
          <a:custGeom>
            <a:avLst/>
            <a:gdLst/>
            <a:ahLst/>
            <a:cxnLst/>
            <a:rect l="l" t="t" r="r" b="b"/>
            <a:pathLst>
              <a:path w="360045" h="244475">
                <a:moveTo>
                  <a:pt x="359758" y="244338"/>
                </a:moveTo>
                <a:lnTo>
                  <a:pt x="0" y="244338"/>
                </a:lnTo>
                <a:lnTo>
                  <a:pt x="0" y="0"/>
                </a:lnTo>
                <a:lnTo>
                  <a:pt x="359758" y="0"/>
                </a:lnTo>
                <a:lnTo>
                  <a:pt x="359758" y="244338"/>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75" name="object 75"/>
          <p:cNvSpPr/>
          <p:nvPr/>
        </p:nvSpPr>
        <p:spPr>
          <a:xfrm>
            <a:off x="5173795" y="2365504"/>
            <a:ext cx="311325" cy="432909"/>
          </a:xfrm>
          <a:custGeom>
            <a:avLst/>
            <a:gdLst/>
            <a:ahLst/>
            <a:cxnLst/>
            <a:rect l="l" t="t" r="r" b="b"/>
            <a:pathLst>
              <a:path w="684529" h="951864">
                <a:moveTo>
                  <a:pt x="342188" y="0"/>
                </a:moveTo>
                <a:lnTo>
                  <a:pt x="295818" y="3129"/>
                </a:lnTo>
                <a:lnTo>
                  <a:pt x="251325" y="12244"/>
                </a:lnTo>
                <a:lnTo>
                  <a:pt x="209119" y="26933"/>
                </a:lnTo>
                <a:lnTo>
                  <a:pt x="169612" y="46785"/>
                </a:lnTo>
                <a:lnTo>
                  <a:pt x="133214" y="71390"/>
                </a:lnTo>
                <a:lnTo>
                  <a:pt x="100337" y="100337"/>
                </a:lnTo>
                <a:lnTo>
                  <a:pt x="71390" y="133214"/>
                </a:lnTo>
                <a:lnTo>
                  <a:pt x="46785" y="169612"/>
                </a:lnTo>
                <a:lnTo>
                  <a:pt x="26933" y="209119"/>
                </a:lnTo>
                <a:lnTo>
                  <a:pt x="12244" y="251325"/>
                </a:lnTo>
                <a:lnTo>
                  <a:pt x="3129" y="295818"/>
                </a:lnTo>
                <a:lnTo>
                  <a:pt x="0" y="342188"/>
                </a:lnTo>
                <a:lnTo>
                  <a:pt x="3203" y="388902"/>
                </a:lnTo>
                <a:lnTo>
                  <a:pt x="12616" y="434181"/>
                </a:lnTo>
                <a:lnTo>
                  <a:pt x="27938" y="477473"/>
                </a:lnTo>
                <a:lnTo>
                  <a:pt x="48873" y="518230"/>
                </a:lnTo>
                <a:lnTo>
                  <a:pt x="75123" y="555902"/>
                </a:lnTo>
                <a:lnTo>
                  <a:pt x="106392" y="589940"/>
                </a:lnTo>
                <a:lnTo>
                  <a:pt x="142370" y="619782"/>
                </a:lnTo>
                <a:lnTo>
                  <a:pt x="142383" y="782091"/>
                </a:lnTo>
                <a:lnTo>
                  <a:pt x="148439" y="827034"/>
                </a:lnTo>
                <a:lnTo>
                  <a:pt x="165526" y="867452"/>
                </a:lnTo>
                <a:lnTo>
                  <a:pt x="192016" y="901719"/>
                </a:lnTo>
                <a:lnTo>
                  <a:pt x="226283" y="928209"/>
                </a:lnTo>
                <a:lnTo>
                  <a:pt x="266701" y="945296"/>
                </a:lnTo>
                <a:lnTo>
                  <a:pt x="311644" y="951353"/>
                </a:lnTo>
                <a:lnTo>
                  <a:pt x="372732" y="951353"/>
                </a:lnTo>
                <a:lnTo>
                  <a:pt x="417671" y="945296"/>
                </a:lnTo>
                <a:lnTo>
                  <a:pt x="458088" y="928209"/>
                </a:lnTo>
                <a:lnTo>
                  <a:pt x="471427" y="917898"/>
                </a:lnTo>
                <a:lnTo>
                  <a:pt x="311644" y="917898"/>
                </a:lnTo>
                <a:lnTo>
                  <a:pt x="277071" y="913426"/>
                </a:lnTo>
                <a:lnTo>
                  <a:pt x="245788" y="900781"/>
                </a:lnTo>
                <a:lnTo>
                  <a:pt x="218926" y="881119"/>
                </a:lnTo>
                <a:lnTo>
                  <a:pt x="197617" y="855596"/>
                </a:lnTo>
                <a:lnTo>
                  <a:pt x="523860" y="855596"/>
                </a:lnTo>
                <a:lnTo>
                  <a:pt x="535936" y="827034"/>
                </a:lnTo>
                <a:lnTo>
                  <a:pt x="536583" y="822236"/>
                </a:lnTo>
                <a:lnTo>
                  <a:pt x="181900" y="822236"/>
                </a:lnTo>
                <a:lnTo>
                  <a:pt x="179291" y="812574"/>
                </a:lnTo>
                <a:lnTo>
                  <a:pt x="177392" y="802643"/>
                </a:lnTo>
                <a:lnTo>
                  <a:pt x="176231" y="792472"/>
                </a:lnTo>
                <a:lnTo>
                  <a:pt x="175837" y="782091"/>
                </a:lnTo>
                <a:lnTo>
                  <a:pt x="175837" y="779379"/>
                </a:lnTo>
                <a:lnTo>
                  <a:pt x="541993" y="779379"/>
                </a:lnTo>
                <a:lnTo>
                  <a:pt x="541993" y="745924"/>
                </a:lnTo>
                <a:lnTo>
                  <a:pt x="175837" y="745924"/>
                </a:lnTo>
                <a:lnTo>
                  <a:pt x="175837" y="703172"/>
                </a:lnTo>
                <a:lnTo>
                  <a:pt x="541993" y="703172"/>
                </a:lnTo>
                <a:lnTo>
                  <a:pt x="541993" y="669717"/>
                </a:lnTo>
                <a:lnTo>
                  <a:pt x="175837" y="669717"/>
                </a:lnTo>
                <a:lnTo>
                  <a:pt x="175837" y="627886"/>
                </a:lnTo>
                <a:lnTo>
                  <a:pt x="541993" y="627886"/>
                </a:lnTo>
                <a:lnTo>
                  <a:pt x="541993" y="619782"/>
                </a:lnTo>
                <a:lnTo>
                  <a:pt x="572557" y="594432"/>
                </a:lnTo>
                <a:lnTo>
                  <a:pt x="164162" y="594432"/>
                </a:lnTo>
                <a:lnTo>
                  <a:pt x="126023" y="562604"/>
                </a:lnTo>
                <a:lnTo>
                  <a:pt x="93850" y="525601"/>
                </a:lnTo>
                <a:lnTo>
                  <a:pt x="68075" y="484240"/>
                </a:lnTo>
                <a:lnTo>
                  <a:pt x="49129" y="439339"/>
                </a:lnTo>
                <a:lnTo>
                  <a:pt x="37445" y="391716"/>
                </a:lnTo>
                <a:lnTo>
                  <a:pt x="33454" y="342188"/>
                </a:lnTo>
                <a:lnTo>
                  <a:pt x="36808" y="296627"/>
                </a:lnTo>
                <a:lnTo>
                  <a:pt x="46548" y="253121"/>
                </a:lnTo>
                <a:lnTo>
                  <a:pt x="62193" y="212152"/>
                </a:lnTo>
                <a:lnTo>
                  <a:pt x="83262" y="174200"/>
                </a:lnTo>
                <a:lnTo>
                  <a:pt x="109274" y="139747"/>
                </a:lnTo>
                <a:lnTo>
                  <a:pt x="139747" y="109274"/>
                </a:lnTo>
                <a:lnTo>
                  <a:pt x="174200" y="83262"/>
                </a:lnTo>
                <a:lnTo>
                  <a:pt x="212152" y="62193"/>
                </a:lnTo>
                <a:lnTo>
                  <a:pt x="253121" y="46548"/>
                </a:lnTo>
                <a:lnTo>
                  <a:pt x="296627" y="36808"/>
                </a:lnTo>
                <a:lnTo>
                  <a:pt x="342188" y="33454"/>
                </a:lnTo>
                <a:lnTo>
                  <a:pt x="488233" y="33454"/>
                </a:lnTo>
                <a:lnTo>
                  <a:pt x="475255" y="26933"/>
                </a:lnTo>
                <a:lnTo>
                  <a:pt x="433050" y="12244"/>
                </a:lnTo>
                <a:lnTo>
                  <a:pt x="388558" y="3129"/>
                </a:lnTo>
                <a:lnTo>
                  <a:pt x="342188" y="0"/>
                </a:lnTo>
                <a:close/>
              </a:path>
              <a:path w="684529" h="951864">
                <a:moveTo>
                  <a:pt x="523860" y="855596"/>
                </a:moveTo>
                <a:lnTo>
                  <a:pt x="486749" y="855596"/>
                </a:lnTo>
                <a:lnTo>
                  <a:pt x="465440" y="881119"/>
                </a:lnTo>
                <a:lnTo>
                  <a:pt x="438579" y="900781"/>
                </a:lnTo>
                <a:lnTo>
                  <a:pt x="407299" y="913426"/>
                </a:lnTo>
                <a:lnTo>
                  <a:pt x="372732" y="917898"/>
                </a:lnTo>
                <a:lnTo>
                  <a:pt x="471427" y="917898"/>
                </a:lnTo>
                <a:lnTo>
                  <a:pt x="492356" y="901719"/>
                </a:lnTo>
                <a:lnTo>
                  <a:pt x="518848" y="867452"/>
                </a:lnTo>
                <a:lnTo>
                  <a:pt x="523860" y="855596"/>
                </a:lnTo>
                <a:close/>
              </a:path>
              <a:path w="684529" h="951864">
                <a:moveTo>
                  <a:pt x="502194" y="822142"/>
                </a:moveTo>
                <a:lnTo>
                  <a:pt x="182182" y="822142"/>
                </a:lnTo>
                <a:lnTo>
                  <a:pt x="181900" y="822236"/>
                </a:lnTo>
                <a:lnTo>
                  <a:pt x="502466" y="822236"/>
                </a:lnTo>
                <a:lnTo>
                  <a:pt x="502319" y="822226"/>
                </a:lnTo>
                <a:close/>
              </a:path>
              <a:path w="684529" h="951864">
                <a:moveTo>
                  <a:pt x="541993" y="779379"/>
                </a:moveTo>
                <a:lnTo>
                  <a:pt x="508539" y="779379"/>
                </a:lnTo>
                <a:lnTo>
                  <a:pt x="508539" y="782091"/>
                </a:lnTo>
                <a:lnTo>
                  <a:pt x="508144" y="792472"/>
                </a:lnTo>
                <a:lnTo>
                  <a:pt x="506979" y="802643"/>
                </a:lnTo>
                <a:lnTo>
                  <a:pt x="505076" y="812574"/>
                </a:lnTo>
                <a:lnTo>
                  <a:pt x="502466" y="822236"/>
                </a:lnTo>
                <a:lnTo>
                  <a:pt x="536583" y="822236"/>
                </a:lnTo>
                <a:lnTo>
                  <a:pt x="541993" y="782091"/>
                </a:lnTo>
                <a:lnTo>
                  <a:pt x="541993" y="779379"/>
                </a:lnTo>
                <a:close/>
              </a:path>
              <a:path w="684529" h="951864">
                <a:moveTo>
                  <a:pt x="541993" y="703172"/>
                </a:moveTo>
                <a:lnTo>
                  <a:pt x="508529" y="703172"/>
                </a:lnTo>
                <a:lnTo>
                  <a:pt x="508529" y="745924"/>
                </a:lnTo>
                <a:lnTo>
                  <a:pt x="541993" y="745924"/>
                </a:lnTo>
                <a:lnTo>
                  <a:pt x="541993" y="703172"/>
                </a:lnTo>
                <a:close/>
              </a:path>
              <a:path w="684529" h="951864">
                <a:moveTo>
                  <a:pt x="541993" y="627886"/>
                </a:moveTo>
                <a:lnTo>
                  <a:pt x="508539" y="627886"/>
                </a:lnTo>
                <a:lnTo>
                  <a:pt x="508539" y="669717"/>
                </a:lnTo>
                <a:lnTo>
                  <a:pt x="541993" y="669717"/>
                </a:lnTo>
                <a:lnTo>
                  <a:pt x="541993" y="627886"/>
                </a:lnTo>
                <a:close/>
              </a:path>
              <a:path w="684529" h="951864">
                <a:moveTo>
                  <a:pt x="271881" y="361214"/>
                </a:moveTo>
                <a:lnTo>
                  <a:pt x="218443" y="361214"/>
                </a:lnTo>
                <a:lnTo>
                  <a:pt x="229012" y="363352"/>
                </a:lnTo>
                <a:lnTo>
                  <a:pt x="237653" y="369181"/>
                </a:lnTo>
                <a:lnTo>
                  <a:pt x="243485" y="377819"/>
                </a:lnTo>
                <a:lnTo>
                  <a:pt x="245626" y="388386"/>
                </a:lnTo>
                <a:lnTo>
                  <a:pt x="245626" y="594432"/>
                </a:lnTo>
                <a:lnTo>
                  <a:pt x="279080" y="594432"/>
                </a:lnTo>
                <a:lnTo>
                  <a:pt x="279080" y="388386"/>
                </a:lnTo>
                <a:lnTo>
                  <a:pt x="274307" y="364808"/>
                </a:lnTo>
                <a:lnTo>
                  <a:pt x="271881" y="361214"/>
                </a:lnTo>
                <a:close/>
              </a:path>
              <a:path w="684529" h="951864">
                <a:moveTo>
                  <a:pt x="351423" y="155764"/>
                </a:moveTo>
                <a:lnTo>
                  <a:pt x="332953" y="155764"/>
                </a:lnTo>
                <a:lnTo>
                  <a:pt x="325456" y="163251"/>
                </a:lnTo>
                <a:lnTo>
                  <a:pt x="325456" y="594432"/>
                </a:lnTo>
                <a:lnTo>
                  <a:pt x="358910" y="594432"/>
                </a:lnTo>
                <a:lnTo>
                  <a:pt x="358910" y="163251"/>
                </a:lnTo>
                <a:lnTo>
                  <a:pt x="351423" y="155764"/>
                </a:lnTo>
                <a:close/>
              </a:path>
              <a:path w="684529" h="951864">
                <a:moveTo>
                  <a:pt x="465933" y="311048"/>
                </a:moveTo>
                <a:lnTo>
                  <a:pt x="442352" y="315821"/>
                </a:lnTo>
                <a:lnTo>
                  <a:pt x="423072" y="328828"/>
                </a:lnTo>
                <a:lnTo>
                  <a:pt x="410060" y="348105"/>
                </a:lnTo>
                <a:lnTo>
                  <a:pt x="405286" y="371685"/>
                </a:lnTo>
                <a:lnTo>
                  <a:pt x="405286" y="592358"/>
                </a:lnTo>
                <a:lnTo>
                  <a:pt x="405715" y="593353"/>
                </a:lnTo>
                <a:lnTo>
                  <a:pt x="405935" y="594432"/>
                </a:lnTo>
                <a:lnTo>
                  <a:pt x="438101" y="594432"/>
                </a:lnTo>
                <a:lnTo>
                  <a:pt x="438311" y="593353"/>
                </a:lnTo>
                <a:lnTo>
                  <a:pt x="438751" y="592358"/>
                </a:lnTo>
                <a:lnTo>
                  <a:pt x="438751" y="371685"/>
                </a:lnTo>
                <a:lnTo>
                  <a:pt x="440889" y="361116"/>
                </a:lnTo>
                <a:lnTo>
                  <a:pt x="446719" y="352474"/>
                </a:lnTo>
                <a:lnTo>
                  <a:pt x="455360" y="346642"/>
                </a:lnTo>
                <a:lnTo>
                  <a:pt x="465933" y="344502"/>
                </a:lnTo>
                <a:lnTo>
                  <a:pt x="519355" y="344502"/>
                </a:lnTo>
                <a:lnTo>
                  <a:pt x="508780" y="328828"/>
                </a:lnTo>
                <a:lnTo>
                  <a:pt x="489506" y="315821"/>
                </a:lnTo>
                <a:lnTo>
                  <a:pt x="465933" y="311048"/>
                </a:lnTo>
                <a:close/>
              </a:path>
              <a:path w="684529" h="951864">
                <a:moveTo>
                  <a:pt x="488233" y="33454"/>
                </a:moveTo>
                <a:lnTo>
                  <a:pt x="342188" y="33454"/>
                </a:lnTo>
                <a:lnTo>
                  <a:pt x="387749" y="36808"/>
                </a:lnTo>
                <a:lnTo>
                  <a:pt x="431254" y="46548"/>
                </a:lnTo>
                <a:lnTo>
                  <a:pt x="472222" y="62193"/>
                </a:lnTo>
                <a:lnTo>
                  <a:pt x="510173" y="83262"/>
                </a:lnTo>
                <a:lnTo>
                  <a:pt x="544625" y="109274"/>
                </a:lnTo>
                <a:lnTo>
                  <a:pt x="575096" y="139747"/>
                </a:lnTo>
                <a:lnTo>
                  <a:pt x="601107" y="174200"/>
                </a:lnTo>
                <a:lnTo>
                  <a:pt x="622175" y="212152"/>
                </a:lnTo>
                <a:lnTo>
                  <a:pt x="637819" y="253121"/>
                </a:lnTo>
                <a:lnTo>
                  <a:pt x="647558" y="296627"/>
                </a:lnTo>
                <a:lnTo>
                  <a:pt x="650912" y="342188"/>
                </a:lnTo>
                <a:lnTo>
                  <a:pt x="646922" y="391720"/>
                </a:lnTo>
                <a:lnTo>
                  <a:pt x="635239" y="439346"/>
                </a:lnTo>
                <a:lnTo>
                  <a:pt x="616295" y="484248"/>
                </a:lnTo>
                <a:lnTo>
                  <a:pt x="590520" y="525608"/>
                </a:lnTo>
                <a:lnTo>
                  <a:pt x="558346" y="562608"/>
                </a:lnTo>
                <a:lnTo>
                  <a:pt x="520204" y="594432"/>
                </a:lnTo>
                <a:lnTo>
                  <a:pt x="572557" y="594432"/>
                </a:lnTo>
                <a:lnTo>
                  <a:pt x="609247" y="555900"/>
                </a:lnTo>
                <a:lnTo>
                  <a:pt x="635497" y="518228"/>
                </a:lnTo>
                <a:lnTo>
                  <a:pt x="656431" y="477470"/>
                </a:lnTo>
                <a:lnTo>
                  <a:pt x="671753" y="434177"/>
                </a:lnTo>
                <a:lnTo>
                  <a:pt x="681163" y="388902"/>
                </a:lnTo>
                <a:lnTo>
                  <a:pt x="684366" y="342188"/>
                </a:lnTo>
                <a:lnTo>
                  <a:pt x="681237" y="295818"/>
                </a:lnTo>
                <a:lnTo>
                  <a:pt x="672123" y="251325"/>
                </a:lnTo>
                <a:lnTo>
                  <a:pt x="657435" y="209119"/>
                </a:lnTo>
                <a:lnTo>
                  <a:pt x="637583" y="169612"/>
                </a:lnTo>
                <a:lnTo>
                  <a:pt x="612980" y="133214"/>
                </a:lnTo>
                <a:lnTo>
                  <a:pt x="584034" y="100337"/>
                </a:lnTo>
                <a:lnTo>
                  <a:pt x="551158" y="71390"/>
                </a:lnTo>
                <a:lnTo>
                  <a:pt x="514761" y="46785"/>
                </a:lnTo>
                <a:lnTo>
                  <a:pt x="488233" y="33454"/>
                </a:lnTo>
                <a:close/>
              </a:path>
              <a:path w="684529" h="951864">
                <a:moveTo>
                  <a:pt x="218443" y="327759"/>
                </a:moveTo>
                <a:lnTo>
                  <a:pt x="194859" y="332530"/>
                </a:lnTo>
                <a:lnTo>
                  <a:pt x="175583" y="345535"/>
                </a:lnTo>
                <a:lnTo>
                  <a:pt x="162578" y="364808"/>
                </a:lnTo>
                <a:lnTo>
                  <a:pt x="157806" y="388386"/>
                </a:lnTo>
                <a:lnTo>
                  <a:pt x="157806" y="496675"/>
                </a:lnTo>
                <a:lnTo>
                  <a:pt x="165293" y="504173"/>
                </a:lnTo>
                <a:lnTo>
                  <a:pt x="183774" y="504173"/>
                </a:lnTo>
                <a:lnTo>
                  <a:pt x="191261" y="496675"/>
                </a:lnTo>
                <a:lnTo>
                  <a:pt x="191261" y="388386"/>
                </a:lnTo>
                <a:lnTo>
                  <a:pt x="193399" y="377819"/>
                </a:lnTo>
                <a:lnTo>
                  <a:pt x="199229" y="369181"/>
                </a:lnTo>
                <a:lnTo>
                  <a:pt x="207870" y="363352"/>
                </a:lnTo>
                <a:lnTo>
                  <a:pt x="218443" y="361214"/>
                </a:lnTo>
                <a:lnTo>
                  <a:pt x="271881" y="361214"/>
                </a:lnTo>
                <a:lnTo>
                  <a:pt x="261299" y="345535"/>
                </a:lnTo>
                <a:lnTo>
                  <a:pt x="242022" y="332530"/>
                </a:lnTo>
                <a:lnTo>
                  <a:pt x="218443" y="327759"/>
                </a:lnTo>
                <a:close/>
              </a:path>
              <a:path w="684529" h="951864">
                <a:moveTo>
                  <a:pt x="519355" y="344502"/>
                </a:moveTo>
                <a:lnTo>
                  <a:pt x="465933" y="344502"/>
                </a:lnTo>
                <a:lnTo>
                  <a:pt x="476495" y="346642"/>
                </a:lnTo>
                <a:lnTo>
                  <a:pt x="485134" y="352474"/>
                </a:lnTo>
                <a:lnTo>
                  <a:pt x="490965" y="361116"/>
                </a:lnTo>
                <a:lnTo>
                  <a:pt x="493105" y="371685"/>
                </a:lnTo>
                <a:lnTo>
                  <a:pt x="493105" y="479974"/>
                </a:lnTo>
                <a:lnTo>
                  <a:pt x="500602" y="487461"/>
                </a:lnTo>
                <a:lnTo>
                  <a:pt x="519062" y="487461"/>
                </a:lnTo>
                <a:lnTo>
                  <a:pt x="526559" y="479974"/>
                </a:lnTo>
                <a:lnTo>
                  <a:pt x="526559" y="371685"/>
                </a:lnTo>
                <a:lnTo>
                  <a:pt x="521787" y="348105"/>
                </a:lnTo>
                <a:lnTo>
                  <a:pt x="519355" y="344502"/>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6" name="object 76"/>
          <p:cNvSpPr/>
          <p:nvPr/>
        </p:nvSpPr>
        <p:spPr>
          <a:xfrm>
            <a:off x="5321813" y="2212020"/>
            <a:ext cx="15306" cy="86639"/>
          </a:xfrm>
          <a:custGeom>
            <a:avLst/>
            <a:gdLst/>
            <a:ahLst/>
            <a:cxnLst/>
            <a:rect l="l" t="t" r="r" b="b"/>
            <a:pathLst>
              <a:path w="33654" h="190500">
                <a:moveTo>
                  <a:pt x="25967" y="0"/>
                </a:moveTo>
                <a:lnTo>
                  <a:pt x="7497" y="0"/>
                </a:lnTo>
                <a:lnTo>
                  <a:pt x="0" y="7497"/>
                </a:lnTo>
                <a:lnTo>
                  <a:pt x="0" y="182486"/>
                </a:lnTo>
                <a:lnTo>
                  <a:pt x="7497" y="189973"/>
                </a:lnTo>
                <a:lnTo>
                  <a:pt x="25967" y="189973"/>
                </a:lnTo>
                <a:lnTo>
                  <a:pt x="33454" y="182486"/>
                </a:lnTo>
                <a:lnTo>
                  <a:pt x="33454" y="7497"/>
                </a:lnTo>
                <a:lnTo>
                  <a:pt x="25967"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7" name="object 77"/>
          <p:cNvSpPr/>
          <p:nvPr/>
        </p:nvSpPr>
        <p:spPr>
          <a:xfrm>
            <a:off x="5204291" y="2243590"/>
            <a:ext cx="50694" cy="76802"/>
          </a:xfrm>
          <a:prstGeom prst="rect">
            <a:avLst/>
          </a:prstGeom>
          <a:blipFill>
            <a:blip r:embed="rId10" cstate="print"/>
            <a:stretch>
              <a:fillRect/>
            </a:stretch>
          </a:blipFill>
        </p:spPr>
        <p:txBody>
          <a:bodyPr wrap="square" lIns="0" tIns="0" rIns="0" bIns="0" rtlCol="0"/>
          <a:lstStyle/>
          <a:p>
            <a:pPr defTabSz="415869"/>
            <a:endParaRPr sz="819">
              <a:solidFill>
                <a:prstClr val="black"/>
              </a:solidFill>
              <a:latin typeface="Calibri"/>
            </a:endParaRPr>
          </a:p>
        </p:txBody>
      </p:sp>
      <p:sp>
        <p:nvSpPr>
          <p:cNvPr id="78" name="object 78"/>
          <p:cNvSpPr/>
          <p:nvPr/>
        </p:nvSpPr>
        <p:spPr>
          <a:xfrm>
            <a:off x="5118180" y="2329673"/>
            <a:ext cx="76745" cy="50751"/>
          </a:xfrm>
          <a:prstGeom prst="rect">
            <a:avLst/>
          </a:prstGeom>
          <a:blipFill>
            <a:blip r:embed="rId11" cstate="print"/>
            <a:stretch>
              <a:fillRect/>
            </a:stretch>
          </a:blipFill>
        </p:spPr>
        <p:txBody>
          <a:bodyPr wrap="square" lIns="0" tIns="0" rIns="0" bIns="0" rtlCol="0"/>
          <a:lstStyle/>
          <a:p>
            <a:pPr defTabSz="415869"/>
            <a:endParaRPr sz="819">
              <a:solidFill>
                <a:prstClr val="black"/>
              </a:solidFill>
              <a:latin typeface="Calibri"/>
            </a:endParaRPr>
          </a:p>
        </p:txBody>
      </p:sp>
      <p:sp>
        <p:nvSpPr>
          <p:cNvPr id="79" name="object 79"/>
          <p:cNvSpPr/>
          <p:nvPr/>
        </p:nvSpPr>
        <p:spPr>
          <a:xfrm>
            <a:off x="5463892" y="2329676"/>
            <a:ext cx="76742" cy="50748"/>
          </a:xfrm>
          <a:prstGeom prst="rect">
            <a:avLst/>
          </a:prstGeom>
          <a:blipFill>
            <a:blip r:embed="rId12" cstate="print"/>
            <a:stretch>
              <a:fillRect/>
            </a:stretch>
          </a:blipFill>
        </p:spPr>
        <p:txBody>
          <a:bodyPr wrap="square" lIns="0" tIns="0" rIns="0" bIns="0" rtlCol="0"/>
          <a:lstStyle/>
          <a:p>
            <a:pPr defTabSz="415869"/>
            <a:endParaRPr sz="819">
              <a:solidFill>
                <a:prstClr val="black"/>
              </a:solidFill>
              <a:latin typeface="Calibri"/>
            </a:endParaRPr>
          </a:p>
        </p:txBody>
      </p:sp>
      <p:sp>
        <p:nvSpPr>
          <p:cNvPr id="80" name="object 80"/>
          <p:cNvSpPr/>
          <p:nvPr/>
        </p:nvSpPr>
        <p:spPr>
          <a:xfrm>
            <a:off x="5403868" y="2243590"/>
            <a:ext cx="50687" cy="76802"/>
          </a:xfrm>
          <a:prstGeom prst="rect">
            <a:avLst/>
          </a:prstGeom>
          <a:blipFill>
            <a:blip r:embed="rId13" cstate="print"/>
            <a:stretch>
              <a:fillRect/>
            </a:stretch>
          </a:blipFill>
        </p:spPr>
        <p:txBody>
          <a:bodyPr wrap="square" lIns="0" tIns="0" rIns="0" bIns="0" rtlCol="0"/>
          <a:lstStyle/>
          <a:p>
            <a:pPr defTabSz="415869"/>
            <a:endParaRPr sz="819">
              <a:solidFill>
                <a:prstClr val="black"/>
              </a:solidFill>
              <a:latin typeface="Calibri"/>
            </a:endParaRPr>
          </a:p>
        </p:txBody>
      </p:sp>
      <p:sp>
        <p:nvSpPr>
          <p:cNvPr id="81" name="object 81"/>
          <p:cNvSpPr/>
          <p:nvPr/>
        </p:nvSpPr>
        <p:spPr>
          <a:xfrm>
            <a:off x="1362301" y="1923422"/>
            <a:ext cx="186275" cy="188007"/>
          </a:xfrm>
          <a:custGeom>
            <a:avLst/>
            <a:gdLst/>
            <a:ahLst/>
            <a:cxnLst/>
            <a:rect l="l" t="t" r="r" b="b"/>
            <a:pathLst>
              <a:path w="409575" h="413385">
                <a:moveTo>
                  <a:pt x="383370" y="0"/>
                </a:moveTo>
                <a:lnTo>
                  <a:pt x="25716" y="0"/>
                </a:lnTo>
                <a:lnTo>
                  <a:pt x="15633" y="1901"/>
                </a:lnTo>
                <a:lnTo>
                  <a:pt x="7467" y="7175"/>
                </a:lnTo>
                <a:lnTo>
                  <a:pt x="1996" y="15178"/>
                </a:lnTo>
                <a:lnTo>
                  <a:pt x="0" y="25266"/>
                </a:lnTo>
                <a:lnTo>
                  <a:pt x="0" y="387150"/>
                </a:lnTo>
                <a:lnTo>
                  <a:pt x="1996" y="397361"/>
                </a:lnTo>
                <a:lnTo>
                  <a:pt x="7467" y="405634"/>
                </a:lnTo>
                <a:lnTo>
                  <a:pt x="15633" y="411178"/>
                </a:lnTo>
                <a:lnTo>
                  <a:pt x="25716" y="413202"/>
                </a:lnTo>
                <a:lnTo>
                  <a:pt x="383370" y="413202"/>
                </a:lnTo>
                <a:lnTo>
                  <a:pt x="393122" y="411178"/>
                </a:lnTo>
                <a:lnTo>
                  <a:pt x="401313" y="405634"/>
                </a:lnTo>
                <a:lnTo>
                  <a:pt x="406955" y="397361"/>
                </a:lnTo>
                <a:lnTo>
                  <a:pt x="409055" y="387150"/>
                </a:lnTo>
                <a:lnTo>
                  <a:pt x="409055" y="25266"/>
                </a:lnTo>
                <a:lnTo>
                  <a:pt x="406955" y="15178"/>
                </a:lnTo>
                <a:lnTo>
                  <a:pt x="401313" y="7175"/>
                </a:lnTo>
                <a:lnTo>
                  <a:pt x="393122" y="1901"/>
                </a:lnTo>
                <a:lnTo>
                  <a:pt x="38337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82" name="object 82"/>
          <p:cNvSpPr/>
          <p:nvPr/>
        </p:nvSpPr>
        <p:spPr>
          <a:xfrm>
            <a:off x="1501579" y="1934914"/>
            <a:ext cx="35234" cy="23681"/>
          </a:xfrm>
          <a:custGeom>
            <a:avLst/>
            <a:gdLst/>
            <a:ahLst/>
            <a:cxnLst/>
            <a:rect l="l" t="t" r="r" b="b"/>
            <a:pathLst>
              <a:path w="77470" h="52069">
                <a:moveTo>
                  <a:pt x="51391" y="0"/>
                </a:moveTo>
                <a:lnTo>
                  <a:pt x="0" y="0"/>
                </a:lnTo>
                <a:lnTo>
                  <a:pt x="25706" y="51987"/>
                </a:lnTo>
                <a:lnTo>
                  <a:pt x="77128" y="51987"/>
                </a:lnTo>
                <a:lnTo>
                  <a:pt x="77128" y="25999"/>
                </a:lnTo>
                <a:lnTo>
                  <a:pt x="5139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3" name="object 83"/>
          <p:cNvSpPr/>
          <p:nvPr/>
        </p:nvSpPr>
        <p:spPr>
          <a:xfrm>
            <a:off x="1373996" y="1970406"/>
            <a:ext cx="162882" cy="129382"/>
          </a:xfrm>
          <a:custGeom>
            <a:avLst/>
            <a:gdLst/>
            <a:ahLst/>
            <a:cxnLst/>
            <a:rect l="l" t="t" r="r" b="b"/>
            <a:pathLst>
              <a:path w="358139" h="284480">
                <a:moveTo>
                  <a:pt x="357654" y="283855"/>
                </a:moveTo>
                <a:lnTo>
                  <a:pt x="0" y="283855"/>
                </a:lnTo>
                <a:lnTo>
                  <a:pt x="0" y="0"/>
                </a:lnTo>
                <a:lnTo>
                  <a:pt x="357654" y="0"/>
                </a:lnTo>
                <a:lnTo>
                  <a:pt x="357654" y="283855"/>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4" name="object 84"/>
          <p:cNvSpPr/>
          <p:nvPr/>
        </p:nvSpPr>
        <p:spPr>
          <a:xfrm>
            <a:off x="1373997" y="1934914"/>
            <a:ext cx="23104" cy="23681"/>
          </a:xfrm>
          <a:custGeom>
            <a:avLst/>
            <a:gdLst/>
            <a:ahLst/>
            <a:cxnLst/>
            <a:rect l="l" t="t" r="r" b="b"/>
            <a:pathLst>
              <a:path w="50800" h="52069">
                <a:moveTo>
                  <a:pt x="24952" y="0"/>
                </a:moveTo>
                <a:lnTo>
                  <a:pt x="0" y="0"/>
                </a:lnTo>
                <a:lnTo>
                  <a:pt x="0" y="51987"/>
                </a:lnTo>
                <a:lnTo>
                  <a:pt x="50668" y="51987"/>
                </a:lnTo>
                <a:lnTo>
                  <a:pt x="2495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5" name="object 85"/>
          <p:cNvSpPr/>
          <p:nvPr/>
        </p:nvSpPr>
        <p:spPr>
          <a:xfrm>
            <a:off x="1408727" y="1934914"/>
            <a:ext cx="34945" cy="23681"/>
          </a:xfrm>
          <a:custGeom>
            <a:avLst/>
            <a:gdLst/>
            <a:ahLst/>
            <a:cxnLst/>
            <a:rect l="l" t="t" r="r" b="b"/>
            <a:pathLst>
              <a:path w="76835" h="52069">
                <a:moveTo>
                  <a:pt x="51401" y="0"/>
                </a:moveTo>
                <a:lnTo>
                  <a:pt x="0" y="0"/>
                </a:lnTo>
                <a:lnTo>
                  <a:pt x="25685" y="51987"/>
                </a:lnTo>
                <a:lnTo>
                  <a:pt x="76353" y="51987"/>
                </a:lnTo>
                <a:lnTo>
                  <a:pt x="5140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6" name="object 86"/>
          <p:cNvSpPr/>
          <p:nvPr/>
        </p:nvSpPr>
        <p:spPr>
          <a:xfrm>
            <a:off x="1455143" y="1934914"/>
            <a:ext cx="35234" cy="23681"/>
          </a:xfrm>
          <a:custGeom>
            <a:avLst/>
            <a:gdLst/>
            <a:ahLst/>
            <a:cxnLst/>
            <a:rect l="l" t="t" r="r" b="b"/>
            <a:pathLst>
              <a:path w="77470" h="52069">
                <a:moveTo>
                  <a:pt x="51422" y="0"/>
                </a:moveTo>
                <a:lnTo>
                  <a:pt x="0" y="0"/>
                </a:lnTo>
                <a:lnTo>
                  <a:pt x="25716" y="51987"/>
                </a:lnTo>
                <a:lnTo>
                  <a:pt x="77139" y="51987"/>
                </a:lnTo>
                <a:lnTo>
                  <a:pt x="5142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7" name="object 87"/>
          <p:cNvSpPr/>
          <p:nvPr/>
        </p:nvSpPr>
        <p:spPr>
          <a:xfrm>
            <a:off x="1420408" y="1997862"/>
            <a:ext cx="75236" cy="74128"/>
          </a:xfrm>
          <a:prstGeom prst="rect">
            <a:avLst/>
          </a:prstGeom>
          <a:blipFill>
            <a:blip r:embed="rId14" cstate="print"/>
            <a:stretch>
              <a:fillRect/>
            </a:stretch>
          </a:blipFill>
        </p:spPr>
        <p:txBody>
          <a:bodyPr wrap="square" lIns="0" tIns="0" rIns="0" bIns="0" rtlCol="0"/>
          <a:lstStyle/>
          <a:p>
            <a:pPr defTabSz="415869"/>
            <a:endParaRPr sz="819">
              <a:solidFill>
                <a:prstClr val="black"/>
              </a:solidFill>
              <a:latin typeface="Calibri"/>
            </a:endParaRPr>
          </a:p>
        </p:txBody>
      </p:sp>
      <p:sp>
        <p:nvSpPr>
          <p:cNvPr id="88" name="object 88"/>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1958797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87787" y="2679427"/>
            <a:ext cx="6748352" cy="2943722"/>
          </a:xfrm>
          <a:custGeom>
            <a:avLst/>
            <a:gdLst/>
            <a:ahLst/>
            <a:cxnLst/>
            <a:rect l="l" t="t" r="r" b="b"/>
            <a:pathLst>
              <a:path w="14838044" h="6472555">
                <a:moveTo>
                  <a:pt x="0" y="6472389"/>
                </a:moveTo>
                <a:lnTo>
                  <a:pt x="14837453" y="6472389"/>
                </a:lnTo>
                <a:lnTo>
                  <a:pt x="14837453" y="0"/>
                </a:lnTo>
                <a:lnTo>
                  <a:pt x="0" y="0"/>
                </a:lnTo>
                <a:lnTo>
                  <a:pt x="0" y="6472389"/>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996537" y="2359662"/>
            <a:ext cx="600123" cy="597524"/>
          </a:xfrm>
          <a:custGeom>
            <a:avLst/>
            <a:gdLst/>
            <a:ahLst/>
            <a:cxnLst/>
            <a:rect l="l" t="t" r="r" b="b"/>
            <a:pathLst>
              <a:path w="1319529" h="1313814">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1081142" y="2442146"/>
            <a:ext cx="430887" cy="429155"/>
          </a:xfrm>
          <a:custGeom>
            <a:avLst/>
            <a:gdLst/>
            <a:ahLst/>
            <a:cxnLst/>
            <a:rect l="l" t="t" r="r" b="b"/>
            <a:pathLst>
              <a:path w="947420"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1428075" y="2251459"/>
            <a:ext cx="459190" cy="655862"/>
          </a:xfrm>
          <a:custGeom>
            <a:avLst/>
            <a:gdLst/>
            <a:ahLst/>
            <a:cxnLst/>
            <a:rect l="l" t="t" r="r" b="b"/>
            <a:pathLst>
              <a:path w="1009650" h="1442085">
                <a:moveTo>
                  <a:pt x="370732" y="1033947"/>
                </a:moveTo>
                <a:lnTo>
                  <a:pt x="170947" y="1033947"/>
                </a:lnTo>
                <a:lnTo>
                  <a:pt x="113274" y="1441746"/>
                </a:lnTo>
                <a:lnTo>
                  <a:pt x="313058" y="1441746"/>
                </a:lnTo>
                <a:lnTo>
                  <a:pt x="370732" y="1033947"/>
                </a:lnTo>
                <a:close/>
              </a:path>
              <a:path w="1009650" h="1442085">
                <a:moveTo>
                  <a:pt x="768238" y="1033947"/>
                </a:moveTo>
                <a:lnTo>
                  <a:pt x="568453" y="1033947"/>
                </a:lnTo>
                <a:lnTo>
                  <a:pt x="512853" y="1441746"/>
                </a:lnTo>
                <a:lnTo>
                  <a:pt x="712627" y="1441746"/>
                </a:lnTo>
                <a:lnTo>
                  <a:pt x="768238" y="1033947"/>
                </a:lnTo>
                <a:close/>
              </a:path>
              <a:path w="1009650" h="1442085">
                <a:moveTo>
                  <a:pt x="947426" y="848571"/>
                </a:moveTo>
                <a:lnTo>
                  <a:pt x="0" y="848571"/>
                </a:lnTo>
                <a:lnTo>
                  <a:pt x="0" y="1033947"/>
                </a:lnTo>
                <a:lnTo>
                  <a:pt x="947426" y="1033947"/>
                </a:lnTo>
                <a:lnTo>
                  <a:pt x="947426" y="848571"/>
                </a:lnTo>
                <a:close/>
              </a:path>
              <a:path w="1009650" h="1442085">
                <a:moveTo>
                  <a:pt x="432520" y="593186"/>
                </a:moveTo>
                <a:lnTo>
                  <a:pt x="232746" y="593186"/>
                </a:lnTo>
                <a:lnTo>
                  <a:pt x="195658" y="848571"/>
                </a:lnTo>
                <a:lnTo>
                  <a:pt x="395453" y="848571"/>
                </a:lnTo>
                <a:lnTo>
                  <a:pt x="432520" y="593186"/>
                </a:lnTo>
                <a:close/>
              </a:path>
              <a:path w="1009650" h="1442085">
                <a:moveTo>
                  <a:pt x="830027" y="593186"/>
                </a:moveTo>
                <a:lnTo>
                  <a:pt x="630253" y="593186"/>
                </a:lnTo>
                <a:lnTo>
                  <a:pt x="595227" y="848571"/>
                </a:lnTo>
                <a:lnTo>
                  <a:pt x="795012" y="848571"/>
                </a:lnTo>
                <a:lnTo>
                  <a:pt x="830027" y="593186"/>
                </a:lnTo>
                <a:close/>
              </a:path>
              <a:path w="1009650" h="1442085">
                <a:moveTo>
                  <a:pt x="1009204" y="407830"/>
                </a:moveTo>
                <a:lnTo>
                  <a:pt x="61788" y="407830"/>
                </a:lnTo>
                <a:lnTo>
                  <a:pt x="61788" y="593186"/>
                </a:lnTo>
                <a:lnTo>
                  <a:pt x="1009204" y="593186"/>
                </a:lnTo>
                <a:lnTo>
                  <a:pt x="1009204" y="407830"/>
                </a:lnTo>
                <a:close/>
              </a:path>
              <a:path w="1009650" h="1442085">
                <a:moveTo>
                  <a:pt x="514905" y="0"/>
                </a:moveTo>
                <a:lnTo>
                  <a:pt x="315121" y="0"/>
                </a:lnTo>
                <a:lnTo>
                  <a:pt x="257447" y="407830"/>
                </a:lnTo>
                <a:lnTo>
                  <a:pt x="457232" y="407830"/>
                </a:lnTo>
                <a:lnTo>
                  <a:pt x="514905" y="0"/>
                </a:lnTo>
                <a:close/>
              </a:path>
              <a:path w="1009650" h="1442085">
                <a:moveTo>
                  <a:pt x="912412" y="0"/>
                </a:moveTo>
                <a:lnTo>
                  <a:pt x="712627" y="0"/>
                </a:lnTo>
                <a:lnTo>
                  <a:pt x="657027" y="407830"/>
                </a:lnTo>
                <a:lnTo>
                  <a:pt x="856811" y="407830"/>
                </a:lnTo>
                <a:lnTo>
                  <a:pt x="912412"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1270457" y="2710499"/>
            <a:ext cx="74223" cy="74223"/>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1225503" y="2790057"/>
            <a:ext cx="164615" cy="136024"/>
          </a:xfrm>
          <a:custGeom>
            <a:avLst/>
            <a:gdLst/>
            <a:ahLst/>
            <a:cxnLst/>
            <a:rect l="l" t="t" r="r" b="b"/>
            <a:pathLst>
              <a:path w="361950" h="299085">
                <a:moveTo>
                  <a:pt x="279227" y="120457"/>
                </a:moveTo>
                <a:lnTo>
                  <a:pt x="81023" y="120457"/>
                </a:lnTo>
                <a:lnTo>
                  <a:pt x="81023" y="298734"/>
                </a:lnTo>
                <a:lnTo>
                  <a:pt x="279227" y="298734"/>
                </a:lnTo>
                <a:lnTo>
                  <a:pt x="279227" y="120457"/>
                </a:lnTo>
                <a:close/>
              </a:path>
              <a:path w="361950" h="299085">
                <a:moveTo>
                  <a:pt x="261876" y="0"/>
                </a:moveTo>
                <a:lnTo>
                  <a:pt x="99033" y="0"/>
                </a:lnTo>
                <a:lnTo>
                  <a:pt x="82530" y="1555"/>
                </a:lnTo>
                <a:lnTo>
                  <a:pt x="52605" y="11634"/>
                </a:lnTo>
                <a:lnTo>
                  <a:pt x="21031" y="38364"/>
                </a:lnTo>
                <a:lnTo>
                  <a:pt x="10" y="89840"/>
                </a:lnTo>
                <a:lnTo>
                  <a:pt x="0" y="263615"/>
                </a:lnTo>
                <a:lnTo>
                  <a:pt x="2733" y="277157"/>
                </a:lnTo>
                <a:lnTo>
                  <a:pt x="10188" y="288217"/>
                </a:lnTo>
                <a:lnTo>
                  <a:pt x="21247" y="295675"/>
                </a:lnTo>
                <a:lnTo>
                  <a:pt x="34794" y="298409"/>
                </a:lnTo>
                <a:lnTo>
                  <a:pt x="48337" y="295674"/>
                </a:lnTo>
                <a:lnTo>
                  <a:pt x="59398" y="288216"/>
                </a:lnTo>
                <a:lnTo>
                  <a:pt x="66855" y="277153"/>
                </a:lnTo>
                <a:lnTo>
                  <a:pt x="69589" y="263615"/>
                </a:lnTo>
                <a:lnTo>
                  <a:pt x="69589" y="120457"/>
                </a:lnTo>
                <a:lnTo>
                  <a:pt x="361444" y="120457"/>
                </a:lnTo>
                <a:lnTo>
                  <a:pt x="361339" y="96248"/>
                </a:lnTo>
                <a:lnTo>
                  <a:pt x="361130" y="94698"/>
                </a:lnTo>
                <a:lnTo>
                  <a:pt x="361130" y="89840"/>
                </a:lnTo>
                <a:lnTo>
                  <a:pt x="339798" y="37950"/>
                </a:lnTo>
                <a:lnTo>
                  <a:pt x="307815" y="11261"/>
                </a:lnTo>
                <a:lnTo>
                  <a:pt x="277791" y="1409"/>
                </a:lnTo>
                <a:lnTo>
                  <a:pt x="261876" y="0"/>
                </a:lnTo>
                <a:close/>
              </a:path>
              <a:path w="361950" h="299085">
                <a:moveTo>
                  <a:pt x="361444" y="120457"/>
                </a:moveTo>
                <a:lnTo>
                  <a:pt x="291854" y="120457"/>
                </a:lnTo>
                <a:lnTo>
                  <a:pt x="291857" y="263615"/>
                </a:lnTo>
                <a:lnTo>
                  <a:pt x="294592" y="277157"/>
                </a:lnTo>
                <a:lnTo>
                  <a:pt x="302049" y="288217"/>
                </a:lnTo>
                <a:lnTo>
                  <a:pt x="313107" y="295675"/>
                </a:lnTo>
                <a:lnTo>
                  <a:pt x="326649" y="298409"/>
                </a:lnTo>
                <a:lnTo>
                  <a:pt x="340196" y="295674"/>
                </a:lnTo>
                <a:lnTo>
                  <a:pt x="351256" y="288216"/>
                </a:lnTo>
                <a:lnTo>
                  <a:pt x="358711" y="277153"/>
                </a:lnTo>
                <a:lnTo>
                  <a:pt x="361442" y="263615"/>
                </a:lnTo>
                <a:lnTo>
                  <a:pt x="361444" y="12045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1078980" y="2545790"/>
            <a:ext cx="74223" cy="74223"/>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1034026" y="2625348"/>
            <a:ext cx="164615" cy="136024"/>
          </a:xfrm>
          <a:custGeom>
            <a:avLst/>
            <a:gdLst/>
            <a:ahLst/>
            <a:cxnLst/>
            <a:rect l="l" t="t" r="r" b="b"/>
            <a:pathLst>
              <a:path w="361950" h="299085">
                <a:moveTo>
                  <a:pt x="279227" y="120457"/>
                </a:moveTo>
                <a:lnTo>
                  <a:pt x="81023" y="120457"/>
                </a:lnTo>
                <a:lnTo>
                  <a:pt x="81023" y="298734"/>
                </a:lnTo>
                <a:lnTo>
                  <a:pt x="279227" y="298734"/>
                </a:lnTo>
                <a:lnTo>
                  <a:pt x="279227" y="120457"/>
                </a:lnTo>
                <a:close/>
              </a:path>
              <a:path w="361950" h="299085">
                <a:moveTo>
                  <a:pt x="261887" y="0"/>
                </a:moveTo>
                <a:lnTo>
                  <a:pt x="99033" y="0"/>
                </a:lnTo>
                <a:lnTo>
                  <a:pt x="82530" y="1555"/>
                </a:lnTo>
                <a:lnTo>
                  <a:pt x="52605" y="11634"/>
                </a:lnTo>
                <a:lnTo>
                  <a:pt x="21031" y="38364"/>
                </a:lnTo>
                <a:lnTo>
                  <a:pt x="10" y="89840"/>
                </a:lnTo>
                <a:lnTo>
                  <a:pt x="0" y="263615"/>
                </a:lnTo>
                <a:lnTo>
                  <a:pt x="2733" y="277157"/>
                </a:lnTo>
                <a:lnTo>
                  <a:pt x="10188" y="288217"/>
                </a:lnTo>
                <a:lnTo>
                  <a:pt x="21247" y="295675"/>
                </a:lnTo>
                <a:lnTo>
                  <a:pt x="34794" y="298409"/>
                </a:lnTo>
                <a:lnTo>
                  <a:pt x="48337" y="295674"/>
                </a:lnTo>
                <a:lnTo>
                  <a:pt x="59398" y="288216"/>
                </a:lnTo>
                <a:lnTo>
                  <a:pt x="66855" y="277153"/>
                </a:lnTo>
                <a:lnTo>
                  <a:pt x="69589" y="263615"/>
                </a:lnTo>
                <a:lnTo>
                  <a:pt x="69589" y="120457"/>
                </a:lnTo>
                <a:lnTo>
                  <a:pt x="361444" y="120457"/>
                </a:lnTo>
                <a:lnTo>
                  <a:pt x="361339" y="96248"/>
                </a:lnTo>
                <a:lnTo>
                  <a:pt x="361130" y="94698"/>
                </a:lnTo>
                <a:lnTo>
                  <a:pt x="361130" y="89840"/>
                </a:lnTo>
                <a:lnTo>
                  <a:pt x="339798" y="37950"/>
                </a:lnTo>
                <a:lnTo>
                  <a:pt x="307815" y="11261"/>
                </a:lnTo>
                <a:lnTo>
                  <a:pt x="277791" y="1409"/>
                </a:lnTo>
                <a:lnTo>
                  <a:pt x="261887" y="0"/>
                </a:lnTo>
                <a:close/>
              </a:path>
              <a:path w="361950" h="299085">
                <a:moveTo>
                  <a:pt x="361444" y="120457"/>
                </a:moveTo>
                <a:lnTo>
                  <a:pt x="291854" y="120457"/>
                </a:lnTo>
                <a:lnTo>
                  <a:pt x="291857" y="263615"/>
                </a:lnTo>
                <a:lnTo>
                  <a:pt x="294592" y="277157"/>
                </a:lnTo>
                <a:lnTo>
                  <a:pt x="302049" y="288217"/>
                </a:lnTo>
                <a:lnTo>
                  <a:pt x="313107" y="295675"/>
                </a:lnTo>
                <a:lnTo>
                  <a:pt x="326649" y="298409"/>
                </a:lnTo>
                <a:lnTo>
                  <a:pt x="340196" y="295674"/>
                </a:lnTo>
                <a:lnTo>
                  <a:pt x="351256" y="288216"/>
                </a:lnTo>
                <a:lnTo>
                  <a:pt x="358711" y="277153"/>
                </a:lnTo>
                <a:lnTo>
                  <a:pt x="361442" y="263615"/>
                </a:lnTo>
                <a:lnTo>
                  <a:pt x="361444" y="12045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1464616" y="2546547"/>
            <a:ext cx="74223" cy="74223"/>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1419661" y="2626110"/>
            <a:ext cx="164615" cy="136024"/>
          </a:xfrm>
          <a:custGeom>
            <a:avLst/>
            <a:gdLst/>
            <a:ahLst/>
            <a:cxnLst/>
            <a:rect l="l" t="t" r="r" b="b"/>
            <a:pathLst>
              <a:path w="361950" h="299085">
                <a:moveTo>
                  <a:pt x="279227" y="120446"/>
                </a:moveTo>
                <a:lnTo>
                  <a:pt x="81023" y="120446"/>
                </a:lnTo>
                <a:lnTo>
                  <a:pt x="81023" y="298734"/>
                </a:lnTo>
                <a:lnTo>
                  <a:pt x="279227" y="298734"/>
                </a:lnTo>
                <a:lnTo>
                  <a:pt x="279227" y="120446"/>
                </a:lnTo>
                <a:close/>
              </a:path>
              <a:path w="361950" h="299085">
                <a:moveTo>
                  <a:pt x="261876" y="0"/>
                </a:moveTo>
                <a:lnTo>
                  <a:pt x="99033" y="0"/>
                </a:lnTo>
                <a:lnTo>
                  <a:pt x="82530" y="1555"/>
                </a:lnTo>
                <a:lnTo>
                  <a:pt x="52605" y="11634"/>
                </a:lnTo>
                <a:lnTo>
                  <a:pt x="21031" y="38364"/>
                </a:lnTo>
                <a:lnTo>
                  <a:pt x="10" y="89840"/>
                </a:lnTo>
                <a:lnTo>
                  <a:pt x="0" y="263615"/>
                </a:lnTo>
                <a:lnTo>
                  <a:pt x="2734" y="277157"/>
                </a:lnTo>
                <a:lnTo>
                  <a:pt x="10192" y="288217"/>
                </a:lnTo>
                <a:lnTo>
                  <a:pt x="21252" y="295675"/>
                </a:lnTo>
                <a:lnTo>
                  <a:pt x="34794" y="298409"/>
                </a:lnTo>
                <a:lnTo>
                  <a:pt x="48337" y="295674"/>
                </a:lnTo>
                <a:lnTo>
                  <a:pt x="59398" y="288216"/>
                </a:lnTo>
                <a:lnTo>
                  <a:pt x="66855" y="277153"/>
                </a:lnTo>
                <a:lnTo>
                  <a:pt x="69589" y="263615"/>
                </a:lnTo>
                <a:lnTo>
                  <a:pt x="69589" y="120446"/>
                </a:lnTo>
                <a:lnTo>
                  <a:pt x="361454" y="120446"/>
                </a:lnTo>
                <a:lnTo>
                  <a:pt x="361339" y="96237"/>
                </a:lnTo>
                <a:lnTo>
                  <a:pt x="361130" y="94698"/>
                </a:lnTo>
                <a:lnTo>
                  <a:pt x="361130" y="89840"/>
                </a:lnTo>
                <a:lnTo>
                  <a:pt x="339798" y="37950"/>
                </a:lnTo>
                <a:lnTo>
                  <a:pt x="307815" y="11261"/>
                </a:lnTo>
                <a:lnTo>
                  <a:pt x="277791" y="1409"/>
                </a:lnTo>
                <a:lnTo>
                  <a:pt x="261876" y="0"/>
                </a:lnTo>
                <a:close/>
              </a:path>
              <a:path w="361950" h="299085">
                <a:moveTo>
                  <a:pt x="361454" y="120446"/>
                </a:moveTo>
                <a:lnTo>
                  <a:pt x="291854" y="120446"/>
                </a:lnTo>
                <a:lnTo>
                  <a:pt x="291857" y="263615"/>
                </a:lnTo>
                <a:lnTo>
                  <a:pt x="294592" y="277157"/>
                </a:lnTo>
                <a:lnTo>
                  <a:pt x="302049" y="288217"/>
                </a:lnTo>
                <a:lnTo>
                  <a:pt x="313107" y="295675"/>
                </a:lnTo>
                <a:lnTo>
                  <a:pt x="326649" y="298409"/>
                </a:lnTo>
                <a:lnTo>
                  <a:pt x="340198" y="295674"/>
                </a:lnTo>
                <a:lnTo>
                  <a:pt x="351261" y="288216"/>
                </a:lnTo>
                <a:lnTo>
                  <a:pt x="358720" y="277153"/>
                </a:lnTo>
                <a:lnTo>
                  <a:pt x="361452" y="263615"/>
                </a:lnTo>
                <a:lnTo>
                  <a:pt x="361454" y="120446"/>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1276005" y="2363890"/>
            <a:ext cx="74223" cy="74223"/>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1231051" y="2443447"/>
            <a:ext cx="164615" cy="136024"/>
          </a:xfrm>
          <a:custGeom>
            <a:avLst/>
            <a:gdLst/>
            <a:ahLst/>
            <a:cxnLst/>
            <a:rect l="l" t="t" r="r" b="b"/>
            <a:pathLst>
              <a:path w="361950" h="299085">
                <a:moveTo>
                  <a:pt x="279227" y="120467"/>
                </a:moveTo>
                <a:lnTo>
                  <a:pt x="81023" y="120467"/>
                </a:lnTo>
                <a:lnTo>
                  <a:pt x="81023" y="298744"/>
                </a:lnTo>
                <a:lnTo>
                  <a:pt x="279227" y="298744"/>
                </a:lnTo>
                <a:lnTo>
                  <a:pt x="279227" y="120467"/>
                </a:lnTo>
                <a:close/>
              </a:path>
              <a:path w="361950" h="299085">
                <a:moveTo>
                  <a:pt x="261876" y="0"/>
                </a:moveTo>
                <a:lnTo>
                  <a:pt x="99033" y="0"/>
                </a:lnTo>
                <a:lnTo>
                  <a:pt x="82530" y="1561"/>
                </a:lnTo>
                <a:lnTo>
                  <a:pt x="52605" y="11641"/>
                </a:lnTo>
                <a:lnTo>
                  <a:pt x="21031" y="38373"/>
                </a:lnTo>
                <a:lnTo>
                  <a:pt x="10" y="89850"/>
                </a:lnTo>
                <a:lnTo>
                  <a:pt x="0" y="263625"/>
                </a:lnTo>
                <a:lnTo>
                  <a:pt x="2733" y="277168"/>
                </a:lnTo>
                <a:lnTo>
                  <a:pt x="10188" y="288228"/>
                </a:lnTo>
                <a:lnTo>
                  <a:pt x="21247" y="295685"/>
                </a:lnTo>
                <a:lnTo>
                  <a:pt x="34794" y="298420"/>
                </a:lnTo>
                <a:lnTo>
                  <a:pt x="48337" y="295685"/>
                </a:lnTo>
                <a:lnTo>
                  <a:pt x="59398" y="288226"/>
                </a:lnTo>
                <a:lnTo>
                  <a:pt x="66855" y="277163"/>
                </a:lnTo>
                <a:lnTo>
                  <a:pt x="69589" y="263625"/>
                </a:lnTo>
                <a:lnTo>
                  <a:pt x="69589" y="120467"/>
                </a:lnTo>
                <a:lnTo>
                  <a:pt x="361444" y="120467"/>
                </a:lnTo>
                <a:lnTo>
                  <a:pt x="361339" y="96248"/>
                </a:lnTo>
                <a:lnTo>
                  <a:pt x="361130" y="94709"/>
                </a:lnTo>
                <a:lnTo>
                  <a:pt x="361130" y="89850"/>
                </a:lnTo>
                <a:lnTo>
                  <a:pt x="339798" y="37960"/>
                </a:lnTo>
                <a:lnTo>
                  <a:pt x="307815" y="11271"/>
                </a:lnTo>
                <a:lnTo>
                  <a:pt x="277791" y="1420"/>
                </a:lnTo>
                <a:lnTo>
                  <a:pt x="261876" y="0"/>
                </a:lnTo>
                <a:close/>
              </a:path>
              <a:path w="361950" h="299085">
                <a:moveTo>
                  <a:pt x="361444" y="120467"/>
                </a:moveTo>
                <a:lnTo>
                  <a:pt x="291854" y="120467"/>
                </a:lnTo>
                <a:lnTo>
                  <a:pt x="291857" y="263625"/>
                </a:lnTo>
                <a:lnTo>
                  <a:pt x="294592" y="277168"/>
                </a:lnTo>
                <a:lnTo>
                  <a:pt x="302049" y="288228"/>
                </a:lnTo>
                <a:lnTo>
                  <a:pt x="313107" y="295685"/>
                </a:lnTo>
                <a:lnTo>
                  <a:pt x="326649" y="298420"/>
                </a:lnTo>
                <a:lnTo>
                  <a:pt x="340192" y="295685"/>
                </a:lnTo>
                <a:lnTo>
                  <a:pt x="351252" y="288226"/>
                </a:lnTo>
                <a:lnTo>
                  <a:pt x="358709" y="277163"/>
                </a:lnTo>
                <a:lnTo>
                  <a:pt x="361442" y="263625"/>
                </a:lnTo>
                <a:lnTo>
                  <a:pt x="361444" y="12046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2206923" y="3239761"/>
            <a:ext cx="1656805" cy="2376554"/>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2206924" y="3239762"/>
            <a:ext cx="1656836" cy="2376811"/>
          </a:xfrm>
          <a:custGeom>
            <a:avLst/>
            <a:gdLst/>
            <a:ahLst/>
            <a:cxnLst/>
            <a:rect l="l" t="t" r="r" b="b"/>
            <a:pathLst>
              <a:path w="3642995" h="5226050">
                <a:moveTo>
                  <a:pt x="0" y="5225484"/>
                </a:moveTo>
                <a:lnTo>
                  <a:pt x="3642925" y="5225484"/>
                </a:lnTo>
                <a:lnTo>
                  <a:pt x="3642925" y="0"/>
                </a:lnTo>
                <a:lnTo>
                  <a:pt x="0" y="0"/>
                </a:lnTo>
                <a:lnTo>
                  <a:pt x="0" y="5225484"/>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4085583" y="3239748"/>
            <a:ext cx="1801409" cy="2366509"/>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4085583" y="3239748"/>
            <a:ext cx="1801524" cy="2376811"/>
          </a:xfrm>
          <a:custGeom>
            <a:avLst/>
            <a:gdLst/>
            <a:ahLst/>
            <a:cxnLst/>
            <a:rect l="l" t="t" r="r" b="b"/>
            <a:pathLst>
              <a:path w="3961129" h="5226050">
                <a:moveTo>
                  <a:pt x="0" y="5225558"/>
                </a:moveTo>
                <a:lnTo>
                  <a:pt x="3960884" y="5225558"/>
                </a:lnTo>
                <a:lnTo>
                  <a:pt x="3960884" y="0"/>
                </a:lnTo>
                <a:lnTo>
                  <a:pt x="0" y="0"/>
                </a:lnTo>
                <a:lnTo>
                  <a:pt x="0" y="5225558"/>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0" name="object 20"/>
          <p:cNvSpPr txBox="1">
            <a:spLocks noGrp="1"/>
          </p:cNvSpPr>
          <p:nvPr>
            <p:ph type="title"/>
          </p:nvPr>
        </p:nvSpPr>
        <p:spPr>
          <a:xfrm>
            <a:off x="539170" y="1437746"/>
            <a:ext cx="6885673"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25" dirty="0"/>
              <a:t>Types </a:t>
            </a:r>
            <a:r>
              <a:rPr sz="2400" spc="44" dirty="0"/>
              <a:t>of </a:t>
            </a:r>
            <a:r>
              <a:rPr sz="2400" spc="86" dirty="0"/>
              <a:t>Instagram </a:t>
            </a:r>
            <a:r>
              <a:rPr sz="2400" spc="62" dirty="0"/>
              <a:t>Posts</a:t>
            </a:r>
            <a:r>
              <a:rPr sz="2400" spc="507" dirty="0"/>
              <a:t> </a:t>
            </a:r>
            <a:r>
              <a:rPr sz="2400" i="1" spc="80" dirty="0"/>
              <a:t>(Continued)</a:t>
            </a:r>
            <a:endParaRPr sz="2400" dirty="0"/>
          </a:p>
        </p:txBody>
      </p:sp>
      <p:sp>
        <p:nvSpPr>
          <p:cNvPr id="21" name="object 21"/>
          <p:cNvSpPr txBox="1"/>
          <p:nvPr/>
        </p:nvSpPr>
        <p:spPr>
          <a:xfrm>
            <a:off x="5889377" y="3239755"/>
            <a:ext cx="1420311" cy="1106533"/>
          </a:xfrm>
          <a:prstGeom prst="rect">
            <a:avLst/>
          </a:prstGeom>
          <a:solidFill>
            <a:srgbClr val="7AF4F9"/>
          </a:solidFill>
        </p:spPr>
        <p:txBody>
          <a:bodyPr vert="horz" wrap="square" lIns="0" tIns="1155" rIns="0" bIns="0" rtlCol="0">
            <a:spAutoFit/>
          </a:bodyPr>
          <a:lstStyle/>
          <a:p>
            <a:pPr defTabSz="415869">
              <a:spcBef>
                <a:spcPts val="9"/>
              </a:spcBef>
            </a:pPr>
            <a:endParaRPr sz="1683">
              <a:solidFill>
                <a:prstClr val="black"/>
              </a:solidFill>
              <a:latin typeface="Times New Roman"/>
              <a:cs typeface="Times New Roman"/>
            </a:endParaRPr>
          </a:p>
          <a:p>
            <a:pPr marL="139778" marR="368795" defTabSz="415869">
              <a:lnSpc>
                <a:spcPts val="1051"/>
              </a:lnSpc>
            </a:pPr>
            <a:r>
              <a:rPr sz="978" spc="44" dirty="0">
                <a:solidFill>
                  <a:srgbClr val="14296B"/>
                </a:solidFill>
                <a:latin typeface="Arial"/>
                <a:cs typeface="Arial"/>
              </a:rPr>
              <a:t>Include </a:t>
            </a:r>
            <a:r>
              <a:rPr sz="978" spc="59" dirty="0">
                <a:solidFill>
                  <a:srgbClr val="14296B"/>
                </a:solidFill>
                <a:latin typeface="Arial"/>
                <a:cs typeface="Arial"/>
              </a:rPr>
              <a:t>motion  </a:t>
            </a:r>
            <a:r>
              <a:rPr sz="978" spc="20" dirty="0">
                <a:solidFill>
                  <a:srgbClr val="14296B"/>
                </a:solidFill>
                <a:latin typeface="Arial"/>
                <a:cs typeface="Arial"/>
              </a:rPr>
              <a:t>in </a:t>
            </a:r>
            <a:r>
              <a:rPr sz="978" spc="34" dirty="0">
                <a:solidFill>
                  <a:srgbClr val="14296B"/>
                </a:solidFill>
                <a:latin typeface="Arial"/>
                <a:cs typeface="Arial"/>
              </a:rPr>
              <a:t>the</a:t>
            </a:r>
            <a:r>
              <a:rPr sz="978" spc="161" dirty="0">
                <a:solidFill>
                  <a:srgbClr val="14296B"/>
                </a:solidFill>
                <a:latin typeface="Arial"/>
                <a:cs typeface="Arial"/>
              </a:rPr>
              <a:t> </a:t>
            </a:r>
            <a:r>
              <a:rPr sz="978" spc="57" dirty="0">
                <a:solidFill>
                  <a:srgbClr val="14296B"/>
                </a:solidFill>
                <a:latin typeface="Arial"/>
                <a:cs typeface="Arial"/>
              </a:rPr>
              <a:t>first</a:t>
            </a:r>
            <a:endParaRPr sz="978">
              <a:solidFill>
                <a:prstClr val="black"/>
              </a:solidFill>
              <a:latin typeface="Arial"/>
              <a:cs typeface="Arial"/>
            </a:endParaRPr>
          </a:p>
          <a:p>
            <a:pPr marL="139778" defTabSz="415869">
              <a:lnSpc>
                <a:spcPts val="974"/>
              </a:lnSpc>
            </a:pPr>
            <a:r>
              <a:rPr sz="978" spc="41" dirty="0">
                <a:solidFill>
                  <a:srgbClr val="14296B"/>
                </a:solidFill>
                <a:latin typeface="Arial"/>
                <a:cs typeface="Arial"/>
              </a:rPr>
              <a:t>few</a:t>
            </a:r>
            <a:r>
              <a:rPr sz="978" spc="91" dirty="0">
                <a:solidFill>
                  <a:srgbClr val="14296B"/>
                </a:solidFill>
                <a:latin typeface="Arial"/>
                <a:cs typeface="Arial"/>
              </a:rPr>
              <a:t> </a:t>
            </a:r>
            <a:r>
              <a:rPr sz="978" spc="55" dirty="0">
                <a:solidFill>
                  <a:srgbClr val="14296B"/>
                </a:solidFill>
                <a:latin typeface="Arial"/>
                <a:cs typeface="Arial"/>
              </a:rPr>
              <a:t>seconds</a:t>
            </a:r>
            <a:endParaRPr sz="978">
              <a:solidFill>
                <a:prstClr val="black"/>
              </a:solidFill>
              <a:latin typeface="Arial"/>
              <a:cs typeface="Arial"/>
            </a:endParaRPr>
          </a:p>
          <a:p>
            <a:pPr marL="139778" marR="357532" defTabSz="415869">
              <a:lnSpc>
                <a:spcPts val="1051"/>
              </a:lnSpc>
              <a:spcBef>
                <a:spcPts val="75"/>
              </a:spcBef>
            </a:pPr>
            <a:r>
              <a:rPr sz="978" spc="29" dirty="0">
                <a:solidFill>
                  <a:srgbClr val="14296B"/>
                </a:solidFill>
                <a:latin typeface="Arial"/>
                <a:cs typeface="Arial"/>
              </a:rPr>
              <a:t>so </a:t>
            </a:r>
            <a:r>
              <a:rPr sz="978" spc="41" dirty="0">
                <a:solidFill>
                  <a:srgbClr val="14296B"/>
                </a:solidFill>
                <a:latin typeface="Arial"/>
                <a:cs typeface="Arial"/>
              </a:rPr>
              <a:t>it </a:t>
            </a:r>
            <a:r>
              <a:rPr sz="978" spc="62" dirty="0">
                <a:solidFill>
                  <a:srgbClr val="14296B"/>
                </a:solidFill>
                <a:latin typeface="Arial"/>
                <a:cs typeface="Arial"/>
              </a:rPr>
              <a:t>won’t </a:t>
            </a:r>
            <a:r>
              <a:rPr sz="978" spc="55" dirty="0">
                <a:solidFill>
                  <a:srgbClr val="14296B"/>
                </a:solidFill>
                <a:latin typeface="Arial"/>
                <a:cs typeface="Arial"/>
              </a:rPr>
              <a:t>be  </a:t>
            </a:r>
            <a:r>
              <a:rPr sz="978" spc="44" dirty="0">
                <a:solidFill>
                  <a:srgbClr val="14296B"/>
                </a:solidFill>
                <a:latin typeface="Arial"/>
                <a:cs typeface="Arial"/>
              </a:rPr>
              <a:t>mistaken </a:t>
            </a:r>
            <a:r>
              <a:rPr sz="978" spc="11" dirty="0">
                <a:solidFill>
                  <a:srgbClr val="14296B"/>
                </a:solidFill>
                <a:latin typeface="Arial"/>
                <a:cs typeface="Arial"/>
              </a:rPr>
              <a:t>as </a:t>
            </a:r>
            <a:r>
              <a:rPr sz="978" spc="37" dirty="0">
                <a:solidFill>
                  <a:srgbClr val="14296B"/>
                </a:solidFill>
                <a:latin typeface="Arial"/>
                <a:cs typeface="Arial"/>
              </a:rPr>
              <a:t>an  </a:t>
            </a:r>
            <a:r>
              <a:rPr sz="978" spc="46" dirty="0">
                <a:solidFill>
                  <a:srgbClr val="14296B"/>
                </a:solidFill>
                <a:latin typeface="Arial"/>
                <a:cs typeface="Arial"/>
              </a:rPr>
              <a:t>image.</a:t>
            </a:r>
            <a:endParaRPr sz="978">
              <a:solidFill>
                <a:prstClr val="black"/>
              </a:solidFill>
              <a:latin typeface="Arial"/>
              <a:cs typeface="Arial"/>
            </a:endParaRPr>
          </a:p>
        </p:txBody>
      </p:sp>
      <p:sp>
        <p:nvSpPr>
          <p:cNvPr id="22" name="object 22"/>
          <p:cNvSpPr txBox="1"/>
          <p:nvPr/>
        </p:nvSpPr>
        <p:spPr>
          <a:xfrm>
            <a:off x="2243747" y="3002486"/>
            <a:ext cx="1533272" cy="212998"/>
          </a:xfrm>
          <a:prstGeom prst="rect">
            <a:avLst/>
          </a:prstGeom>
        </p:spPr>
        <p:txBody>
          <a:bodyPr vert="horz" wrap="square" lIns="0" tIns="5198" rIns="0" bIns="0" rtlCol="0">
            <a:spAutoFit/>
          </a:bodyPr>
          <a:lstStyle/>
          <a:p>
            <a:pPr defTabSz="415869">
              <a:spcBef>
                <a:spcPts val="41"/>
              </a:spcBef>
            </a:pPr>
            <a:r>
              <a:rPr sz="1350" b="1" spc="34" dirty="0">
                <a:solidFill>
                  <a:srgbClr val="14296B"/>
                </a:solidFill>
                <a:latin typeface="Arial"/>
                <a:cs typeface="Arial"/>
              </a:rPr>
              <a:t>Use</a:t>
            </a:r>
            <a:r>
              <a:rPr sz="1350" b="1" spc="64" dirty="0">
                <a:solidFill>
                  <a:srgbClr val="14296B"/>
                </a:solidFill>
                <a:latin typeface="Arial"/>
                <a:cs typeface="Arial"/>
              </a:rPr>
              <a:t> </a:t>
            </a:r>
            <a:r>
              <a:rPr sz="1350" b="1" spc="48" dirty="0">
                <a:solidFill>
                  <a:srgbClr val="14296B"/>
                </a:solidFill>
                <a:latin typeface="Arial"/>
                <a:cs typeface="Arial"/>
              </a:rPr>
              <a:t>Hashtags</a:t>
            </a:r>
            <a:endParaRPr sz="1350" dirty="0">
              <a:solidFill>
                <a:prstClr val="black"/>
              </a:solidFill>
              <a:latin typeface="Arial"/>
              <a:cs typeface="Arial"/>
            </a:endParaRPr>
          </a:p>
        </p:txBody>
      </p:sp>
      <p:sp>
        <p:nvSpPr>
          <p:cNvPr id="23" name="object 23"/>
          <p:cNvSpPr txBox="1"/>
          <p:nvPr/>
        </p:nvSpPr>
        <p:spPr>
          <a:xfrm>
            <a:off x="4083202" y="3033194"/>
            <a:ext cx="1801409" cy="212998"/>
          </a:xfrm>
          <a:prstGeom prst="rect">
            <a:avLst/>
          </a:prstGeom>
        </p:spPr>
        <p:txBody>
          <a:bodyPr vert="horz" wrap="square" lIns="0" tIns="5198" rIns="0" bIns="0" rtlCol="0">
            <a:spAutoFit/>
          </a:bodyPr>
          <a:lstStyle/>
          <a:p>
            <a:pPr defTabSz="415869">
              <a:spcBef>
                <a:spcPts val="41"/>
              </a:spcBef>
            </a:pPr>
            <a:r>
              <a:rPr sz="1350" b="1" spc="32" dirty="0">
                <a:solidFill>
                  <a:srgbClr val="14296B"/>
                </a:solidFill>
                <a:latin typeface="Arial"/>
                <a:cs typeface="Arial"/>
              </a:rPr>
              <a:t>Show</a:t>
            </a:r>
            <a:r>
              <a:rPr sz="1350" b="1" spc="66" dirty="0">
                <a:solidFill>
                  <a:srgbClr val="14296B"/>
                </a:solidFill>
                <a:latin typeface="Arial"/>
                <a:cs typeface="Arial"/>
              </a:rPr>
              <a:t> </a:t>
            </a:r>
            <a:r>
              <a:rPr sz="1350" b="1" spc="55" dirty="0">
                <a:solidFill>
                  <a:srgbClr val="14296B"/>
                </a:solidFill>
                <a:latin typeface="Arial"/>
                <a:cs typeface="Arial"/>
              </a:rPr>
              <a:t>Motion</a:t>
            </a:r>
            <a:endParaRPr sz="1350" dirty="0">
              <a:solidFill>
                <a:prstClr val="black"/>
              </a:solidFill>
              <a:latin typeface="Arial"/>
              <a:cs typeface="Arial"/>
            </a:endParaRPr>
          </a:p>
        </p:txBody>
      </p:sp>
      <p:sp>
        <p:nvSpPr>
          <p:cNvPr id="24" name="object 24"/>
          <p:cNvSpPr txBox="1"/>
          <p:nvPr/>
        </p:nvSpPr>
        <p:spPr>
          <a:xfrm>
            <a:off x="566005" y="1869049"/>
            <a:ext cx="766182" cy="265397"/>
          </a:xfrm>
          <a:prstGeom prst="rect">
            <a:avLst/>
          </a:prstGeom>
        </p:spPr>
        <p:txBody>
          <a:bodyPr vert="horz" wrap="square" lIns="0" tIns="6353" rIns="0" bIns="0" rtlCol="0">
            <a:spAutoFit/>
          </a:bodyPr>
          <a:lstStyle/>
          <a:p>
            <a:pPr marL="5776" defTabSz="415869">
              <a:spcBef>
                <a:spcPts val="50"/>
              </a:spcBef>
            </a:pPr>
            <a:r>
              <a:rPr sz="1683" b="1" spc="68" dirty="0">
                <a:solidFill>
                  <a:srgbClr val="14296B"/>
                </a:solidFill>
                <a:latin typeface="Arial"/>
                <a:cs typeface="Arial"/>
              </a:rPr>
              <a:t>Videos</a:t>
            </a:r>
            <a:endParaRPr sz="1683">
              <a:solidFill>
                <a:prstClr val="black"/>
              </a:solidFill>
              <a:latin typeface="Arial"/>
              <a:cs typeface="Arial"/>
            </a:endParaRPr>
          </a:p>
        </p:txBody>
      </p:sp>
      <p:sp>
        <p:nvSpPr>
          <p:cNvPr id="25" name="object 25"/>
          <p:cNvSpPr/>
          <p:nvPr/>
        </p:nvSpPr>
        <p:spPr>
          <a:xfrm>
            <a:off x="1362301" y="1923422"/>
            <a:ext cx="186275" cy="188007"/>
          </a:xfrm>
          <a:custGeom>
            <a:avLst/>
            <a:gdLst/>
            <a:ahLst/>
            <a:cxnLst/>
            <a:rect l="l" t="t" r="r" b="b"/>
            <a:pathLst>
              <a:path w="409575" h="413385">
                <a:moveTo>
                  <a:pt x="383370" y="0"/>
                </a:moveTo>
                <a:lnTo>
                  <a:pt x="25716" y="0"/>
                </a:lnTo>
                <a:lnTo>
                  <a:pt x="15633" y="1901"/>
                </a:lnTo>
                <a:lnTo>
                  <a:pt x="7467" y="7175"/>
                </a:lnTo>
                <a:lnTo>
                  <a:pt x="1996" y="15178"/>
                </a:lnTo>
                <a:lnTo>
                  <a:pt x="0" y="25266"/>
                </a:lnTo>
                <a:lnTo>
                  <a:pt x="0" y="387150"/>
                </a:lnTo>
                <a:lnTo>
                  <a:pt x="1996" y="397361"/>
                </a:lnTo>
                <a:lnTo>
                  <a:pt x="7467" y="405634"/>
                </a:lnTo>
                <a:lnTo>
                  <a:pt x="15633" y="411178"/>
                </a:lnTo>
                <a:lnTo>
                  <a:pt x="25716" y="413202"/>
                </a:lnTo>
                <a:lnTo>
                  <a:pt x="383370" y="413202"/>
                </a:lnTo>
                <a:lnTo>
                  <a:pt x="393122" y="411178"/>
                </a:lnTo>
                <a:lnTo>
                  <a:pt x="401313" y="405634"/>
                </a:lnTo>
                <a:lnTo>
                  <a:pt x="406955" y="397361"/>
                </a:lnTo>
                <a:lnTo>
                  <a:pt x="409055" y="387150"/>
                </a:lnTo>
                <a:lnTo>
                  <a:pt x="409055" y="25266"/>
                </a:lnTo>
                <a:lnTo>
                  <a:pt x="406955" y="15178"/>
                </a:lnTo>
                <a:lnTo>
                  <a:pt x="401313" y="7175"/>
                </a:lnTo>
                <a:lnTo>
                  <a:pt x="393122" y="1901"/>
                </a:lnTo>
                <a:lnTo>
                  <a:pt x="38337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1501579" y="1934914"/>
            <a:ext cx="35234" cy="23681"/>
          </a:xfrm>
          <a:custGeom>
            <a:avLst/>
            <a:gdLst/>
            <a:ahLst/>
            <a:cxnLst/>
            <a:rect l="l" t="t" r="r" b="b"/>
            <a:pathLst>
              <a:path w="77470" h="52069">
                <a:moveTo>
                  <a:pt x="51391" y="0"/>
                </a:moveTo>
                <a:lnTo>
                  <a:pt x="0" y="0"/>
                </a:lnTo>
                <a:lnTo>
                  <a:pt x="25706" y="51987"/>
                </a:lnTo>
                <a:lnTo>
                  <a:pt x="77128" y="51987"/>
                </a:lnTo>
                <a:lnTo>
                  <a:pt x="77128" y="25999"/>
                </a:lnTo>
                <a:lnTo>
                  <a:pt x="5139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1373996" y="1970406"/>
            <a:ext cx="162882" cy="129382"/>
          </a:xfrm>
          <a:custGeom>
            <a:avLst/>
            <a:gdLst/>
            <a:ahLst/>
            <a:cxnLst/>
            <a:rect l="l" t="t" r="r" b="b"/>
            <a:pathLst>
              <a:path w="358139" h="284480">
                <a:moveTo>
                  <a:pt x="357654" y="283855"/>
                </a:moveTo>
                <a:lnTo>
                  <a:pt x="0" y="283855"/>
                </a:lnTo>
                <a:lnTo>
                  <a:pt x="0" y="0"/>
                </a:lnTo>
                <a:lnTo>
                  <a:pt x="357654" y="0"/>
                </a:lnTo>
                <a:lnTo>
                  <a:pt x="357654" y="283855"/>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1373997" y="1934914"/>
            <a:ext cx="23104" cy="23681"/>
          </a:xfrm>
          <a:custGeom>
            <a:avLst/>
            <a:gdLst/>
            <a:ahLst/>
            <a:cxnLst/>
            <a:rect l="l" t="t" r="r" b="b"/>
            <a:pathLst>
              <a:path w="50800" h="52069">
                <a:moveTo>
                  <a:pt x="24952" y="0"/>
                </a:moveTo>
                <a:lnTo>
                  <a:pt x="0" y="0"/>
                </a:lnTo>
                <a:lnTo>
                  <a:pt x="0" y="51987"/>
                </a:lnTo>
                <a:lnTo>
                  <a:pt x="50668" y="51987"/>
                </a:lnTo>
                <a:lnTo>
                  <a:pt x="2495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1408727" y="1934914"/>
            <a:ext cx="34945" cy="23681"/>
          </a:xfrm>
          <a:custGeom>
            <a:avLst/>
            <a:gdLst/>
            <a:ahLst/>
            <a:cxnLst/>
            <a:rect l="l" t="t" r="r" b="b"/>
            <a:pathLst>
              <a:path w="76835" h="52069">
                <a:moveTo>
                  <a:pt x="51401" y="0"/>
                </a:moveTo>
                <a:lnTo>
                  <a:pt x="0" y="0"/>
                </a:lnTo>
                <a:lnTo>
                  <a:pt x="25685" y="51987"/>
                </a:lnTo>
                <a:lnTo>
                  <a:pt x="76353" y="51987"/>
                </a:lnTo>
                <a:lnTo>
                  <a:pt x="5140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1455143" y="1934914"/>
            <a:ext cx="35234" cy="23681"/>
          </a:xfrm>
          <a:custGeom>
            <a:avLst/>
            <a:gdLst/>
            <a:ahLst/>
            <a:cxnLst/>
            <a:rect l="l" t="t" r="r" b="b"/>
            <a:pathLst>
              <a:path w="77470" h="52069">
                <a:moveTo>
                  <a:pt x="51422" y="0"/>
                </a:moveTo>
                <a:lnTo>
                  <a:pt x="0" y="0"/>
                </a:lnTo>
                <a:lnTo>
                  <a:pt x="25716" y="51987"/>
                </a:lnTo>
                <a:lnTo>
                  <a:pt x="77139" y="51987"/>
                </a:lnTo>
                <a:lnTo>
                  <a:pt x="5142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1420408" y="1997862"/>
            <a:ext cx="75236" cy="74128"/>
          </a:xfrm>
          <a:prstGeom prst="rect">
            <a:avLst/>
          </a:prstGeom>
          <a:blipFill>
            <a:blip r:embed="rId7" cstate="print"/>
            <a:stretch>
              <a:fillRect/>
            </a:stretch>
          </a:blipFill>
        </p:spPr>
        <p:txBody>
          <a:bodyPr wrap="square" lIns="0" tIns="0" rIns="0" bIns="0" rtlCol="0"/>
          <a:lstStyle/>
          <a:p>
            <a:pPr defTabSz="415869"/>
            <a:endParaRPr sz="819">
              <a:solidFill>
                <a:prstClr val="black"/>
              </a:solidFill>
              <a:latin typeface="Calibri"/>
            </a:endParaRPr>
          </a:p>
        </p:txBody>
      </p:sp>
      <p:sp>
        <p:nvSpPr>
          <p:cNvPr id="32" name="object 32"/>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1991163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3655" y="2679427"/>
            <a:ext cx="7154693" cy="2943722"/>
          </a:xfrm>
          <a:custGeom>
            <a:avLst/>
            <a:gdLst/>
            <a:ahLst/>
            <a:cxnLst/>
            <a:rect l="l" t="t" r="r" b="b"/>
            <a:pathLst>
              <a:path w="15731490" h="6472555">
                <a:moveTo>
                  <a:pt x="0" y="6472389"/>
                </a:moveTo>
                <a:lnTo>
                  <a:pt x="15731039" y="6472389"/>
                </a:lnTo>
                <a:lnTo>
                  <a:pt x="15731039" y="0"/>
                </a:lnTo>
                <a:lnTo>
                  <a:pt x="0" y="0"/>
                </a:lnTo>
                <a:lnTo>
                  <a:pt x="0" y="6472389"/>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1243651" y="2359662"/>
            <a:ext cx="600123" cy="597524"/>
          </a:xfrm>
          <a:custGeom>
            <a:avLst/>
            <a:gdLst/>
            <a:ahLst/>
            <a:cxnLst/>
            <a:rect l="l" t="t" r="r" b="b"/>
            <a:pathLst>
              <a:path w="1319529" h="1313814">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1328255" y="2442146"/>
            <a:ext cx="430887" cy="429155"/>
          </a:xfrm>
          <a:custGeom>
            <a:avLst/>
            <a:gdLst/>
            <a:ahLst/>
            <a:cxnLst/>
            <a:rect l="l" t="t" r="r" b="b"/>
            <a:pathLst>
              <a:path w="947420"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1675194" y="2251459"/>
            <a:ext cx="459190" cy="655862"/>
          </a:xfrm>
          <a:custGeom>
            <a:avLst/>
            <a:gdLst/>
            <a:ahLst/>
            <a:cxnLst/>
            <a:rect l="l" t="t" r="r" b="b"/>
            <a:pathLst>
              <a:path w="1009650" h="1442085">
                <a:moveTo>
                  <a:pt x="370732" y="1033947"/>
                </a:moveTo>
                <a:lnTo>
                  <a:pt x="170947" y="1033947"/>
                </a:lnTo>
                <a:lnTo>
                  <a:pt x="113274" y="1441746"/>
                </a:lnTo>
                <a:lnTo>
                  <a:pt x="313058" y="1441746"/>
                </a:lnTo>
                <a:lnTo>
                  <a:pt x="370732" y="1033947"/>
                </a:lnTo>
                <a:close/>
              </a:path>
              <a:path w="1009650" h="1442085">
                <a:moveTo>
                  <a:pt x="768238" y="1033947"/>
                </a:moveTo>
                <a:lnTo>
                  <a:pt x="568453" y="1033947"/>
                </a:lnTo>
                <a:lnTo>
                  <a:pt x="512853" y="1441746"/>
                </a:lnTo>
                <a:lnTo>
                  <a:pt x="712627" y="1441746"/>
                </a:lnTo>
                <a:lnTo>
                  <a:pt x="768238" y="1033947"/>
                </a:lnTo>
                <a:close/>
              </a:path>
              <a:path w="1009650" h="1442085">
                <a:moveTo>
                  <a:pt x="947426" y="848571"/>
                </a:moveTo>
                <a:lnTo>
                  <a:pt x="0" y="848571"/>
                </a:lnTo>
                <a:lnTo>
                  <a:pt x="0" y="1033947"/>
                </a:lnTo>
                <a:lnTo>
                  <a:pt x="947426" y="1033947"/>
                </a:lnTo>
                <a:lnTo>
                  <a:pt x="947426" y="848571"/>
                </a:lnTo>
                <a:close/>
              </a:path>
              <a:path w="1009650" h="1442085">
                <a:moveTo>
                  <a:pt x="432520" y="593186"/>
                </a:moveTo>
                <a:lnTo>
                  <a:pt x="232746" y="593186"/>
                </a:lnTo>
                <a:lnTo>
                  <a:pt x="195658" y="848571"/>
                </a:lnTo>
                <a:lnTo>
                  <a:pt x="395453" y="848571"/>
                </a:lnTo>
                <a:lnTo>
                  <a:pt x="432520" y="593186"/>
                </a:lnTo>
                <a:close/>
              </a:path>
              <a:path w="1009650" h="1442085">
                <a:moveTo>
                  <a:pt x="830027" y="593186"/>
                </a:moveTo>
                <a:lnTo>
                  <a:pt x="630253" y="593186"/>
                </a:lnTo>
                <a:lnTo>
                  <a:pt x="595227" y="848571"/>
                </a:lnTo>
                <a:lnTo>
                  <a:pt x="795012" y="848571"/>
                </a:lnTo>
                <a:lnTo>
                  <a:pt x="830027" y="593186"/>
                </a:lnTo>
                <a:close/>
              </a:path>
              <a:path w="1009650" h="1442085">
                <a:moveTo>
                  <a:pt x="1009204" y="407830"/>
                </a:moveTo>
                <a:lnTo>
                  <a:pt x="61788" y="407830"/>
                </a:lnTo>
                <a:lnTo>
                  <a:pt x="61788" y="593186"/>
                </a:lnTo>
                <a:lnTo>
                  <a:pt x="1009204" y="593186"/>
                </a:lnTo>
                <a:lnTo>
                  <a:pt x="1009204" y="407830"/>
                </a:lnTo>
                <a:close/>
              </a:path>
              <a:path w="1009650" h="1442085">
                <a:moveTo>
                  <a:pt x="514905" y="0"/>
                </a:moveTo>
                <a:lnTo>
                  <a:pt x="315121" y="0"/>
                </a:lnTo>
                <a:lnTo>
                  <a:pt x="257447" y="407830"/>
                </a:lnTo>
                <a:lnTo>
                  <a:pt x="457232" y="407830"/>
                </a:lnTo>
                <a:lnTo>
                  <a:pt x="514905" y="0"/>
                </a:lnTo>
                <a:close/>
              </a:path>
              <a:path w="1009650" h="1442085">
                <a:moveTo>
                  <a:pt x="912412" y="0"/>
                </a:moveTo>
                <a:lnTo>
                  <a:pt x="712627" y="0"/>
                </a:lnTo>
                <a:lnTo>
                  <a:pt x="657027" y="407830"/>
                </a:lnTo>
                <a:lnTo>
                  <a:pt x="856811" y="407830"/>
                </a:lnTo>
                <a:lnTo>
                  <a:pt x="912412"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1517576" y="2710499"/>
            <a:ext cx="74223" cy="74223"/>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1472617" y="2790057"/>
            <a:ext cx="164615" cy="136024"/>
          </a:xfrm>
          <a:custGeom>
            <a:avLst/>
            <a:gdLst/>
            <a:ahLst/>
            <a:cxnLst/>
            <a:rect l="l" t="t" r="r" b="b"/>
            <a:pathLst>
              <a:path w="361950" h="299085">
                <a:moveTo>
                  <a:pt x="279227" y="120457"/>
                </a:moveTo>
                <a:lnTo>
                  <a:pt x="81023" y="120457"/>
                </a:lnTo>
                <a:lnTo>
                  <a:pt x="81023" y="298734"/>
                </a:lnTo>
                <a:lnTo>
                  <a:pt x="279227" y="298734"/>
                </a:lnTo>
                <a:lnTo>
                  <a:pt x="279227" y="120457"/>
                </a:lnTo>
                <a:close/>
              </a:path>
              <a:path w="361950" h="299085">
                <a:moveTo>
                  <a:pt x="261876" y="0"/>
                </a:moveTo>
                <a:lnTo>
                  <a:pt x="99033" y="0"/>
                </a:lnTo>
                <a:lnTo>
                  <a:pt x="82530" y="1555"/>
                </a:lnTo>
                <a:lnTo>
                  <a:pt x="52605" y="11634"/>
                </a:lnTo>
                <a:lnTo>
                  <a:pt x="21031" y="38364"/>
                </a:lnTo>
                <a:lnTo>
                  <a:pt x="10" y="89840"/>
                </a:lnTo>
                <a:lnTo>
                  <a:pt x="0" y="263615"/>
                </a:lnTo>
                <a:lnTo>
                  <a:pt x="2733" y="277157"/>
                </a:lnTo>
                <a:lnTo>
                  <a:pt x="10188" y="288217"/>
                </a:lnTo>
                <a:lnTo>
                  <a:pt x="21247" y="295675"/>
                </a:lnTo>
                <a:lnTo>
                  <a:pt x="34794" y="298409"/>
                </a:lnTo>
                <a:lnTo>
                  <a:pt x="48337" y="295674"/>
                </a:lnTo>
                <a:lnTo>
                  <a:pt x="59398" y="288216"/>
                </a:lnTo>
                <a:lnTo>
                  <a:pt x="66855" y="277153"/>
                </a:lnTo>
                <a:lnTo>
                  <a:pt x="69589" y="263615"/>
                </a:lnTo>
                <a:lnTo>
                  <a:pt x="69589" y="120457"/>
                </a:lnTo>
                <a:lnTo>
                  <a:pt x="361444" y="120457"/>
                </a:lnTo>
                <a:lnTo>
                  <a:pt x="361339" y="96248"/>
                </a:lnTo>
                <a:lnTo>
                  <a:pt x="361130" y="94698"/>
                </a:lnTo>
                <a:lnTo>
                  <a:pt x="361130" y="89840"/>
                </a:lnTo>
                <a:lnTo>
                  <a:pt x="339798" y="37950"/>
                </a:lnTo>
                <a:lnTo>
                  <a:pt x="307815" y="11261"/>
                </a:lnTo>
                <a:lnTo>
                  <a:pt x="277791" y="1409"/>
                </a:lnTo>
                <a:lnTo>
                  <a:pt x="261876" y="0"/>
                </a:lnTo>
                <a:close/>
              </a:path>
              <a:path w="361950" h="299085">
                <a:moveTo>
                  <a:pt x="361444" y="120457"/>
                </a:moveTo>
                <a:lnTo>
                  <a:pt x="291854" y="120457"/>
                </a:lnTo>
                <a:lnTo>
                  <a:pt x="291857" y="263615"/>
                </a:lnTo>
                <a:lnTo>
                  <a:pt x="294592" y="277157"/>
                </a:lnTo>
                <a:lnTo>
                  <a:pt x="302049" y="288217"/>
                </a:lnTo>
                <a:lnTo>
                  <a:pt x="313107" y="295675"/>
                </a:lnTo>
                <a:lnTo>
                  <a:pt x="326649" y="298409"/>
                </a:lnTo>
                <a:lnTo>
                  <a:pt x="340196" y="295674"/>
                </a:lnTo>
                <a:lnTo>
                  <a:pt x="351256" y="288216"/>
                </a:lnTo>
                <a:lnTo>
                  <a:pt x="358711" y="277153"/>
                </a:lnTo>
                <a:lnTo>
                  <a:pt x="361442" y="263615"/>
                </a:lnTo>
                <a:lnTo>
                  <a:pt x="361444" y="12045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1326098" y="2545790"/>
            <a:ext cx="74223" cy="74223"/>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1281144" y="2625348"/>
            <a:ext cx="164615" cy="136024"/>
          </a:xfrm>
          <a:custGeom>
            <a:avLst/>
            <a:gdLst/>
            <a:ahLst/>
            <a:cxnLst/>
            <a:rect l="l" t="t" r="r" b="b"/>
            <a:pathLst>
              <a:path w="361950" h="299085">
                <a:moveTo>
                  <a:pt x="279227" y="120457"/>
                </a:moveTo>
                <a:lnTo>
                  <a:pt x="81023" y="120457"/>
                </a:lnTo>
                <a:lnTo>
                  <a:pt x="81023" y="298734"/>
                </a:lnTo>
                <a:lnTo>
                  <a:pt x="279227" y="298734"/>
                </a:lnTo>
                <a:lnTo>
                  <a:pt x="279227" y="120457"/>
                </a:lnTo>
                <a:close/>
              </a:path>
              <a:path w="361950" h="299085">
                <a:moveTo>
                  <a:pt x="261887" y="0"/>
                </a:moveTo>
                <a:lnTo>
                  <a:pt x="99033" y="0"/>
                </a:lnTo>
                <a:lnTo>
                  <a:pt x="82530" y="1555"/>
                </a:lnTo>
                <a:lnTo>
                  <a:pt x="52605" y="11634"/>
                </a:lnTo>
                <a:lnTo>
                  <a:pt x="21031" y="38364"/>
                </a:lnTo>
                <a:lnTo>
                  <a:pt x="10" y="89840"/>
                </a:lnTo>
                <a:lnTo>
                  <a:pt x="0" y="263615"/>
                </a:lnTo>
                <a:lnTo>
                  <a:pt x="2733" y="277157"/>
                </a:lnTo>
                <a:lnTo>
                  <a:pt x="10188" y="288217"/>
                </a:lnTo>
                <a:lnTo>
                  <a:pt x="21247" y="295675"/>
                </a:lnTo>
                <a:lnTo>
                  <a:pt x="34794" y="298409"/>
                </a:lnTo>
                <a:lnTo>
                  <a:pt x="48337" y="295674"/>
                </a:lnTo>
                <a:lnTo>
                  <a:pt x="59398" y="288216"/>
                </a:lnTo>
                <a:lnTo>
                  <a:pt x="66855" y="277153"/>
                </a:lnTo>
                <a:lnTo>
                  <a:pt x="69589" y="263615"/>
                </a:lnTo>
                <a:lnTo>
                  <a:pt x="69589" y="120457"/>
                </a:lnTo>
                <a:lnTo>
                  <a:pt x="361444" y="120457"/>
                </a:lnTo>
                <a:lnTo>
                  <a:pt x="361339" y="96248"/>
                </a:lnTo>
                <a:lnTo>
                  <a:pt x="361130" y="94698"/>
                </a:lnTo>
                <a:lnTo>
                  <a:pt x="361130" y="89840"/>
                </a:lnTo>
                <a:lnTo>
                  <a:pt x="339798" y="37950"/>
                </a:lnTo>
                <a:lnTo>
                  <a:pt x="307815" y="11261"/>
                </a:lnTo>
                <a:lnTo>
                  <a:pt x="277791" y="1409"/>
                </a:lnTo>
                <a:lnTo>
                  <a:pt x="261887" y="0"/>
                </a:lnTo>
                <a:close/>
              </a:path>
              <a:path w="361950" h="299085">
                <a:moveTo>
                  <a:pt x="361444" y="120457"/>
                </a:moveTo>
                <a:lnTo>
                  <a:pt x="291854" y="120457"/>
                </a:lnTo>
                <a:lnTo>
                  <a:pt x="291857" y="263615"/>
                </a:lnTo>
                <a:lnTo>
                  <a:pt x="294592" y="277157"/>
                </a:lnTo>
                <a:lnTo>
                  <a:pt x="302049" y="288217"/>
                </a:lnTo>
                <a:lnTo>
                  <a:pt x="313107" y="295675"/>
                </a:lnTo>
                <a:lnTo>
                  <a:pt x="326649" y="298409"/>
                </a:lnTo>
                <a:lnTo>
                  <a:pt x="340196" y="295674"/>
                </a:lnTo>
                <a:lnTo>
                  <a:pt x="351256" y="288216"/>
                </a:lnTo>
                <a:lnTo>
                  <a:pt x="358711" y="277153"/>
                </a:lnTo>
                <a:lnTo>
                  <a:pt x="361442" y="263615"/>
                </a:lnTo>
                <a:lnTo>
                  <a:pt x="361444" y="12045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1711734" y="2546547"/>
            <a:ext cx="74223" cy="74223"/>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1666780" y="2626110"/>
            <a:ext cx="164615" cy="136024"/>
          </a:xfrm>
          <a:custGeom>
            <a:avLst/>
            <a:gdLst/>
            <a:ahLst/>
            <a:cxnLst/>
            <a:rect l="l" t="t" r="r" b="b"/>
            <a:pathLst>
              <a:path w="361950" h="299085">
                <a:moveTo>
                  <a:pt x="279227" y="120446"/>
                </a:moveTo>
                <a:lnTo>
                  <a:pt x="81023" y="120446"/>
                </a:lnTo>
                <a:lnTo>
                  <a:pt x="81023" y="298734"/>
                </a:lnTo>
                <a:lnTo>
                  <a:pt x="279227" y="298734"/>
                </a:lnTo>
                <a:lnTo>
                  <a:pt x="279227" y="120446"/>
                </a:lnTo>
                <a:close/>
              </a:path>
              <a:path w="361950" h="299085">
                <a:moveTo>
                  <a:pt x="261876" y="0"/>
                </a:moveTo>
                <a:lnTo>
                  <a:pt x="99033" y="0"/>
                </a:lnTo>
                <a:lnTo>
                  <a:pt x="82530" y="1555"/>
                </a:lnTo>
                <a:lnTo>
                  <a:pt x="52605" y="11634"/>
                </a:lnTo>
                <a:lnTo>
                  <a:pt x="21031" y="38364"/>
                </a:lnTo>
                <a:lnTo>
                  <a:pt x="10" y="89840"/>
                </a:lnTo>
                <a:lnTo>
                  <a:pt x="0" y="263615"/>
                </a:lnTo>
                <a:lnTo>
                  <a:pt x="2734" y="277157"/>
                </a:lnTo>
                <a:lnTo>
                  <a:pt x="10192" y="288217"/>
                </a:lnTo>
                <a:lnTo>
                  <a:pt x="21252" y="295675"/>
                </a:lnTo>
                <a:lnTo>
                  <a:pt x="34794" y="298409"/>
                </a:lnTo>
                <a:lnTo>
                  <a:pt x="48337" y="295674"/>
                </a:lnTo>
                <a:lnTo>
                  <a:pt x="59398" y="288216"/>
                </a:lnTo>
                <a:lnTo>
                  <a:pt x="66855" y="277153"/>
                </a:lnTo>
                <a:lnTo>
                  <a:pt x="69589" y="263615"/>
                </a:lnTo>
                <a:lnTo>
                  <a:pt x="69589" y="120446"/>
                </a:lnTo>
                <a:lnTo>
                  <a:pt x="361454" y="120446"/>
                </a:lnTo>
                <a:lnTo>
                  <a:pt x="361339" y="96237"/>
                </a:lnTo>
                <a:lnTo>
                  <a:pt x="361130" y="94698"/>
                </a:lnTo>
                <a:lnTo>
                  <a:pt x="361130" y="89840"/>
                </a:lnTo>
                <a:lnTo>
                  <a:pt x="339798" y="37950"/>
                </a:lnTo>
                <a:lnTo>
                  <a:pt x="307815" y="11261"/>
                </a:lnTo>
                <a:lnTo>
                  <a:pt x="277791" y="1409"/>
                </a:lnTo>
                <a:lnTo>
                  <a:pt x="261876" y="0"/>
                </a:lnTo>
                <a:close/>
              </a:path>
              <a:path w="361950" h="299085">
                <a:moveTo>
                  <a:pt x="361454" y="120446"/>
                </a:moveTo>
                <a:lnTo>
                  <a:pt x="291854" y="120446"/>
                </a:lnTo>
                <a:lnTo>
                  <a:pt x="291857" y="263615"/>
                </a:lnTo>
                <a:lnTo>
                  <a:pt x="294592" y="277157"/>
                </a:lnTo>
                <a:lnTo>
                  <a:pt x="302049" y="288217"/>
                </a:lnTo>
                <a:lnTo>
                  <a:pt x="313107" y="295675"/>
                </a:lnTo>
                <a:lnTo>
                  <a:pt x="326649" y="298409"/>
                </a:lnTo>
                <a:lnTo>
                  <a:pt x="340198" y="295674"/>
                </a:lnTo>
                <a:lnTo>
                  <a:pt x="351261" y="288216"/>
                </a:lnTo>
                <a:lnTo>
                  <a:pt x="358720" y="277153"/>
                </a:lnTo>
                <a:lnTo>
                  <a:pt x="361452" y="263615"/>
                </a:lnTo>
                <a:lnTo>
                  <a:pt x="361454" y="120446"/>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1523123" y="2363890"/>
            <a:ext cx="74223" cy="74223"/>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1478169" y="2443447"/>
            <a:ext cx="164615" cy="136024"/>
          </a:xfrm>
          <a:custGeom>
            <a:avLst/>
            <a:gdLst/>
            <a:ahLst/>
            <a:cxnLst/>
            <a:rect l="l" t="t" r="r" b="b"/>
            <a:pathLst>
              <a:path w="361950" h="299085">
                <a:moveTo>
                  <a:pt x="279227" y="120467"/>
                </a:moveTo>
                <a:lnTo>
                  <a:pt x="81023" y="120467"/>
                </a:lnTo>
                <a:lnTo>
                  <a:pt x="81023" y="298744"/>
                </a:lnTo>
                <a:lnTo>
                  <a:pt x="279227" y="298744"/>
                </a:lnTo>
                <a:lnTo>
                  <a:pt x="279227" y="120467"/>
                </a:lnTo>
                <a:close/>
              </a:path>
              <a:path w="361950" h="299085">
                <a:moveTo>
                  <a:pt x="261876" y="0"/>
                </a:moveTo>
                <a:lnTo>
                  <a:pt x="99033" y="0"/>
                </a:lnTo>
                <a:lnTo>
                  <a:pt x="82530" y="1561"/>
                </a:lnTo>
                <a:lnTo>
                  <a:pt x="52605" y="11641"/>
                </a:lnTo>
                <a:lnTo>
                  <a:pt x="21031" y="38373"/>
                </a:lnTo>
                <a:lnTo>
                  <a:pt x="10" y="89850"/>
                </a:lnTo>
                <a:lnTo>
                  <a:pt x="0" y="263625"/>
                </a:lnTo>
                <a:lnTo>
                  <a:pt x="2733" y="277168"/>
                </a:lnTo>
                <a:lnTo>
                  <a:pt x="10188" y="288228"/>
                </a:lnTo>
                <a:lnTo>
                  <a:pt x="21247" y="295685"/>
                </a:lnTo>
                <a:lnTo>
                  <a:pt x="34794" y="298420"/>
                </a:lnTo>
                <a:lnTo>
                  <a:pt x="48337" y="295685"/>
                </a:lnTo>
                <a:lnTo>
                  <a:pt x="59398" y="288226"/>
                </a:lnTo>
                <a:lnTo>
                  <a:pt x="66855" y="277163"/>
                </a:lnTo>
                <a:lnTo>
                  <a:pt x="69589" y="263625"/>
                </a:lnTo>
                <a:lnTo>
                  <a:pt x="69589" y="120467"/>
                </a:lnTo>
                <a:lnTo>
                  <a:pt x="361444" y="120467"/>
                </a:lnTo>
                <a:lnTo>
                  <a:pt x="361339" y="96248"/>
                </a:lnTo>
                <a:lnTo>
                  <a:pt x="361130" y="94709"/>
                </a:lnTo>
                <a:lnTo>
                  <a:pt x="361130" y="89850"/>
                </a:lnTo>
                <a:lnTo>
                  <a:pt x="339798" y="37960"/>
                </a:lnTo>
                <a:lnTo>
                  <a:pt x="307815" y="11271"/>
                </a:lnTo>
                <a:lnTo>
                  <a:pt x="277791" y="1420"/>
                </a:lnTo>
                <a:lnTo>
                  <a:pt x="261876" y="0"/>
                </a:lnTo>
                <a:close/>
              </a:path>
              <a:path w="361950" h="299085">
                <a:moveTo>
                  <a:pt x="361444" y="120467"/>
                </a:moveTo>
                <a:lnTo>
                  <a:pt x="291854" y="120467"/>
                </a:lnTo>
                <a:lnTo>
                  <a:pt x="291857" y="263625"/>
                </a:lnTo>
                <a:lnTo>
                  <a:pt x="294592" y="277168"/>
                </a:lnTo>
                <a:lnTo>
                  <a:pt x="302049" y="288228"/>
                </a:lnTo>
                <a:lnTo>
                  <a:pt x="313107" y="295685"/>
                </a:lnTo>
                <a:lnTo>
                  <a:pt x="326649" y="298420"/>
                </a:lnTo>
                <a:lnTo>
                  <a:pt x="340192" y="295685"/>
                </a:lnTo>
                <a:lnTo>
                  <a:pt x="351252" y="288226"/>
                </a:lnTo>
                <a:lnTo>
                  <a:pt x="358709" y="277163"/>
                </a:lnTo>
                <a:lnTo>
                  <a:pt x="361442" y="263625"/>
                </a:lnTo>
                <a:lnTo>
                  <a:pt x="361444" y="12046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6" name="object 16"/>
          <p:cNvSpPr txBox="1">
            <a:spLocks noGrp="1"/>
          </p:cNvSpPr>
          <p:nvPr>
            <p:ph type="title"/>
          </p:nvPr>
        </p:nvSpPr>
        <p:spPr>
          <a:xfrm>
            <a:off x="545533" y="1497389"/>
            <a:ext cx="6499227"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25" dirty="0"/>
              <a:t>Types </a:t>
            </a:r>
            <a:r>
              <a:rPr sz="2400" spc="44" dirty="0"/>
              <a:t>of </a:t>
            </a:r>
            <a:r>
              <a:rPr sz="2400" spc="86" dirty="0"/>
              <a:t>Instagram </a:t>
            </a:r>
            <a:r>
              <a:rPr sz="2400" spc="62" dirty="0"/>
              <a:t>Posts</a:t>
            </a:r>
            <a:r>
              <a:rPr sz="2400" spc="507" dirty="0"/>
              <a:t> </a:t>
            </a:r>
            <a:r>
              <a:rPr sz="2400" i="1" spc="80" dirty="0"/>
              <a:t>(Continued)</a:t>
            </a:r>
            <a:endParaRPr sz="2400" dirty="0"/>
          </a:p>
        </p:txBody>
      </p:sp>
      <p:sp>
        <p:nvSpPr>
          <p:cNvPr id="17" name="object 17"/>
          <p:cNvSpPr/>
          <p:nvPr/>
        </p:nvSpPr>
        <p:spPr>
          <a:xfrm>
            <a:off x="5220797" y="3228395"/>
            <a:ext cx="1652457" cy="2388054"/>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5220798" y="3228394"/>
            <a:ext cx="1652504" cy="2388074"/>
          </a:xfrm>
          <a:custGeom>
            <a:avLst/>
            <a:gdLst/>
            <a:ahLst/>
            <a:cxnLst/>
            <a:rect l="l" t="t" r="r" b="b"/>
            <a:pathLst>
              <a:path w="3633469" h="5250815">
                <a:moveTo>
                  <a:pt x="0" y="5250772"/>
                </a:moveTo>
                <a:lnTo>
                  <a:pt x="3633365" y="5250772"/>
                </a:lnTo>
                <a:lnTo>
                  <a:pt x="3633365" y="0"/>
                </a:lnTo>
                <a:lnTo>
                  <a:pt x="0" y="0"/>
                </a:lnTo>
                <a:lnTo>
                  <a:pt x="0" y="5250772"/>
                </a:lnTo>
                <a:close/>
              </a:path>
            </a:pathLst>
          </a:custGeom>
          <a:ln w="10062">
            <a:solidFill>
              <a:srgbClr val="000000"/>
            </a:solidFill>
          </a:ln>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6875555" y="3226103"/>
            <a:ext cx="1090792" cy="2397027"/>
          </a:xfrm>
          <a:custGeom>
            <a:avLst/>
            <a:gdLst/>
            <a:ahLst/>
            <a:cxnLst/>
            <a:rect l="l" t="t" r="r" b="b"/>
            <a:pathLst>
              <a:path w="2398394" h="5270500">
                <a:moveTo>
                  <a:pt x="0" y="5270373"/>
                </a:moveTo>
                <a:lnTo>
                  <a:pt x="2398052" y="5270373"/>
                </a:lnTo>
                <a:lnTo>
                  <a:pt x="2398052" y="0"/>
                </a:lnTo>
                <a:lnTo>
                  <a:pt x="0" y="0"/>
                </a:lnTo>
                <a:lnTo>
                  <a:pt x="0" y="5270373"/>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6994476" y="3884116"/>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6994476" y="4081936"/>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6994476" y="4279751"/>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6994476" y="4477572"/>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6994476" y="4675388"/>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5" name="object 25"/>
          <p:cNvSpPr txBox="1"/>
          <p:nvPr/>
        </p:nvSpPr>
        <p:spPr>
          <a:xfrm>
            <a:off x="6875543" y="3511449"/>
            <a:ext cx="1090792" cy="1322055"/>
          </a:xfrm>
          <a:prstGeom prst="rect">
            <a:avLst/>
          </a:prstGeom>
        </p:spPr>
        <p:txBody>
          <a:bodyPr vert="horz" wrap="square" lIns="0" tIns="26569" rIns="0" bIns="0" rtlCol="0">
            <a:spAutoFit/>
          </a:bodyPr>
          <a:lstStyle/>
          <a:p>
            <a:pPr marL="118696" marR="212844" defTabSz="415869">
              <a:lnSpc>
                <a:spcPts val="1014"/>
              </a:lnSpc>
              <a:spcBef>
                <a:spcPts val="209"/>
              </a:spcBef>
            </a:pPr>
            <a:r>
              <a:rPr sz="978" spc="48" dirty="0">
                <a:solidFill>
                  <a:srgbClr val="14296B"/>
                </a:solidFill>
                <a:latin typeface="Arial"/>
                <a:cs typeface="Arial"/>
              </a:rPr>
              <a:t>Add </a:t>
            </a:r>
            <a:r>
              <a:rPr sz="978" spc="29" dirty="0">
                <a:solidFill>
                  <a:srgbClr val="14296B"/>
                </a:solidFill>
                <a:latin typeface="Arial"/>
                <a:cs typeface="Arial"/>
              </a:rPr>
              <a:t>Call </a:t>
            </a:r>
            <a:r>
              <a:rPr sz="978" spc="73" dirty="0">
                <a:solidFill>
                  <a:srgbClr val="14296B"/>
                </a:solidFill>
                <a:latin typeface="Arial"/>
                <a:cs typeface="Arial"/>
              </a:rPr>
              <a:t>to  </a:t>
            </a:r>
            <a:r>
              <a:rPr sz="978" spc="50" dirty="0">
                <a:solidFill>
                  <a:srgbClr val="14296B"/>
                </a:solidFill>
                <a:latin typeface="Arial"/>
                <a:cs typeface="Arial"/>
              </a:rPr>
              <a:t>Action</a:t>
            </a:r>
            <a:r>
              <a:rPr sz="978" spc="52" dirty="0">
                <a:solidFill>
                  <a:srgbClr val="14296B"/>
                </a:solidFill>
                <a:latin typeface="Arial"/>
                <a:cs typeface="Arial"/>
              </a:rPr>
              <a:t> </a:t>
            </a:r>
            <a:r>
              <a:rPr sz="978" spc="-11" dirty="0">
                <a:solidFill>
                  <a:srgbClr val="14296B"/>
                </a:solidFill>
                <a:latin typeface="Arial"/>
                <a:cs typeface="Arial"/>
              </a:rPr>
              <a:t>(CTA)</a:t>
            </a:r>
            <a:endParaRPr sz="978">
              <a:solidFill>
                <a:prstClr val="black"/>
              </a:solidFill>
              <a:latin typeface="Arial"/>
              <a:cs typeface="Arial"/>
            </a:endParaRPr>
          </a:p>
          <a:p>
            <a:pPr marL="236237" marR="221219" defTabSz="415869">
              <a:lnSpc>
                <a:spcPts val="1556"/>
              </a:lnSpc>
              <a:spcBef>
                <a:spcPts val="107"/>
              </a:spcBef>
            </a:pPr>
            <a:r>
              <a:rPr sz="978" spc="50" dirty="0">
                <a:solidFill>
                  <a:srgbClr val="14296B"/>
                </a:solidFill>
                <a:latin typeface="Arial"/>
                <a:cs typeface="Arial"/>
              </a:rPr>
              <a:t>Book </a:t>
            </a:r>
            <a:r>
              <a:rPr sz="978" spc="62" dirty="0">
                <a:solidFill>
                  <a:srgbClr val="14296B"/>
                </a:solidFill>
                <a:latin typeface="Arial"/>
                <a:cs typeface="Arial"/>
              </a:rPr>
              <a:t>Now  </a:t>
            </a:r>
            <a:r>
              <a:rPr sz="978" spc="32" dirty="0">
                <a:solidFill>
                  <a:srgbClr val="14296B"/>
                </a:solidFill>
                <a:latin typeface="Arial"/>
                <a:cs typeface="Arial"/>
              </a:rPr>
              <a:t>Sign</a:t>
            </a:r>
            <a:r>
              <a:rPr sz="978" spc="86" dirty="0">
                <a:solidFill>
                  <a:srgbClr val="14296B"/>
                </a:solidFill>
                <a:latin typeface="Arial"/>
                <a:cs typeface="Arial"/>
              </a:rPr>
              <a:t> </a:t>
            </a:r>
            <a:r>
              <a:rPr sz="978" spc="64" dirty="0">
                <a:solidFill>
                  <a:srgbClr val="14296B"/>
                </a:solidFill>
                <a:latin typeface="Arial"/>
                <a:cs typeface="Arial"/>
              </a:rPr>
              <a:t>Up</a:t>
            </a:r>
            <a:endParaRPr sz="978">
              <a:solidFill>
                <a:prstClr val="black"/>
              </a:solidFill>
              <a:latin typeface="Arial"/>
              <a:cs typeface="Arial"/>
            </a:endParaRPr>
          </a:p>
          <a:p>
            <a:pPr marL="236237" marR="162593" defTabSz="415869">
              <a:lnSpc>
                <a:spcPts val="1556"/>
              </a:lnSpc>
              <a:spcBef>
                <a:spcPts val="5"/>
              </a:spcBef>
            </a:pPr>
            <a:r>
              <a:rPr sz="978" spc="55" dirty="0">
                <a:solidFill>
                  <a:srgbClr val="14296B"/>
                </a:solidFill>
                <a:latin typeface="Arial"/>
                <a:cs typeface="Arial"/>
              </a:rPr>
              <a:t>Contact </a:t>
            </a:r>
            <a:r>
              <a:rPr sz="978" spc="46" dirty="0">
                <a:solidFill>
                  <a:srgbClr val="14296B"/>
                </a:solidFill>
                <a:latin typeface="Arial"/>
                <a:cs typeface="Arial"/>
              </a:rPr>
              <a:t>Us  </a:t>
            </a:r>
            <a:r>
              <a:rPr sz="978" spc="41" dirty="0">
                <a:solidFill>
                  <a:srgbClr val="14296B"/>
                </a:solidFill>
                <a:latin typeface="Arial"/>
                <a:cs typeface="Arial"/>
              </a:rPr>
              <a:t>Shop </a:t>
            </a:r>
            <a:r>
              <a:rPr sz="978" spc="62" dirty="0">
                <a:solidFill>
                  <a:srgbClr val="14296B"/>
                </a:solidFill>
                <a:latin typeface="Arial"/>
                <a:cs typeface="Arial"/>
              </a:rPr>
              <a:t>Now  </a:t>
            </a:r>
            <a:r>
              <a:rPr sz="978" spc="39" dirty="0">
                <a:solidFill>
                  <a:srgbClr val="14296B"/>
                </a:solidFill>
                <a:latin typeface="Arial"/>
                <a:cs typeface="Arial"/>
              </a:rPr>
              <a:t>Install</a:t>
            </a:r>
            <a:r>
              <a:rPr sz="978" spc="68" dirty="0">
                <a:solidFill>
                  <a:srgbClr val="14296B"/>
                </a:solidFill>
                <a:latin typeface="Arial"/>
                <a:cs typeface="Arial"/>
              </a:rPr>
              <a:t> </a:t>
            </a:r>
            <a:r>
              <a:rPr sz="978" spc="62" dirty="0">
                <a:solidFill>
                  <a:srgbClr val="14296B"/>
                </a:solidFill>
                <a:latin typeface="Arial"/>
                <a:cs typeface="Arial"/>
              </a:rPr>
              <a:t>Now</a:t>
            </a:r>
            <a:endParaRPr sz="978">
              <a:solidFill>
                <a:prstClr val="black"/>
              </a:solidFill>
              <a:latin typeface="Arial"/>
              <a:cs typeface="Arial"/>
            </a:endParaRPr>
          </a:p>
        </p:txBody>
      </p:sp>
      <p:sp>
        <p:nvSpPr>
          <p:cNvPr id="26" name="object 26"/>
          <p:cNvSpPr txBox="1"/>
          <p:nvPr/>
        </p:nvSpPr>
        <p:spPr>
          <a:xfrm>
            <a:off x="1675585" y="3033122"/>
            <a:ext cx="1275911" cy="212998"/>
          </a:xfrm>
          <a:prstGeom prst="rect">
            <a:avLst/>
          </a:prstGeom>
        </p:spPr>
        <p:txBody>
          <a:bodyPr vert="horz" wrap="square" lIns="0" tIns="5198" rIns="0" bIns="0" rtlCol="0">
            <a:spAutoFit/>
          </a:bodyPr>
          <a:lstStyle/>
          <a:p>
            <a:pPr defTabSz="415869">
              <a:spcBef>
                <a:spcPts val="41"/>
              </a:spcBef>
            </a:pPr>
            <a:r>
              <a:rPr sz="1350" b="1" spc="41" dirty="0">
                <a:solidFill>
                  <a:srgbClr val="14296B"/>
                </a:solidFill>
                <a:latin typeface="Arial"/>
                <a:cs typeface="Arial"/>
              </a:rPr>
              <a:t>Subtitles</a:t>
            </a:r>
            <a:endParaRPr sz="1350" dirty="0">
              <a:solidFill>
                <a:prstClr val="black"/>
              </a:solidFill>
              <a:latin typeface="Arial"/>
              <a:cs typeface="Arial"/>
            </a:endParaRPr>
          </a:p>
        </p:txBody>
      </p:sp>
      <p:sp>
        <p:nvSpPr>
          <p:cNvPr id="27" name="object 27"/>
          <p:cNvSpPr txBox="1"/>
          <p:nvPr/>
        </p:nvSpPr>
        <p:spPr>
          <a:xfrm>
            <a:off x="5218464" y="3033122"/>
            <a:ext cx="2147151" cy="212998"/>
          </a:xfrm>
          <a:prstGeom prst="rect">
            <a:avLst/>
          </a:prstGeom>
        </p:spPr>
        <p:txBody>
          <a:bodyPr vert="horz" wrap="square" lIns="0" tIns="5198" rIns="0" bIns="0" rtlCol="0">
            <a:spAutoFit/>
          </a:bodyPr>
          <a:lstStyle/>
          <a:p>
            <a:pPr defTabSz="415869">
              <a:spcBef>
                <a:spcPts val="41"/>
              </a:spcBef>
            </a:pPr>
            <a:r>
              <a:rPr sz="1350" b="1" spc="32" dirty="0">
                <a:solidFill>
                  <a:srgbClr val="14296B"/>
                </a:solidFill>
                <a:latin typeface="Arial"/>
                <a:cs typeface="Arial"/>
              </a:rPr>
              <a:t>Call to Action</a:t>
            </a:r>
            <a:r>
              <a:rPr sz="1350" b="1" spc="189" dirty="0">
                <a:solidFill>
                  <a:srgbClr val="14296B"/>
                </a:solidFill>
                <a:latin typeface="Arial"/>
                <a:cs typeface="Arial"/>
              </a:rPr>
              <a:t> </a:t>
            </a:r>
            <a:r>
              <a:rPr sz="1350" b="1" spc="14" dirty="0">
                <a:solidFill>
                  <a:srgbClr val="14296B"/>
                </a:solidFill>
                <a:latin typeface="Arial"/>
                <a:cs typeface="Arial"/>
              </a:rPr>
              <a:t>(CTA)</a:t>
            </a:r>
            <a:endParaRPr sz="1350" dirty="0">
              <a:solidFill>
                <a:prstClr val="black"/>
              </a:solidFill>
              <a:latin typeface="Arial"/>
              <a:cs typeface="Arial"/>
            </a:endParaRPr>
          </a:p>
        </p:txBody>
      </p:sp>
      <p:sp>
        <p:nvSpPr>
          <p:cNvPr id="28" name="object 28"/>
          <p:cNvSpPr txBox="1"/>
          <p:nvPr/>
        </p:nvSpPr>
        <p:spPr>
          <a:xfrm>
            <a:off x="566005" y="1869049"/>
            <a:ext cx="766182" cy="265397"/>
          </a:xfrm>
          <a:prstGeom prst="rect">
            <a:avLst/>
          </a:prstGeom>
        </p:spPr>
        <p:txBody>
          <a:bodyPr vert="horz" wrap="square" lIns="0" tIns="6353" rIns="0" bIns="0" rtlCol="0">
            <a:spAutoFit/>
          </a:bodyPr>
          <a:lstStyle/>
          <a:p>
            <a:pPr marL="5776" defTabSz="415869">
              <a:spcBef>
                <a:spcPts val="50"/>
              </a:spcBef>
            </a:pPr>
            <a:r>
              <a:rPr sz="1683" b="1" spc="68" dirty="0">
                <a:solidFill>
                  <a:srgbClr val="14296B"/>
                </a:solidFill>
                <a:latin typeface="Arial"/>
                <a:cs typeface="Arial"/>
              </a:rPr>
              <a:t>Videos</a:t>
            </a:r>
            <a:endParaRPr sz="1683">
              <a:solidFill>
                <a:prstClr val="black"/>
              </a:solidFill>
              <a:latin typeface="Arial"/>
              <a:cs typeface="Arial"/>
            </a:endParaRPr>
          </a:p>
        </p:txBody>
      </p:sp>
      <p:sp>
        <p:nvSpPr>
          <p:cNvPr id="29" name="object 29"/>
          <p:cNvSpPr txBox="1"/>
          <p:nvPr/>
        </p:nvSpPr>
        <p:spPr>
          <a:xfrm>
            <a:off x="3827348" y="3228394"/>
            <a:ext cx="1034187" cy="1303498"/>
          </a:xfrm>
          <a:prstGeom prst="rect">
            <a:avLst/>
          </a:prstGeom>
          <a:solidFill>
            <a:srgbClr val="7AF4F9"/>
          </a:solidFill>
        </p:spPr>
        <p:txBody>
          <a:bodyPr vert="horz" wrap="square" lIns="0" tIns="0" rIns="0" bIns="0" rtlCol="0">
            <a:spAutoFit/>
          </a:bodyPr>
          <a:lstStyle/>
          <a:p>
            <a:pPr defTabSz="415869"/>
            <a:endParaRPr sz="1137">
              <a:solidFill>
                <a:prstClr val="black"/>
              </a:solidFill>
              <a:latin typeface="Times New Roman"/>
              <a:cs typeface="Times New Roman"/>
            </a:endParaRPr>
          </a:p>
          <a:p>
            <a:pPr marL="107144" defTabSz="415869">
              <a:lnSpc>
                <a:spcPts val="1112"/>
              </a:lnSpc>
              <a:spcBef>
                <a:spcPts val="965"/>
              </a:spcBef>
            </a:pPr>
            <a:r>
              <a:rPr sz="978" spc="50" dirty="0">
                <a:solidFill>
                  <a:srgbClr val="14296B"/>
                </a:solidFill>
                <a:latin typeface="Arial"/>
                <a:cs typeface="Arial"/>
              </a:rPr>
              <a:t>Include</a:t>
            </a:r>
            <a:endParaRPr sz="978">
              <a:solidFill>
                <a:prstClr val="black"/>
              </a:solidFill>
              <a:latin typeface="Arial"/>
              <a:cs typeface="Arial"/>
            </a:endParaRPr>
          </a:p>
          <a:p>
            <a:pPr marL="107144" marR="220353" defTabSz="415869">
              <a:lnSpc>
                <a:spcPts val="1051"/>
              </a:lnSpc>
              <a:spcBef>
                <a:spcPts val="75"/>
              </a:spcBef>
            </a:pPr>
            <a:r>
              <a:rPr sz="978" spc="50" dirty="0">
                <a:solidFill>
                  <a:srgbClr val="14296B"/>
                </a:solidFill>
                <a:latin typeface="Arial"/>
                <a:cs typeface="Arial"/>
              </a:rPr>
              <a:t>subtitles </a:t>
            </a:r>
            <a:r>
              <a:rPr sz="978" spc="37" dirty="0">
                <a:solidFill>
                  <a:srgbClr val="14296B"/>
                </a:solidFill>
                <a:latin typeface="Arial"/>
                <a:cs typeface="Arial"/>
              </a:rPr>
              <a:t>as  </a:t>
            </a:r>
            <a:r>
              <a:rPr sz="978" spc="48" dirty="0">
                <a:solidFill>
                  <a:srgbClr val="14296B"/>
                </a:solidFill>
                <a:latin typeface="Arial"/>
                <a:cs typeface="Arial"/>
              </a:rPr>
              <a:t>Instagram</a:t>
            </a:r>
            <a:endParaRPr sz="978">
              <a:solidFill>
                <a:prstClr val="black"/>
              </a:solidFill>
              <a:latin typeface="Arial"/>
              <a:cs typeface="Arial"/>
            </a:endParaRPr>
          </a:p>
          <a:p>
            <a:pPr marL="107144" defTabSz="415869">
              <a:lnSpc>
                <a:spcPts val="974"/>
              </a:lnSpc>
            </a:pPr>
            <a:r>
              <a:rPr sz="978" spc="50" dirty="0">
                <a:solidFill>
                  <a:srgbClr val="14296B"/>
                </a:solidFill>
                <a:latin typeface="Arial"/>
                <a:cs typeface="Arial"/>
              </a:rPr>
              <a:t>videos</a:t>
            </a:r>
            <a:endParaRPr sz="978">
              <a:solidFill>
                <a:prstClr val="black"/>
              </a:solidFill>
              <a:latin typeface="Arial"/>
              <a:cs typeface="Arial"/>
            </a:endParaRPr>
          </a:p>
          <a:p>
            <a:pPr marL="107144" defTabSz="415869">
              <a:lnSpc>
                <a:spcPts val="1051"/>
              </a:lnSpc>
            </a:pPr>
            <a:r>
              <a:rPr sz="978" spc="44" dirty="0">
                <a:solidFill>
                  <a:srgbClr val="14296B"/>
                </a:solidFill>
                <a:latin typeface="Arial"/>
                <a:cs typeface="Arial"/>
              </a:rPr>
              <a:t>will</a:t>
            </a:r>
            <a:r>
              <a:rPr sz="978" spc="52" dirty="0">
                <a:solidFill>
                  <a:srgbClr val="14296B"/>
                </a:solidFill>
                <a:latin typeface="Arial"/>
                <a:cs typeface="Arial"/>
              </a:rPr>
              <a:t> </a:t>
            </a:r>
            <a:r>
              <a:rPr sz="978" spc="50" dirty="0">
                <a:solidFill>
                  <a:srgbClr val="14296B"/>
                </a:solidFill>
                <a:latin typeface="Arial"/>
                <a:cs typeface="Arial"/>
              </a:rPr>
              <a:t>play</a:t>
            </a:r>
            <a:endParaRPr sz="978">
              <a:solidFill>
                <a:prstClr val="black"/>
              </a:solidFill>
              <a:latin typeface="Arial"/>
              <a:cs typeface="Arial"/>
            </a:endParaRPr>
          </a:p>
          <a:p>
            <a:pPr marL="107144" marR="108588" defTabSz="415869">
              <a:lnSpc>
                <a:spcPts val="1051"/>
              </a:lnSpc>
              <a:spcBef>
                <a:spcPts val="75"/>
              </a:spcBef>
            </a:pPr>
            <a:r>
              <a:rPr sz="978" spc="52" dirty="0">
                <a:solidFill>
                  <a:srgbClr val="14296B"/>
                </a:solidFill>
                <a:latin typeface="Arial"/>
                <a:cs typeface="Arial"/>
              </a:rPr>
              <a:t>automatically  </a:t>
            </a:r>
            <a:r>
              <a:rPr sz="978" spc="29" dirty="0">
                <a:solidFill>
                  <a:srgbClr val="14296B"/>
                </a:solidFill>
                <a:latin typeface="Arial"/>
                <a:cs typeface="Arial"/>
              </a:rPr>
              <a:t>on</a:t>
            </a:r>
            <a:r>
              <a:rPr sz="978" spc="89" dirty="0">
                <a:solidFill>
                  <a:srgbClr val="14296B"/>
                </a:solidFill>
                <a:latin typeface="Arial"/>
                <a:cs typeface="Arial"/>
              </a:rPr>
              <a:t> </a:t>
            </a:r>
            <a:r>
              <a:rPr sz="978" spc="55" dirty="0">
                <a:solidFill>
                  <a:srgbClr val="14296B"/>
                </a:solidFill>
                <a:latin typeface="Arial"/>
                <a:cs typeface="Arial"/>
              </a:rPr>
              <a:t>mute</a:t>
            </a:r>
            <a:endParaRPr sz="978">
              <a:solidFill>
                <a:prstClr val="black"/>
              </a:solidFill>
              <a:latin typeface="Arial"/>
              <a:cs typeface="Arial"/>
            </a:endParaRPr>
          </a:p>
        </p:txBody>
      </p:sp>
      <p:sp>
        <p:nvSpPr>
          <p:cNvPr id="30" name="object 30"/>
          <p:cNvSpPr/>
          <p:nvPr/>
        </p:nvSpPr>
        <p:spPr>
          <a:xfrm>
            <a:off x="5231322" y="5441596"/>
            <a:ext cx="796217" cy="168659"/>
          </a:xfrm>
          <a:custGeom>
            <a:avLst/>
            <a:gdLst/>
            <a:ahLst/>
            <a:cxnLst/>
            <a:rect l="l" t="t" r="r" b="b"/>
            <a:pathLst>
              <a:path w="1750694" h="370840">
                <a:moveTo>
                  <a:pt x="0" y="370815"/>
                </a:moveTo>
                <a:lnTo>
                  <a:pt x="1750281" y="370815"/>
                </a:lnTo>
                <a:lnTo>
                  <a:pt x="1750281" y="0"/>
                </a:lnTo>
                <a:lnTo>
                  <a:pt x="0" y="0"/>
                </a:lnTo>
                <a:lnTo>
                  <a:pt x="0" y="370815"/>
                </a:lnTo>
                <a:close/>
              </a:path>
            </a:pathLst>
          </a:custGeom>
          <a:ln w="56364">
            <a:solidFill>
              <a:srgbClr val="7AF4F9"/>
            </a:solidFill>
          </a:ln>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1362301" y="1923422"/>
            <a:ext cx="186275" cy="188007"/>
          </a:xfrm>
          <a:custGeom>
            <a:avLst/>
            <a:gdLst/>
            <a:ahLst/>
            <a:cxnLst/>
            <a:rect l="l" t="t" r="r" b="b"/>
            <a:pathLst>
              <a:path w="409575" h="413385">
                <a:moveTo>
                  <a:pt x="383370" y="0"/>
                </a:moveTo>
                <a:lnTo>
                  <a:pt x="25716" y="0"/>
                </a:lnTo>
                <a:lnTo>
                  <a:pt x="15633" y="1901"/>
                </a:lnTo>
                <a:lnTo>
                  <a:pt x="7467" y="7175"/>
                </a:lnTo>
                <a:lnTo>
                  <a:pt x="1996" y="15178"/>
                </a:lnTo>
                <a:lnTo>
                  <a:pt x="0" y="25266"/>
                </a:lnTo>
                <a:lnTo>
                  <a:pt x="0" y="387150"/>
                </a:lnTo>
                <a:lnTo>
                  <a:pt x="1996" y="397361"/>
                </a:lnTo>
                <a:lnTo>
                  <a:pt x="7467" y="405634"/>
                </a:lnTo>
                <a:lnTo>
                  <a:pt x="15633" y="411178"/>
                </a:lnTo>
                <a:lnTo>
                  <a:pt x="25716" y="413202"/>
                </a:lnTo>
                <a:lnTo>
                  <a:pt x="383370" y="413202"/>
                </a:lnTo>
                <a:lnTo>
                  <a:pt x="393122" y="411178"/>
                </a:lnTo>
                <a:lnTo>
                  <a:pt x="401313" y="405634"/>
                </a:lnTo>
                <a:lnTo>
                  <a:pt x="406955" y="397361"/>
                </a:lnTo>
                <a:lnTo>
                  <a:pt x="409055" y="387150"/>
                </a:lnTo>
                <a:lnTo>
                  <a:pt x="409055" y="25266"/>
                </a:lnTo>
                <a:lnTo>
                  <a:pt x="406955" y="15178"/>
                </a:lnTo>
                <a:lnTo>
                  <a:pt x="401313" y="7175"/>
                </a:lnTo>
                <a:lnTo>
                  <a:pt x="393122" y="1901"/>
                </a:lnTo>
                <a:lnTo>
                  <a:pt x="38337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1501579" y="1934914"/>
            <a:ext cx="35234" cy="23681"/>
          </a:xfrm>
          <a:custGeom>
            <a:avLst/>
            <a:gdLst/>
            <a:ahLst/>
            <a:cxnLst/>
            <a:rect l="l" t="t" r="r" b="b"/>
            <a:pathLst>
              <a:path w="77470" h="52069">
                <a:moveTo>
                  <a:pt x="51391" y="0"/>
                </a:moveTo>
                <a:lnTo>
                  <a:pt x="0" y="0"/>
                </a:lnTo>
                <a:lnTo>
                  <a:pt x="25706" y="51987"/>
                </a:lnTo>
                <a:lnTo>
                  <a:pt x="77128" y="51987"/>
                </a:lnTo>
                <a:lnTo>
                  <a:pt x="77128" y="25999"/>
                </a:lnTo>
                <a:lnTo>
                  <a:pt x="5139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1373996" y="1970406"/>
            <a:ext cx="162882" cy="129382"/>
          </a:xfrm>
          <a:custGeom>
            <a:avLst/>
            <a:gdLst/>
            <a:ahLst/>
            <a:cxnLst/>
            <a:rect l="l" t="t" r="r" b="b"/>
            <a:pathLst>
              <a:path w="358139" h="284480">
                <a:moveTo>
                  <a:pt x="357654" y="283855"/>
                </a:moveTo>
                <a:lnTo>
                  <a:pt x="0" y="283855"/>
                </a:lnTo>
                <a:lnTo>
                  <a:pt x="0" y="0"/>
                </a:lnTo>
                <a:lnTo>
                  <a:pt x="357654" y="0"/>
                </a:lnTo>
                <a:lnTo>
                  <a:pt x="357654" y="283855"/>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1373997" y="1934914"/>
            <a:ext cx="23104" cy="23681"/>
          </a:xfrm>
          <a:custGeom>
            <a:avLst/>
            <a:gdLst/>
            <a:ahLst/>
            <a:cxnLst/>
            <a:rect l="l" t="t" r="r" b="b"/>
            <a:pathLst>
              <a:path w="50800" h="52069">
                <a:moveTo>
                  <a:pt x="24952" y="0"/>
                </a:moveTo>
                <a:lnTo>
                  <a:pt x="0" y="0"/>
                </a:lnTo>
                <a:lnTo>
                  <a:pt x="0" y="51987"/>
                </a:lnTo>
                <a:lnTo>
                  <a:pt x="50668" y="51987"/>
                </a:lnTo>
                <a:lnTo>
                  <a:pt x="2495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1408727" y="1934914"/>
            <a:ext cx="34945" cy="23681"/>
          </a:xfrm>
          <a:custGeom>
            <a:avLst/>
            <a:gdLst/>
            <a:ahLst/>
            <a:cxnLst/>
            <a:rect l="l" t="t" r="r" b="b"/>
            <a:pathLst>
              <a:path w="76835" h="52069">
                <a:moveTo>
                  <a:pt x="51401" y="0"/>
                </a:moveTo>
                <a:lnTo>
                  <a:pt x="0" y="0"/>
                </a:lnTo>
                <a:lnTo>
                  <a:pt x="25685" y="51987"/>
                </a:lnTo>
                <a:lnTo>
                  <a:pt x="76353" y="51987"/>
                </a:lnTo>
                <a:lnTo>
                  <a:pt x="5140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1455143" y="1934914"/>
            <a:ext cx="35234" cy="23681"/>
          </a:xfrm>
          <a:custGeom>
            <a:avLst/>
            <a:gdLst/>
            <a:ahLst/>
            <a:cxnLst/>
            <a:rect l="l" t="t" r="r" b="b"/>
            <a:pathLst>
              <a:path w="77470" h="52069">
                <a:moveTo>
                  <a:pt x="51422" y="0"/>
                </a:moveTo>
                <a:lnTo>
                  <a:pt x="0" y="0"/>
                </a:lnTo>
                <a:lnTo>
                  <a:pt x="25716" y="51987"/>
                </a:lnTo>
                <a:lnTo>
                  <a:pt x="77139" y="51987"/>
                </a:lnTo>
                <a:lnTo>
                  <a:pt x="5142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1420408" y="1997862"/>
            <a:ext cx="75236" cy="74128"/>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1677908" y="3228395"/>
            <a:ext cx="2147151" cy="2388054"/>
          </a:xfrm>
          <a:prstGeom prst="rect">
            <a:avLst/>
          </a:prstGeom>
          <a:blipFill>
            <a:blip r:embed="rId7" cstate="print"/>
            <a:stretch>
              <a:fillRect/>
            </a:stretch>
          </a:blipFill>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1677909" y="3228394"/>
            <a:ext cx="2147216" cy="2388074"/>
          </a:xfrm>
          <a:custGeom>
            <a:avLst/>
            <a:gdLst/>
            <a:ahLst/>
            <a:cxnLst/>
            <a:rect l="l" t="t" r="r" b="b"/>
            <a:pathLst>
              <a:path w="4721225" h="5250815">
                <a:moveTo>
                  <a:pt x="0" y="5250772"/>
                </a:moveTo>
                <a:lnTo>
                  <a:pt x="4721081" y="5250772"/>
                </a:lnTo>
                <a:lnTo>
                  <a:pt x="4721081" y="0"/>
                </a:lnTo>
                <a:lnTo>
                  <a:pt x="0" y="0"/>
                </a:lnTo>
                <a:lnTo>
                  <a:pt x="0" y="5250772"/>
                </a:lnTo>
                <a:close/>
              </a:path>
            </a:pathLst>
          </a:custGeom>
          <a:ln w="10062">
            <a:solidFill>
              <a:srgbClr val="000000"/>
            </a:solidFill>
          </a:ln>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2099817" y="4462658"/>
            <a:ext cx="1428108" cy="242879"/>
          </a:xfrm>
          <a:custGeom>
            <a:avLst/>
            <a:gdLst/>
            <a:ahLst/>
            <a:cxnLst/>
            <a:rect l="l" t="t" r="r" b="b"/>
            <a:pathLst>
              <a:path w="3140075" h="534034">
                <a:moveTo>
                  <a:pt x="0" y="533847"/>
                </a:moveTo>
                <a:lnTo>
                  <a:pt x="3139967" y="533847"/>
                </a:lnTo>
                <a:lnTo>
                  <a:pt x="3139967" y="0"/>
                </a:lnTo>
                <a:lnTo>
                  <a:pt x="0" y="0"/>
                </a:lnTo>
                <a:lnTo>
                  <a:pt x="0" y="533847"/>
                </a:lnTo>
                <a:close/>
              </a:path>
            </a:pathLst>
          </a:custGeom>
          <a:ln w="56364">
            <a:solidFill>
              <a:srgbClr val="7AF4F9"/>
            </a:solidFill>
          </a:ln>
        </p:spPr>
        <p:txBody>
          <a:bodyPr wrap="square" lIns="0" tIns="0" rIns="0" bIns="0" rtlCol="0"/>
          <a:lstStyle/>
          <a:p>
            <a:pPr defTabSz="415869"/>
            <a:endParaRPr sz="819">
              <a:solidFill>
                <a:prstClr val="black"/>
              </a:solidFill>
              <a:latin typeface="Calibri"/>
            </a:endParaRPr>
          </a:p>
        </p:txBody>
      </p:sp>
      <p:sp>
        <p:nvSpPr>
          <p:cNvPr id="41" name="object 41"/>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2300108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14575" y="3192031"/>
            <a:ext cx="2686403" cy="2430527"/>
          </a:xfrm>
          <a:custGeom>
            <a:avLst/>
            <a:gdLst/>
            <a:ahLst/>
            <a:cxnLst/>
            <a:rect l="l" t="t" r="r" b="b"/>
            <a:pathLst>
              <a:path w="5906769" h="5344159">
                <a:moveTo>
                  <a:pt x="0" y="5344057"/>
                </a:moveTo>
                <a:lnTo>
                  <a:pt x="5906144" y="5344057"/>
                </a:lnTo>
                <a:lnTo>
                  <a:pt x="5906144" y="0"/>
                </a:lnTo>
                <a:lnTo>
                  <a:pt x="0" y="0"/>
                </a:lnTo>
                <a:lnTo>
                  <a:pt x="0" y="5344057"/>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1505165" y="3192031"/>
            <a:ext cx="1457277" cy="2430527"/>
          </a:xfrm>
          <a:custGeom>
            <a:avLst/>
            <a:gdLst/>
            <a:ahLst/>
            <a:cxnLst/>
            <a:rect l="l" t="t" r="r" b="b"/>
            <a:pathLst>
              <a:path w="3204209" h="5344159">
                <a:moveTo>
                  <a:pt x="0" y="5344057"/>
                </a:moveTo>
                <a:lnTo>
                  <a:pt x="3204090" y="5344057"/>
                </a:lnTo>
                <a:lnTo>
                  <a:pt x="3204090" y="0"/>
                </a:lnTo>
                <a:lnTo>
                  <a:pt x="0" y="0"/>
                </a:lnTo>
                <a:lnTo>
                  <a:pt x="0" y="5344057"/>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2365132" y="3178397"/>
            <a:ext cx="1363727" cy="2424414"/>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2365131" y="3178397"/>
            <a:ext cx="1363995" cy="2424463"/>
          </a:xfrm>
          <a:custGeom>
            <a:avLst/>
            <a:gdLst/>
            <a:ahLst/>
            <a:cxnLst/>
            <a:rect l="l" t="t" r="r" b="b"/>
            <a:pathLst>
              <a:path w="2999104" h="5330825">
                <a:moveTo>
                  <a:pt x="0" y="5330717"/>
                </a:moveTo>
                <a:lnTo>
                  <a:pt x="2998526" y="5330717"/>
                </a:lnTo>
                <a:lnTo>
                  <a:pt x="2998526" y="0"/>
                </a:lnTo>
                <a:lnTo>
                  <a:pt x="0" y="0"/>
                </a:lnTo>
                <a:lnTo>
                  <a:pt x="0" y="5330717"/>
                </a:lnTo>
                <a:close/>
              </a:path>
            </a:pathLst>
          </a:custGeom>
          <a:ln w="13339">
            <a:solidFill>
              <a:srgbClr val="000000"/>
            </a:solidFill>
          </a:ln>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6803742" y="3197448"/>
            <a:ext cx="1363727" cy="2419649"/>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6803741" y="3192683"/>
            <a:ext cx="1363995" cy="2424463"/>
          </a:xfrm>
          <a:custGeom>
            <a:avLst/>
            <a:gdLst/>
            <a:ahLst/>
            <a:cxnLst/>
            <a:rect l="l" t="t" r="r" b="b"/>
            <a:pathLst>
              <a:path w="2999105" h="5330825">
                <a:moveTo>
                  <a:pt x="0" y="5330717"/>
                </a:moveTo>
                <a:lnTo>
                  <a:pt x="2998526" y="5330717"/>
                </a:lnTo>
                <a:lnTo>
                  <a:pt x="2998526" y="0"/>
                </a:lnTo>
                <a:lnTo>
                  <a:pt x="0" y="0"/>
                </a:lnTo>
                <a:lnTo>
                  <a:pt x="0" y="5330717"/>
                </a:lnTo>
                <a:close/>
              </a:path>
            </a:pathLst>
          </a:custGeom>
          <a:ln w="13339">
            <a:solidFill>
              <a:srgbClr val="000000"/>
            </a:solidFill>
          </a:ln>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1505166" y="2838357"/>
            <a:ext cx="600080" cy="603859"/>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4114575" y="2844831"/>
            <a:ext cx="600123" cy="597524"/>
          </a:xfrm>
          <a:custGeom>
            <a:avLst/>
            <a:gdLst/>
            <a:ahLst/>
            <a:cxnLst/>
            <a:rect l="l" t="t" r="r" b="b"/>
            <a:pathLst>
              <a:path w="1319529" h="1313814">
                <a:moveTo>
                  <a:pt x="659718" y="0"/>
                </a:moveTo>
                <a:lnTo>
                  <a:pt x="612603" y="1649"/>
                </a:lnTo>
                <a:lnTo>
                  <a:pt x="566382" y="6521"/>
                </a:lnTo>
                <a:lnTo>
                  <a:pt x="521167" y="14507"/>
                </a:lnTo>
                <a:lnTo>
                  <a:pt x="477070" y="25495"/>
                </a:lnTo>
                <a:lnTo>
                  <a:pt x="434202" y="39373"/>
                </a:lnTo>
                <a:lnTo>
                  <a:pt x="392674" y="56030"/>
                </a:lnTo>
                <a:lnTo>
                  <a:pt x="352599" y="75356"/>
                </a:lnTo>
                <a:lnTo>
                  <a:pt x="314087" y="97238"/>
                </a:lnTo>
                <a:lnTo>
                  <a:pt x="277252" y="121567"/>
                </a:lnTo>
                <a:lnTo>
                  <a:pt x="242203" y="148230"/>
                </a:lnTo>
                <a:lnTo>
                  <a:pt x="209053" y="177117"/>
                </a:lnTo>
                <a:lnTo>
                  <a:pt x="177914" y="208117"/>
                </a:lnTo>
                <a:lnTo>
                  <a:pt x="148897" y="241118"/>
                </a:lnTo>
                <a:lnTo>
                  <a:pt x="122113" y="276009"/>
                </a:lnTo>
                <a:lnTo>
                  <a:pt x="97675" y="312680"/>
                </a:lnTo>
                <a:lnTo>
                  <a:pt x="75694" y="351018"/>
                </a:lnTo>
                <a:lnTo>
                  <a:pt x="56282" y="390913"/>
                </a:lnTo>
                <a:lnTo>
                  <a:pt x="39549" y="432254"/>
                </a:lnTo>
                <a:lnTo>
                  <a:pt x="25609" y="474930"/>
                </a:lnTo>
                <a:lnTo>
                  <a:pt x="14572" y="518829"/>
                </a:lnTo>
                <a:lnTo>
                  <a:pt x="6551" y="563840"/>
                </a:lnTo>
                <a:lnTo>
                  <a:pt x="1656" y="609852"/>
                </a:lnTo>
                <a:lnTo>
                  <a:pt x="0" y="656754"/>
                </a:lnTo>
                <a:lnTo>
                  <a:pt x="1656" y="703657"/>
                </a:lnTo>
                <a:lnTo>
                  <a:pt x="6551" y="749669"/>
                </a:lnTo>
                <a:lnTo>
                  <a:pt x="14572" y="794680"/>
                </a:lnTo>
                <a:lnTo>
                  <a:pt x="25609" y="838579"/>
                </a:lnTo>
                <a:lnTo>
                  <a:pt x="39549" y="881254"/>
                </a:lnTo>
                <a:lnTo>
                  <a:pt x="56282" y="922595"/>
                </a:lnTo>
                <a:lnTo>
                  <a:pt x="75694" y="962490"/>
                </a:lnTo>
                <a:lnTo>
                  <a:pt x="97675" y="1000829"/>
                </a:lnTo>
                <a:lnTo>
                  <a:pt x="122113" y="1037499"/>
                </a:lnTo>
                <a:lnTo>
                  <a:pt x="148897" y="1072391"/>
                </a:lnTo>
                <a:lnTo>
                  <a:pt x="177914" y="1105392"/>
                </a:lnTo>
                <a:lnTo>
                  <a:pt x="209053" y="1136391"/>
                </a:lnTo>
                <a:lnTo>
                  <a:pt x="242203" y="1165278"/>
                </a:lnTo>
                <a:lnTo>
                  <a:pt x="277252" y="1191942"/>
                </a:lnTo>
                <a:lnTo>
                  <a:pt x="314087" y="1216271"/>
                </a:lnTo>
                <a:lnTo>
                  <a:pt x="352599" y="1238153"/>
                </a:lnTo>
                <a:lnTo>
                  <a:pt x="392674" y="1257479"/>
                </a:lnTo>
                <a:lnTo>
                  <a:pt x="434202" y="1274136"/>
                </a:lnTo>
                <a:lnTo>
                  <a:pt x="477070" y="1288014"/>
                </a:lnTo>
                <a:lnTo>
                  <a:pt x="521167" y="1299001"/>
                </a:lnTo>
                <a:lnTo>
                  <a:pt x="566382" y="1306987"/>
                </a:lnTo>
                <a:lnTo>
                  <a:pt x="612603" y="1311860"/>
                </a:lnTo>
                <a:lnTo>
                  <a:pt x="659718" y="1313509"/>
                </a:lnTo>
                <a:lnTo>
                  <a:pt x="706831" y="1311860"/>
                </a:lnTo>
                <a:lnTo>
                  <a:pt x="753051" y="1306987"/>
                </a:lnTo>
                <a:lnTo>
                  <a:pt x="798265" y="1299001"/>
                </a:lnTo>
                <a:lnTo>
                  <a:pt x="842361" y="1288014"/>
                </a:lnTo>
                <a:lnTo>
                  <a:pt x="885229" y="1274136"/>
                </a:lnTo>
                <a:lnTo>
                  <a:pt x="926757" y="1257479"/>
                </a:lnTo>
                <a:lnTo>
                  <a:pt x="966832" y="1238153"/>
                </a:lnTo>
                <a:lnTo>
                  <a:pt x="1005343" y="1216271"/>
                </a:lnTo>
                <a:lnTo>
                  <a:pt x="1042179" y="1191942"/>
                </a:lnTo>
                <a:lnTo>
                  <a:pt x="1077228" y="1165278"/>
                </a:lnTo>
                <a:lnTo>
                  <a:pt x="1110378" y="1136391"/>
                </a:lnTo>
                <a:lnTo>
                  <a:pt x="1141518" y="1105392"/>
                </a:lnTo>
                <a:lnTo>
                  <a:pt x="1170535" y="1072391"/>
                </a:lnTo>
                <a:lnTo>
                  <a:pt x="1197319" y="1037499"/>
                </a:lnTo>
                <a:lnTo>
                  <a:pt x="1221758" y="1000829"/>
                </a:lnTo>
                <a:lnTo>
                  <a:pt x="1243739" y="962490"/>
                </a:lnTo>
                <a:lnTo>
                  <a:pt x="1263152" y="922595"/>
                </a:lnTo>
                <a:lnTo>
                  <a:pt x="1279885" y="881254"/>
                </a:lnTo>
                <a:lnTo>
                  <a:pt x="1293825" y="838579"/>
                </a:lnTo>
                <a:lnTo>
                  <a:pt x="1304862" y="794680"/>
                </a:lnTo>
                <a:lnTo>
                  <a:pt x="1312884" y="749669"/>
                </a:lnTo>
                <a:lnTo>
                  <a:pt x="1317779" y="703657"/>
                </a:lnTo>
                <a:lnTo>
                  <a:pt x="1319436" y="656754"/>
                </a:lnTo>
                <a:lnTo>
                  <a:pt x="1317779" y="609852"/>
                </a:lnTo>
                <a:lnTo>
                  <a:pt x="1312884" y="563840"/>
                </a:lnTo>
                <a:lnTo>
                  <a:pt x="1304862" y="518829"/>
                </a:lnTo>
                <a:lnTo>
                  <a:pt x="1293825" y="474930"/>
                </a:lnTo>
                <a:lnTo>
                  <a:pt x="1279885" y="432254"/>
                </a:lnTo>
                <a:lnTo>
                  <a:pt x="1263152" y="390913"/>
                </a:lnTo>
                <a:lnTo>
                  <a:pt x="1243739" y="351018"/>
                </a:lnTo>
                <a:lnTo>
                  <a:pt x="1221758" y="312680"/>
                </a:lnTo>
                <a:lnTo>
                  <a:pt x="1197319" y="276009"/>
                </a:lnTo>
                <a:lnTo>
                  <a:pt x="1170535" y="241118"/>
                </a:lnTo>
                <a:lnTo>
                  <a:pt x="1141518" y="208117"/>
                </a:lnTo>
                <a:lnTo>
                  <a:pt x="1110378" y="177117"/>
                </a:lnTo>
                <a:lnTo>
                  <a:pt x="1077228" y="148230"/>
                </a:lnTo>
                <a:lnTo>
                  <a:pt x="1042179" y="121567"/>
                </a:lnTo>
                <a:lnTo>
                  <a:pt x="1005343" y="97238"/>
                </a:lnTo>
                <a:lnTo>
                  <a:pt x="966832" y="75356"/>
                </a:lnTo>
                <a:lnTo>
                  <a:pt x="926757" y="56030"/>
                </a:lnTo>
                <a:lnTo>
                  <a:pt x="885229" y="39373"/>
                </a:lnTo>
                <a:lnTo>
                  <a:pt x="842361" y="25495"/>
                </a:lnTo>
                <a:lnTo>
                  <a:pt x="798265" y="14507"/>
                </a:lnTo>
                <a:lnTo>
                  <a:pt x="753051" y="6521"/>
                </a:lnTo>
                <a:lnTo>
                  <a:pt x="706831"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4199180" y="2927320"/>
            <a:ext cx="430887" cy="429155"/>
          </a:xfrm>
          <a:custGeom>
            <a:avLst/>
            <a:gdLst/>
            <a:ahLst/>
            <a:cxnLst/>
            <a:rect l="l" t="t" r="r" b="b"/>
            <a:pathLst>
              <a:path w="947420"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4322116" y="2988266"/>
            <a:ext cx="261362" cy="249522"/>
          </a:xfrm>
          <a:custGeom>
            <a:avLst/>
            <a:gdLst/>
            <a:ahLst/>
            <a:cxnLst/>
            <a:rect l="l" t="t" r="r" b="b"/>
            <a:pathLst>
              <a:path w="574675" h="548639">
                <a:moveTo>
                  <a:pt x="287184" y="0"/>
                </a:moveTo>
                <a:lnTo>
                  <a:pt x="240600" y="3588"/>
                </a:lnTo>
                <a:lnTo>
                  <a:pt x="196410" y="13976"/>
                </a:lnTo>
                <a:lnTo>
                  <a:pt x="155204" y="30600"/>
                </a:lnTo>
                <a:lnTo>
                  <a:pt x="117575" y="52895"/>
                </a:lnTo>
                <a:lnTo>
                  <a:pt x="84112" y="80297"/>
                </a:lnTo>
                <a:lnTo>
                  <a:pt x="55408" y="112241"/>
                </a:lnTo>
                <a:lnTo>
                  <a:pt x="32054" y="148164"/>
                </a:lnTo>
                <a:lnTo>
                  <a:pt x="14640" y="187501"/>
                </a:lnTo>
                <a:lnTo>
                  <a:pt x="3758" y="229687"/>
                </a:lnTo>
                <a:lnTo>
                  <a:pt x="0" y="274159"/>
                </a:lnTo>
                <a:lnTo>
                  <a:pt x="3758" y="318630"/>
                </a:lnTo>
                <a:lnTo>
                  <a:pt x="14640" y="360817"/>
                </a:lnTo>
                <a:lnTo>
                  <a:pt x="32054" y="400155"/>
                </a:lnTo>
                <a:lnTo>
                  <a:pt x="55408" y="436080"/>
                </a:lnTo>
                <a:lnTo>
                  <a:pt x="84112" y="468026"/>
                </a:lnTo>
                <a:lnTo>
                  <a:pt x="117575" y="495429"/>
                </a:lnTo>
                <a:lnTo>
                  <a:pt x="155204" y="517726"/>
                </a:lnTo>
                <a:lnTo>
                  <a:pt x="196410" y="534351"/>
                </a:lnTo>
                <a:lnTo>
                  <a:pt x="240600" y="544740"/>
                </a:lnTo>
                <a:lnTo>
                  <a:pt x="287184" y="548328"/>
                </a:lnTo>
                <a:lnTo>
                  <a:pt x="333766" y="544740"/>
                </a:lnTo>
                <a:lnTo>
                  <a:pt x="377954" y="534351"/>
                </a:lnTo>
                <a:lnTo>
                  <a:pt x="419158" y="517726"/>
                </a:lnTo>
                <a:lnTo>
                  <a:pt x="456786" y="495429"/>
                </a:lnTo>
                <a:lnTo>
                  <a:pt x="490248" y="468026"/>
                </a:lnTo>
                <a:lnTo>
                  <a:pt x="518951" y="436080"/>
                </a:lnTo>
                <a:lnTo>
                  <a:pt x="542305" y="400155"/>
                </a:lnTo>
                <a:lnTo>
                  <a:pt x="559719" y="360817"/>
                </a:lnTo>
                <a:lnTo>
                  <a:pt x="570600" y="318630"/>
                </a:lnTo>
                <a:lnTo>
                  <a:pt x="574359" y="274159"/>
                </a:lnTo>
                <a:lnTo>
                  <a:pt x="570600" y="229687"/>
                </a:lnTo>
                <a:lnTo>
                  <a:pt x="559719" y="187501"/>
                </a:lnTo>
                <a:lnTo>
                  <a:pt x="542305" y="148164"/>
                </a:lnTo>
                <a:lnTo>
                  <a:pt x="518951" y="112241"/>
                </a:lnTo>
                <a:lnTo>
                  <a:pt x="490248" y="80297"/>
                </a:lnTo>
                <a:lnTo>
                  <a:pt x="456786" y="52895"/>
                </a:lnTo>
                <a:lnTo>
                  <a:pt x="419158" y="30600"/>
                </a:lnTo>
                <a:lnTo>
                  <a:pt x="377954" y="13976"/>
                </a:lnTo>
                <a:lnTo>
                  <a:pt x="333766" y="3588"/>
                </a:lnTo>
                <a:lnTo>
                  <a:pt x="287184"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4286008" y="2969300"/>
            <a:ext cx="428866" cy="413270"/>
          </a:xfrm>
          <a:custGeom>
            <a:avLst/>
            <a:gdLst/>
            <a:ahLst/>
            <a:cxnLst/>
            <a:rect l="l" t="t" r="r" b="b"/>
            <a:pathLst>
              <a:path w="942975" h="908685">
                <a:moveTo>
                  <a:pt x="706553" y="599374"/>
                </a:moveTo>
                <a:lnTo>
                  <a:pt x="531282" y="599374"/>
                </a:lnTo>
                <a:lnTo>
                  <a:pt x="837011" y="891239"/>
                </a:lnTo>
                <a:lnTo>
                  <a:pt x="846733" y="898819"/>
                </a:lnTo>
                <a:lnTo>
                  <a:pt x="857511" y="904235"/>
                </a:lnTo>
                <a:lnTo>
                  <a:pt x="868994" y="907485"/>
                </a:lnTo>
                <a:lnTo>
                  <a:pt x="880831" y="908569"/>
                </a:lnTo>
                <a:lnTo>
                  <a:pt x="892664" y="907485"/>
                </a:lnTo>
                <a:lnTo>
                  <a:pt x="938263" y="871666"/>
                </a:lnTo>
                <a:lnTo>
                  <a:pt x="942799" y="849404"/>
                </a:lnTo>
                <a:lnTo>
                  <a:pt x="938259" y="827144"/>
                </a:lnTo>
                <a:lnTo>
                  <a:pt x="924642" y="807577"/>
                </a:lnTo>
                <a:lnTo>
                  <a:pt x="706553" y="599374"/>
                </a:lnTo>
                <a:close/>
              </a:path>
              <a:path w="942975" h="908685">
                <a:moveTo>
                  <a:pt x="342408" y="0"/>
                </a:moveTo>
                <a:lnTo>
                  <a:pt x="291881" y="3551"/>
                </a:lnTo>
                <a:lnTo>
                  <a:pt x="243632" y="13864"/>
                </a:lnTo>
                <a:lnTo>
                  <a:pt x="198194" y="30431"/>
                </a:lnTo>
                <a:lnTo>
                  <a:pt x="156103" y="52741"/>
                </a:lnTo>
                <a:lnTo>
                  <a:pt x="117891" y="80285"/>
                </a:lnTo>
                <a:lnTo>
                  <a:pt x="84094" y="112553"/>
                </a:lnTo>
                <a:lnTo>
                  <a:pt x="55244" y="149036"/>
                </a:lnTo>
                <a:lnTo>
                  <a:pt x="31875" y="189224"/>
                </a:lnTo>
                <a:lnTo>
                  <a:pt x="14522" y="232607"/>
                </a:lnTo>
                <a:lnTo>
                  <a:pt x="3719" y="278676"/>
                </a:lnTo>
                <a:lnTo>
                  <a:pt x="0" y="326921"/>
                </a:lnTo>
                <a:lnTo>
                  <a:pt x="3719" y="375169"/>
                </a:lnTo>
                <a:lnTo>
                  <a:pt x="14522" y="421241"/>
                </a:lnTo>
                <a:lnTo>
                  <a:pt x="31875" y="464626"/>
                </a:lnTo>
                <a:lnTo>
                  <a:pt x="55244" y="504815"/>
                </a:lnTo>
                <a:lnTo>
                  <a:pt x="84094" y="541299"/>
                </a:lnTo>
                <a:lnTo>
                  <a:pt x="117891" y="573567"/>
                </a:lnTo>
                <a:lnTo>
                  <a:pt x="156103" y="601112"/>
                </a:lnTo>
                <a:lnTo>
                  <a:pt x="198194" y="623422"/>
                </a:lnTo>
                <a:lnTo>
                  <a:pt x="243632" y="639989"/>
                </a:lnTo>
                <a:lnTo>
                  <a:pt x="291881" y="650303"/>
                </a:lnTo>
                <a:lnTo>
                  <a:pt x="342408" y="653854"/>
                </a:lnTo>
                <a:lnTo>
                  <a:pt x="393741" y="650173"/>
                </a:lnTo>
                <a:lnTo>
                  <a:pt x="442695" y="639497"/>
                </a:lnTo>
                <a:lnTo>
                  <a:pt x="488724" y="622380"/>
                </a:lnTo>
                <a:lnTo>
                  <a:pt x="531282" y="599374"/>
                </a:lnTo>
                <a:lnTo>
                  <a:pt x="706553" y="599374"/>
                </a:lnTo>
                <a:lnTo>
                  <a:pt x="650540" y="545899"/>
                </a:lnTo>
                <a:lnTo>
                  <a:pt x="342408" y="545899"/>
                </a:lnTo>
                <a:lnTo>
                  <a:pt x="296238" y="541443"/>
                </a:lnTo>
                <a:lnTo>
                  <a:pt x="253214" y="528664"/>
                </a:lnTo>
                <a:lnTo>
                  <a:pt x="214263" y="508452"/>
                </a:lnTo>
                <a:lnTo>
                  <a:pt x="180313" y="481692"/>
                </a:lnTo>
                <a:lnTo>
                  <a:pt x="152293" y="449271"/>
                </a:lnTo>
                <a:lnTo>
                  <a:pt x="131129" y="412078"/>
                </a:lnTo>
                <a:lnTo>
                  <a:pt x="117751" y="370999"/>
                </a:lnTo>
                <a:lnTo>
                  <a:pt x="113085" y="326921"/>
                </a:lnTo>
                <a:lnTo>
                  <a:pt x="117751" y="282851"/>
                </a:lnTo>
                <a:lnTo>
                  <a:pt x="131129" y="241777"/>
                </a:lnTo>
                <a:lnTo>
                  <a:pt x="152293" y="204587"/>
                </a:lnTo>
                <a:lnTo>
                  <a:pt x="180313" y="172170"/>
                </a:lnTo>
                <a:lnTo>
                  <a:pt x="214263" y="145411"/>
                </a:lnTo>
                <a:lnTo>
                  <a:pt x="253214" y="125199"/>
                </a:lnTo>
                <a:lnTo>
                  <a:pt x="296238" y="112421"/>
                </a:lnTo>
                <a:lnTo>
                  <a:pt x="342408" y="107965"/>
                </a:lnTo>
                <a:lnTo>
                  <a:pt x="595954" y="107965"/>
                </a:lnTo>
                <a:lnTo>
                  <a:pt x="566960" y="80285"/>
                </a:lnTo>
                <a:lnTo>
                  <a:pt x="528744" y="52741"/>
                </a:lnTo>
                <a:lnTo>
                  <a:pt x="486647" y="30431"/>
                </a:lnTo>
                <a:lnTo>
                  <a:pt x="441203" y="13864"/>
                </a:lnTo>
                <a:lnTo>
                  <a:pt x="392946" y="3551"/>
                </a:lnTo>
                <a:lnTo>
                  <a:pt x="342408" y="0"/>
                </a:lnTo>
                <a:close/>
              </a:path>
              <a:path w="942975" h="908685">
                <a:moveTo>
                  <a:pt x="595954" y="107965"/>
                </a:moveTo>
                <a:lnTo>
                  <a:pt x="342408" y="107965"/>
                </a:lnTo>
                <a:lnTo>
                  <a:pt x="388573" y="112421"/>
                </a:lnTo>
                <a:lnTo>
                  <a:pt x="431596" y="125199"/>
                </a:lnTo>
                <a:lnTo>
                  <a:pt x="470550" y="145411"/>
                </a:lnTo>
                <a:lnTo>
                  <a:pt x="504505" y="172170"/>
                </a:lnTo>
                <a:lnTo>
                  <a:pt x="532532" y="204587"/>
                </a:lnTo>
                <a:lnTo>
                  <a:pt x="553701" y="241777"/>
                </a:lnTo>
                <a:lnTo>
                  <a:pt x="567084" y="282851"/>
                </a:lnTo>
                <a:lnTo>
                  <a:pt x="571752" y="326921"/>
                </a:lnTo>
                <a:lnTo>
                  <a:pt x="567084" y="370999"/>
                </a:lnTo>
                <a:lnTo>
                  <a:pt x="553701" y="412078"/>
                </a:lnTo>
                <a:lnTo>
                  <a:pt x="532532" y="449271"/>
                </a:lnTo>
                <a:lnTo>
                  <a:pt x="504505" y="481692"/>
                </a:lnTo>
                <a:lnTo>
                  <a:pt x="470550" y="508452"/>
                </a:lnTo>
                <a:lnTo>
                  <a:pt x="431596" y="528664"/>
                </a:lnTo>
                <a:lnTo>
                  <a:pt x="388573" y="541443"/>
                </a:lnTo>
                <a:lnTo>
                  <a:pt x="342408" y="545899"/>
                </a:lnTo>
                <a:lnTo>
                  <a:pt x="650540" y="545899"/>
                </a:lnTo>
                <a:lnTo>
                  <a:pt x="620399" y="517125"/>
                </a:lnTo>
                <a:lnTo>
                  <a:pt x="647505" y="474746"/>
                </a:lnTo>
                <a:lnTo>
                  <a:pt x="667770" y="428510"/>
                </a:lnTo>
                <a:lnTo>
                  <a:pt x="680464" y="379031"/>
                </a:lnTo>
                <a:lnTo>
                  <a:pt x="684858" y="326921"/>
                </a:lnTo>
                <a:lnTo>
                  <a:pt x="681138" y="278676"/>
                </a:lnTo>
                <a:lnTo>
                  <a:pt x="670335" y="232607"/>
                </a:lnTo>
                <a:lnTo>
                  <a:pt x="652982" y="189224"/>
                </a:lnTo>
                <a:lnTo>
                  <a:pt x="629612" y="149036"/>
                </a:lnTo>
                <a:lnTo>
                  <a:pt x="600760" y="112553"/>
                </a:lnTo>
                <a:lnTo>
                  <a:pt x="595954" y="107965"/>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4390829" y="3063595"/>
            <a:ext cx="109573" cy="99567"/>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4273312" y="4783747"/>
            <a:ext cx="0" cy="670301"/>
          </a:xfrm>
          <a:custGeom>
            <a:avLst/>
            <a:gdLst/>
            <a:ahLst/>
            <a:cxnLst/>
            <a:rect l="l" t="t" r="r" b="b"/>
            <a:pathLst>
              <a:path h="1473834">
                <a:moveTo>
                  <a:pt x="0" y="0"/>
                </a:moveTo>
                <a:lnTo>
                  <a:pt x="0" y="1473703"/>
                </a:lnTo>
              </a:path>
            </a:pathLst>
          </a:custGeom>
          <a:ln w="52354">
            <a:solidFill>
              <a:srgbClr val="14296B"/>
            </a:solidFill>
            <a:prstDash val="lgDash"/>
          </a:ln>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4360321" y="5512267"/>
            <a:ext cx="2175230" cy="0"/>
          </a:xfrm>
          <a:custGeom>
            <a:avLst/>
            <a:gdLst/>
            <a:ahLst/>
            <a:cxnLst/>
            <a:rect l="l" t="t" r="r" b="b"/>
            <a:pathLst>
              <a:path w="4782819">
                <a:moveTo>
                  <a:pt x="0" y="0"/>
                </a:moveTo>
                <a:lnTo>
                  <a:pt x="4782775" y="0"/>
                </a:lnTo>
              </a:path>
            </a:pathLst>
          </a:custGeom>
          <a:ln w="52354">
            <a:solidFill>
              <a:srgbClr val="14296B"/>
            </a:solidFill>
            <a:prstDash val="lgDash"/>
          </a:ln>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6593540" y="4754602"/>
            <a:ext cx="0" cy="670301"/>
          </a:xfrm>
          <a:custGeom>
            <a:avLst/>
            <a:gdLst/>
            <a:ahLst/>
            <a:cxnLst/>
            <a:rect l="l" t="t" r="r" b="b"/>
            <a:pathLst>
              <a:path h="1473834">
                <a:moveTo>
                  <a:pt x="0" y="1473703"/>
                </a:moveTo>
                <a:lnTo>
                  <a:pt x="0" y="0"/>
                </a:lnTo>
              </a:path>
            </a:pathLst>
          </a:custGeom>
          <a:ln w="52354">
            <a:solidFill>
              <a:srgbClr val="14296B"/>
            </a:solidFill>
            <a:prstDash val="lgDash"/>
          </a:ln>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4841996" y="4696322"/>
            <a:ext cx="1664634" cy="0"/>
          </a:xfrm>
          <a:custGeom>
            <a:avLst/>
            <a:gdLst/>
            <a:ahLst/>
            <a:cxnLst/>
            <a:rect l="l" t="t" r="r" b="b"/>
            <a:pathLst>
              <a:path w="3660140">
                <a:moveTo>
                  <a:pt x="0" y="0"/>
                </a:moveTo>
                <a:lnTo>
                  <a:pt x="3659930" y="0"/>
                </a:lnTo>
              </a:path>
            </a:pathLst>
          </a:custGeom>
          <a:ln w="44323">
            <a:solidFill>
              <a:srgbClr val="14296B"/>
            </a:solidFill>
            <a:prstDash val="lgDash"/>
          </a:ln>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4341404" y="4684418"/>
            <a:ext cx="0" cy="23970"/>
          </a:xfrm>
          <a:custGeom>
            <a:avLst/>
            <a:gdLst/>
            <a:ahLst/>
            <a:cxnLst/>
            <a:rect l="l" t="t" r="r" b="b"/>
            <a:pathLst>
              <a:path h="52704">
                <a:moveTo>
                  <a:pt x="0" y="0"/>
                </a:moveTo>
                <a:lnTo>
                  <a:pt x="0" y="52354"/>
                </a:lnTo>
              </a:path>
            </a:pathLst>
          </a:custGeom>
          <a:ln w="44323">
            <a:solidFill>
              <a:srgbClr val="14296B"/>
            </a:solidFill>
            <a:prstDash val="lgDash"/>
          </a:ln>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4273312" y="4696322"/>
            <a:ext cx="29169" cy="29169"/>
          </a:xfrm>
          <a:custGeom>
            <a:avLst/>
            <a:gdLst/>
            <a:ahLst/>
            <a:cxnLst/>
            <a:rect l="l" t="t" r="r" b="b"/>
            <a:pathLst>
              <a:path w="64134" h="64134">
                <a:moveTo>
                  <a:pt x="63767" y="0"/>
                </a:moveTo>
                <a:lnTo>
                  <a:pt x="0" y="0"/>
                </a:lnTo>
                <a:lnTo>
                  <a:pt x="0" y="64071"/>
                </a:lnTo>
              </a:path>
            </a:pathLst>
          </a:custGeom>
          <a:ln w="52354">
            <a:solidFill>
              <a:srgbClr val="14296B"/>
            </a:solidFill>
          </a:ln>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6564533" y="4696322"/>
            <a:ext cx="29169" cy="29169"/>
          </a:xfrm>
          <a:custGeom>
            <a:avLst/>
            <a:gdLst/>
            <a:ahLst/>
            <a:cxnLst/>
            <a:rect l="l" t="t" r="r" b="b"/>
            <a:pathLst>
              <a:path w="64134" h="64134">
                <a:moveTo>
                  <a:pt x="63778" y="64071"/>
                </a:moveTo>
                <a:lnTo>
                  <a:pt x="63778" y="0"/>
                </a:lnTo>
                <a:lnTo>
                  <a:pt x="0" y="0"/>
                </a:lnTo>
              </a:path>
            </a:pathLst>
          </a:custGeom>
          <a:ln w="52354">
            <a:solidFill>
              <a:srgbClr val="14296B"/>
            </a:solidFill>
          </a:ln>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6564533" y="5483127"/>
            <a:ext cx="29169" cy="29169"/>
          </a:xfrm>
          <a:custGeom>
            <a:avLst/>
            <a:gdLst/>
            <a:ahLst/>
            <a:cxnLst/>
            <a:rect l="l" t="t" r="r" b="b"/>
            <a:pathLst>
              <a:path w="64134" h="64134">
                <a:moveTo>
                  <a:pt x="0" y="64071"/>
                </a:moveTo>
                <a:lnTo>
                  <a:pt x="63778" y="64071"/>
                </a:lnTo>
                <a:lnTo>
                  <a:pt x="63778" y="0"/>
                </a:lnTo>
              </a:path>
            </a:pathLst>
          </a:custGeom>
          <a:ln w="52354">
            <a:solidFill>
              <a:srgbClr val="14296B"/>
            </a:solidFill>
          </a:ln>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4273312" y="5483127"/>
            <a:ext cx="29169" cy="29169"/>
          </a:xfrm>
          <a:custGeom>
            <a:avLst/>
            <a:gdLst/>
            <a:ahLst/>
            <a:cxnLst/>
            <a:rect l="l" t="t" r="r" b="b"/>
            <a:pathLst>
              <a:path w="64134" h="64134">
                <a:moveTo>
                  <a:pt x="0" y="0"/>
                </a:moveTo>
                <a:lnTo>
                  <a:pt x="0" y="64071"/>
                </a:lnTo>
                <a:lnTo>
                  <a:pt x="63767" y="64071"/>
                </a:lnTo>
              </a:path>
            </a:pathLst>
          </a:custGeom>
          <a:ln w="52354">
            <a:solidFill>
              <a:srgbClr val="14296B"/>
            </a:solidFill>
          </a:ln>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4351484" y="4662221"/>
            <a:ext cx="490669" cy="209379"/>
          </a:xfrm>
          <a:custGeom>
            <a:avLst/>
            <a:gdLst/>
            <a:ahLst/>
            <a:cxnLst/>
            <a:rect l="l" t="t" r="r" b="b"/>
            <a:pathLst>
              <a:path w="1078865" h="460375">
                <a:moveTo>
                  <a:pt x="0" y="459818"/>
                </a:moveTo>
                <a:lnTo>
                  <a:pt x="1078522" y="459818"/>
                </a:lnTo>
                <a:lnTo>
                  <a:pt x="1078522" y="0"/>
                </a:lnTo>
                <a:lnTo>
                  <a:pt x="0" y="0"/>
                </a:lnTo>
                <a:lnTo>
                  <a:pt x="0" y="459818"/>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4469638" y="4638729"/>
            <a:ext cx="180499" cy="201293"/>
          </a:xfrm>
          <a:custGeom>
            <a:avLst/>
            <a:gdLst/>
            <a:ahLst/>
            <a:cxnLst/>
            <a:rect l="l" t="t" r="r" b="b"/>
            <a:pathLst>
              <a:path w="396875" h="442595">
                <a:moveTo>
                  <a:pt x="198339" y="0"/>
                </a:moveTo>
                <a:lnTo>
                  <a:pt x="152860" y="5843"/>
                </a:lnTo>
                <a:lnTo>
                  <a:pt x="111111" y="22487"/>
                </a:lnTo>
                <a:lnTo>
                  <a:pt x="74285" y="48603"/>
                </a:lnTo>
                <a:lnTo>
                  <a:pt x="43570" y="82864"/>
                </a:lnTo>
                <a:lnTo>
                  <a:pt x="20158" y="123941"/>
                </a:lnTo>
                <a:lnTo>
                  <a:pt x="5237" y="170505"/>
                </a:lnTo>
                <a:lnTo>
                  <a:pt x="0" y="221228"/>
                </a:lnTo>
                <a:lnTo>
                  <a:pt x="5237" y="271951"/>
                </a:lnTo>
                <a:lnTo>
                  <a:pt x="20158" y="318514"/>
                </a:lnTo>
                <a:lnTo>
                  <a:pt x="43570" y="359589"/>
                </a:lnTo>
                <a:lnTo>
                  <a:pt x="74285" y="393847"/>
                </a:lnTo>
                <a:lnTo>
                  <a:pt x="111111" y="419962"/>
                </a:lnTo>
                <a:lnTo>
                  <a:pt x="152860" y="436604"/>
                </a:lnTo>
                <a:lnTo>
                  <a:pt x="198339" y="442447"/>
                </a:lnTo>
                <a:lnTo>
                  <a:pt x="243815" y="436604"/>
                </a:lnTo>
                <a:lnTo>
                  <a:pt x="285562" y="419962"/>
                </a:lnTo>
                <a:lnTo>
                  <a:pt x="322389" y="393847"/>
                </a:lnTo>
                <a:lnTo>
                  <a:pt x="353104" y="359589"/>
                </a:lnTo>
                <a:lnTo>
                  <a:pt x="376518" y="318514"/>
                </a:lnTo>
                <a:lnTo>
                  <a:pt x="391440" y="271951"/>
                </a:lnTo>
                <a:lnTo>
                  <a:pt x="396679" y="221228"/>
                </a:lnTo>
                <a:lnTo>
                  <a:pt x="391440" y="170505"/>
                </a:lnTo>
                <a:lnTo>
                  <a:pt x="376518" y="123941"/>
                </a:lnTo>
                <a:lnTo>
                  <a:pt x="353104" y="82864"/>
                </a:lnTo>
                <a:lnTo>
                  <a:pt x="322389" y="48603"/>
                </a:lnTo>
                <a:lnTo>
                  <a:pt x="285562" y="22487"/>
                </a:lnTo>
                <a:lnTo>
                  <a:pt x="243815" y="5843"/>
                </a:lnTo>
                <a:lnTo>
                  <a:pt x="19833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4446822" y="4615156"/>
            <a:ext cx="250677" cy="293420"/>
          </a:xfrm>
          <a:custGeom>
            <a:avLst/>
            <a:gdLst/>
            <a:ahLst/>
            <a:cxnLst/>
            <a:rect l="l" t="t" r="r" b="b"/>
            <a:pathLst>
              <a:path w="551179" h="645159">
                <a:moveTo>
                  <a:pt x="280648" y="0"/>
                </a:moveTo>
                <a:lnTo>
                  <a:pt x="234850" y="2874"/>
                </a:lnTo>
                <a:lnTo>
                  <a:pt x="190694" y="13153"/>
                </a:lnTo>
                <a:lnTo>
                  <a:pt x="148914" y="30601"/>
                </a:lnTo>
                <a:lnTo>
                  <a:pt x="110242" y="54980"/>
                </a:lnTo>
                <a:lnTo>
                  <a:pt x="75413" y="86055"/>
                </a:lnTo>
                <a:lnTo>
                  <a:pt x="45159" y="123588"/>
                </a:lnTo>
                <a:lnTo>
                  <a:pt x="22576" y="163875"/>
                </a:lnTo>
                <a:lnTo>
                  <a:pt x="7556" y="206664"/>
                </a:lnTo>
                <a:lnTo>
                  <a:pt x="48" y="251024"/>
                </a:lnTo>
                <a:lnTo>
                  <a:pt x="0" y="296023"/>
                </a:lnTo>
                <a:lnTo>
                  <a:pt x="7359" y="340727"/>
                </a:lnTo>
                <a:lnTo>
                  <a:pt x="22075" y="384203"/>
                </a:lnTo>
                <a:lnTo>
                  <a:pt x="44095" y="425520"/>
                </a:lnTo>
                <a:lnTo>
                  <a:pt x="73368" y="463745"/>
                </a:lnTo>
                <a:lnTo>
                  <a:pt x="98403" y="494611"/>
                </a:lnTo>
                <a:lnTo>
                  <a:pt x="118970" y="527517"/>
                </a:lnTo>
                <a:lnTo>
                  <a:pt x="134606" y="562926"/>
                </a:lnTo>
                <a:lnTo>
                  <a:pt x="144852" y="601301"/>
                </a:lnTo>
                <a:lnTo>
                  <a:pt x="151108" y="620901"/>
                </a:lnTo>
                <a:lnTo>
                  <a:pt x="197647" y="644829"/>
                </a:lnTo>
                <a:lnTo>
                  <a:pt x="237008" y="645061"/>
                </a:lnTo>
                <a:lnTo>
                  <a:pt x="276377" y="644923"/>
                </a:lnTo>
                <a:lnTo>
                  <a:pt x="276377" y="644640"/>
                </a:lnTo>
                <a:lnTo>
                  <a:pt x="346618" y="644640"/>
                </a:lnTo>
                <a:lnTo>
                  <a:pt x="391170" y="634361"/>
                </a:lnTo>
                <a:lnTo>
                  <a:pt x="417797" y="562752"/>
                </a:lnTo>
                <a:lnTo>
                  <a:pt x="433388" y="527329"/>
                </a:lnTo>
                <a:lnTo>
                  <a:pt x="453990" y="494447"/>
                </a:lnTo>
                <a:lnTo>
                  <a:pt x="479219" y="463703"/>
                </a:lnTo>
                <a:lnTo>
                  <a:pt x="508445" y="425896"/>
                </a:lnTo>
                <a:lnTo>
                  <a:pt x="530028" y="385116"/>
                </a:lnTo>
                <a:lnTo>
                  <a:pt x="544189" y="342288"/>
                </a:lnTo>
                <a:lnTo>
                  <a:pt x="549608" y="308075"/>
                </a:lnTo>
                <a:lnTo>
                  <a:pt x="103534" y="308075"/>
                </a:lnTo>
                <a:lnTo>
                  <a:pt x="89046" y="303177"/>
                </a:lnTo>
                <a:lnTo>
                  <a:pt x="80331" y="294096"/>
                </a:lnTo>
                <a:lnTo>
                  <a:pt x="76202" y="281779"/>
                </a:lnTo>
                <a:lnTo>
                  <a:pt x="75472" y="267175"/>
                </a:lnTo>
                <a:lnTo>
                  <a:pt x="83780" y="217918"/>
                </a:lnTo>
                <a:lnTo>
                  <a:pt x="104591" y="172785"/>
                </a:lnTo>
                <a:lnTo>
                  <a:pt x="135748" y="133902"/>
                </a:lnTo>
                <a:lnTo>
                  <a:pt x="175089" y="103396"/>
                </a:lnTo>
                <a:lnTo>
                  <a:pt x="220455" y="83393"/>
                </a:lnTo>
                <a:lnTo>
                  <a:pt x="269686" y="76019"/>
                </a:lnTo>
                <a:lnTo>
                  <a:pt x="467380" y="76019"/>
                </a:lnTo>
                <a:lnTo>
                  <a:pt x="454128" y="62908"/>
                </a:lnTo>
                <a:lnTo>
                  <a:pt x="416896" y="37020"/>
                </a:lnTo>
                <a:lnTo>
                  <a:pt x="374238" y="17413"/>
                </a:lnTo>
                <a:lnTo>
                  <a:pt x="327355" y="4767"/>
                </a:lnTo>
                <a:lnTo>
                  <a:pt x="280648" y="0"/>
                </a:lnTo>
                <a:close/>
              </a:path>
              <a:path w="551179" h="645159">
                <a:moveTo>
                  <a:pt x="346618" y="644640"/>
                </a:moveTo>
                <a:lnTo>
                  <a:pt x="276377" y="644640"/>
                </a:lnTo>
                <a:lnTo>
                  <a:pt x="315743" y="644759"/>
                </a:lnTo>
                <a:lnTo>
                  <a:pt x="346618" y="644640"/>
                </a:lnTo>
                <a:close/>
              </a:path>
              <a:path w="551179" h="645159">
                <a:moveTo>
                  <a:pt x="467380" y="76019"/>
                </a:moveTo>
                <a:lnTo>
                  <a:pt x="269686" y="76019"/>
                </a:lnTo>
                <a:lnTo>
                  <a:pt x="285428" y="78128"/>
                </a:lnTo>
                <a:lnTo>
                  <a:pt x="297801" y="84322"/>
                </a:lnTo>
                <a:lnTo>
                  <a:pt x="305815" y="94051"/>
                </a:lnTo>
                <a:lnTo>
                  <a:pt x="308481" y="106761"/>
                </a:lnTo>
                <a:lnTo>
                  <a:pt x="305843" y="120529"/>
                </a:lnTo>
                <a:lnTo>
                  <a:pt x="298985" y="130300"/>
                </a:lnTo>
                <a:lnTo>
                  <a:pt x="288360" y="136623"/>
                </a:lnTo>
                <a:lnTo>
                  <a:pt x="274419" y="140048"/>
                </a:lnTo>
                <a:lnTo>
                  <a:pt x="218868" y="154378"/>
                </a:lnTo>
                <a:lnTo>
                  <a:pt x="178836" y="180363"/>
                </a:lnTo>
                <a:lnTo>
                  <a:pt x="152885" y="219283"/>
                </a:lnTo>
                <a:lnTo>
                  <a:pt x="139575" y="272421"/>
                </a:lnTo>
                <a:lnTo>
                  <a:pt x="135497" y="289313"/>
                </a:lnTo>
                <a:lnTo>
                  <a:pt x="128085" y="301030"/>
                </a:lnTo>
                <a:lnTo>
                  <a:pt x="117407" y="307357"/>
                </a:lnTo>
                <a:lnTo>
                  <a:pt x="103534" y="308075"/>
                </a:lnTo>
                <a:lnTo>
                  <a:pt x="549608" y="308075"/>
                </a:lnTo>
                <a:lnTo>
                  <a:pt x="551150" y="298339"/>
                </a:lnTo>
                <a:lnTo>
                  <a:pt x="551132" y="254192"/>
                </a:lnTo>
                <a:lnTo>
                  <a:pt x="544357" y="210775"/>
                </a:lnTo>
                <a:lnTo>
                  <a:pt x="531048" y="169013"/>
                </a:lnTo>
                <a:lnTo>
                  <a:pt x="511425" y="129830"/>
                </a:lnTo>
                <a:lnTo>
                  <a:pt x="485711" y="94154"/>
                </a:lnTo>
                <a:lnTo>
                  <a:pt x="467380" y="76019"/>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4513215" y="4927894"/>
            <a:ext cx="117830" cy="78842"/>
          </a:xfrm>
          <a:custGeom>
            <a:avLst/>
            <a:gdLst/>
            <a:ahLst/>
            <a:cxnLst/>
            <a:rect l="l" t="t" r="r" b="b"/>
            <a:pathLst>
              <a:path w="259079" h="173354">
                <a:moveTo>
                  <a:pt x="168567" y="172520"/>
                </a:moveTo>
                <a:lnTo>
                  <a:pt x="130179" y="172520"/>
                </a:lnTo>
                <a:lnTo>
                  <a:pt x="146705" y="172649"/>
                </a:lnTo>
                <a:lnTo>
                  <a:pt x="163221" y="173070"/>
                </a:lnTo>
                <a:lnTo>
                  <a:pt x="168567" y="172520"/>
                </a:lnTo>
                <a:close/>
              </a:path>
              <a:path w="259079" h="173354">
                <a:moveTo>
                  <a:pt x="87192" y="0"/>
                </a:moveTo>
                <a:lnTo>
                  <a:pt x="41497" y="1054"/>
                </a:lnTo>
                <a:lnTo>
                  <a:pt x="0" y="37948"/>
                </a:lnTo>
                <a:lnTo>
                  <a:pt x="1997" y="65592"/>
                </a:lnTo>
                <a:lnTo>
                  <a:pt x="12540" y="91908"/>
                </a:lnTo>
                <a:lnTo>
                  <a:pt x="29518" y="110517"/>
                </a:lnTo>
                <a:lnTo>
                  <a:pt x="36770" y="116177"/>
                </a:lnTo>
                <a:lnTo>
                  <a:pt x="43328" y="123182"/>
                </a:lnTo>
                <a:lnTo>
                  <a:pt x="48776" y="131058"/>
                </a:lnTo>
                <a:lnTo>
                  <a:pt x="59601" y="153930"/>
                </a:lnTo>
                <a:lnTo>
                  <a:pt x="68828" y="164616"/>
                </a:lnTo>
                <a:lnTo>
                  <a:pt x="81099" y="171072"/>
                </a:lnTo>
                <a:lnTo>
                  <a:pt x="97129" y="172976"/>
                </a:lnTo>
                <a:lnTo>
                  <a:pt x="113650" y="172643"/>
                </a:lnTo>
                <a:lnTo>
                  <a:pt x="168567" y="172520"/>
                </a:lnTo>
                <a:lnTo>
                  <a:pt x="207492" y="139752"/>
                </a:lnTo>
                <a:lnTo>
                  <a:pt x="209834" y="132549"/>
                </a:lnTo>
                <a:lnTo>
                  <a:pt x="212910" y="125254"/>
                </a:lnTo>
                <a:lnTo>
                  <a:pt x="216804" y="119071"/>
                </a:lnTo>
                <a:lnTo>
                  <a:pt x="221596" y="115208"/>
                </a:lnTo>
                <a:lnTo>
                  <a:pt x="242366" y="101482"/>
                </a:lnTo>
                <a:lnTo>
                  <a:pt x="253971" y="83670"/>
                </a:lnTo>
                <a:lnTo>
                  <a:pt x="258710" y="62662"/>
                </a:lnTo>
                <a:lnTo>
                  <a:pt x="258883" y="39346"/>
                </a:lnTo>
                <a:lnTo>
                  <a:pt x="255823" y="22018"/>
                </a:lnTo>
                <a:lnTo>
                  <a:pt x="248543" y="10004"/>
                </a:lnTo>
                <a:lnTo>
                  <a:pt x="236566" y="2950"/>
                </a:lnTo>
                <a:lnTo>
                  <a:pt x="219418" y="499"/>
                </a:lnTo>
                <a:lnTo>
                  <a:pt x="132981" y="405"/>
                </a:lnTo>
                <a:lnTo>
                  <a:pt x="87192" y="0"/>
                </a:lnTo>
                <a:close/>
              </a:path>
              <a:path w="259079" h="173354">
                <a:moveTo>
                  <a:pt x="176203" y="311"/>
                </a:moveTo>
                <a:lnTo>
                  <a:pt x="132981" y="405"/>
                </a:lnTo>
                <a:lnTo>
                  <a:pt x="207895" y="405"/>
                </a:lnTo>
                <a:lnTo>
                  <a:pt x="176203" y="311"/>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4327306" y="4726579"/>
            <a:ext cx="76820" cy="28013"/>
          </a:xfrm>
          <a:custGeom>
            <a:avLst/>
            <a:gdLst/>
            <a:ahLst/>
            <a:cxnLst/>
            <a:rect l="l" t="t" r="r" b="b"/>
            <a:pathLst>
              <a:path w="168909" h="61595">
                <a:moveTo>
                  <a:pt x="85044" y="0"/>
                </a:moveTo>
                <a:lnTo>
                  <a:pt x="33098" y="183"/>
                </a:lnTo>
                <a:lnTo>
                  <a:pt x="0" y="30716"/>
                </a:lnTo>
                <a:lnTo>
                  <a:pt x="2419" y="43885"/>
                </a:lnTo>
                <a:lnTo>
                  <a:pt x="9319" y="53201"/>
                </a:lnTo>
                <a:lnTo>
                  <a:pt x="19925" y="58800"/>
                </a:lnTo>
                <a:lnTo>
                  <a:pt x="33464" y="60820"/>
                </a:lnTo>
                <a:lnTo>
                  <a:pt x="46768" y="60966"/>
                </a:lnTo>
                <a:lnTo>
                  <a:pt x="60736" y="60966"/>
                </a:lnTo>
                <a:lnTo>
                  <a:pt x="129734" y="60851"/>
                </a:lnTo>
                <a:lnTo>
                  <a:pt x="166442" y="44057"/>
                </a:lnTo>
                <a:lnTo>
                  <a:pt x="168884" y="31533"/>
                </a:lnTo>
                <a:lnTo>
                  <a:pt x="166890" y="18201"/>
                </a:lnTo>
                <a:lnTo>
                  <a:pt x="160657" y="8426"/>
                </a:lnTo>
                <a:lnTo>
                  <a:pt x="150564" y="2378"/>
                </a:lnTo>
                <a:lnTo>
                  <a:pt x="136990" y="225"/>
                </a:lnTo>
                <a:lnTo>
                  <a:pt x="85044" y="0"/>
                </a:lnTo>
                <a:close/>
              </a:path>
              <a:path w="168909" h="61595">
                <a:moveTo>
                  <a:pt x="129734" y="60851"/>
                </a:moveTo>
                <a:lnTo>
                  <a:pt x="86677" y="60851"/>
                </a:lnTo>
                <a:lnTo>
                  <a:pt x="112020" y="60966"/>
                </a:lnTo>
                <a:lnTo>
                  <a:pt x="124688" y="60948"/>
                </a:lnTo>
                <a:lnTo>
                  <a:pt x="129734" y="60851"/>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4687173" y="4564777"/>
            <a:ext cx="64232" cy="61364"/>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4741015" y="4726599"/>
            <a:ext cx="76820" cy="28013"/>
          </a:xfrm>
          <a:custGeom>
            <a:avLst/>
            <a:gdLst/>
            <a:ahLst/>
            <a:cxnLst/>
            <a:rect l="l" t="t" r="r" b="b"/>
            <a:pathLst>
              <a:path w="168909" h="61595">
                <a:moveTo>
                  <a:pt x="57088" y="83"/>
                </a:moveTo>
                <a:lnTo>
                  <a:pt x="18999" y="2403"/>
                </a:lnTo>
                <a:lnTo>
                  <a:pt x="0" y="29352"/>
                </a:lnTo>
                <a:lnTo>
                  <a:pt x="1801" y="42761"/>
                </a:lnTo>
                <a:lnTo>
                  <a:pt x="8093" y="52531"/>
                </a:lnTo>
                <a:lnTo>
                  <a:pt x="18273" y="58564"/>
                </a:lnTo>
                <a:lnTo>
                  <a:pt x="31737" y="60765"/>
                </a:lnTo>
                <a:lnTo>
                  <a:pt x="83608" y="61151"/>
                </a:lnTo>
                <a:lnTo>
                  <a:pt x="135472" y="60838"/>
                </a:lnTo>
                <a:lnTo>
                  <a:pt x="149000" y="58818"/>
                </a:lnTo>
                <a:lnTo>
                  <a:pt x="159564" y="53086"/>
                </a:lnTo>
                <a:lnTo>
                  <a:pt x="166428" y="43665"/>
                </a:lnTo>
                <a:lnTo>
                  <a:pt x="168853" y="30577"/>
                </a:lnTo>
                <a:lnTo>
                  <a:pt x="166408" y="17560"/>
                </a:lnTo>
                <a:lnTo>
                  <a:pt x="159595" y="8125"/>
                </a:lnTo>
                <a:lnTo>
                  <a:pt x="149082" y="2315"/>
                </a:lnTo>
                <a:lnTo>
                  <a:pt x="135667" y="191"/>
                </a:lnTo>
                <a:lnTo>
                  <a:pt x="82395" y="191"/>
                </a:lnTo>
                <a:lnTo>
                  <a:pt x="57088" y="83"/>
                </a:lnTo>
                <a:close/>
              </a:path>
              <a:path w="168909" h="61595">
                <a:moveTo>
                  <a:pt x="108969" y="0"/>
                </a:moveTo>
                <a:lnTo>
                  <a:pt x="82395" y="96"/>
                </a:lnTo>
                <a:lnTo>
                  <a:pt x="135667" y="191"/>
                </a:lnTo>
                <a:lnTo>
                  <a:pt x="135535" y="170"/>
                </a:lnTo>
                <a:lnTo>
                  <a:pt x="122253" y="8"/>
                </a:lnTo>
                <a:lnTo>
                  <a:pt x="10896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4393566" y="4855635"/>
            <a:ext cx="64031" cy="60457"/>
          </a:xfrm>
          <a:prstGeom prst="rect">
            <a:avLst/>
          </a:prstGeom>
          <a:blipFill>
            <a:blip r:embed="rId7" cstate="print"/>
            <a:stretch>
              <a:fillRect/>
            </a:stretch>
          </a:blipFill>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4688938" y="4853770"/>
            <a:ext cx="61199" cy="64427"/>
          </a:xfrm>
          <a:prstGeom prst="rect">
            <a:avLst/>
          </a:prstGeom>
          <a:blipFill>
            <a:blip r:embed="rId8" cstate="print"/>
            <a:stretch>
              <a:fillRect/>
            </a:stretch>
          </a:blip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4394847" y="4562960"/>
            <a:ext cx="61294" cy="64440"/>
          </a:xfrm>
          <a:prstGeom prst="rect">
            <a:avLst/>
          </a:prstGeom>
          <a:blipFill>
            <a:blip r:embed="rId9" cstate="print"/>
            <a:stretch>
              <a:fillRect/>
            </a:stretch>
          </a:blipFill>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4558971" y="4495545"/>
            <a:ext cx="27436" cy="76820"/>
          </a:xfrm>
          <a:custGeom>
            <a:avLst/>
            <a:gdLst/>
            <a:ahLst/>
            <a:cxnLst/>
            <a:rect l="l" t="t" r="r" b="b"/>
            <a:pathLst>
              <a:path w="60325" h="168909">
                <a:moveTo>
                  <a:pt x="29872" y="0"/>
                </a:moveTo>
                <a:lnTo>
                  <a:pt x="240" y="31234"/>
                </a:lnTo>
                <a:lnTo>
                  <a:pt x="0" y="97717"/>
                </a:lnTo>
                <a:lnTo>
                  <a:pt x="103" y="111155"/>
                </a:lnTo>
                <a:lnTo>
                  <a:pt x="2437" y="150639"/>
                </a:lnTo>
                <a:lnTo>
                  <a:pt x="29851" y="168895"/>
                </a:lnTo>
                <a:lnTo>
                  <a:pt x="42536" y="166643"/>
                </a:lnTo>
                <a:lnTo>
                  <a:pt x="51612" y="160239"/>
                </a:lnTo>
                <a:lnTo>
                  <a:pt x="57198" y="150355"/>
                </a:lnTo>
                <a:lnTo>
                  <a:pt x="59411" y="137660"/>
                </a:lnTo>
                <a:lnTo>
                  <a:pt x="59745" y="124356"/>
                </a:lnTo>
                <a:lnTo>
                  <a:pt x="59659" y="97717"/>
                </a:lnTo>
                <a:lnTo>
                  <a:pt x="59697" y="71071"/>
                </a:lnTo>
                <a:lnTo>
                  <a:pt x="59831" y="57869"/>
                </a:lnTo>
                <a:lnTo>
                  <a:pt x="59814" y="44425"/>
                </a:lnTo>
                <a:lnTo>
                  <a:pt x="59453" y="31119"/>
                </a:lnTo>
                <a:lnTo>
                  <a:pt x="57238" y="18476"/>
                </a:lnTo>
                <a:lnTo>
                  <a:pt x="51695" y="8609"/>
                </a:lnTo>
                <a:lnTo>
                  <a:pt x="42635" y="2217"/>
                </a:lnTo>
                <a:lnTo>
                  <a:pt x="29872"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6" name="object 36"/>
          <p:cNvSpPr txBox="1"/>
          <p:nvPr/>
        </p:nvSpPr>
        <p:spPr>
          <a:xfrm>
            <a:off x="1505165" y="3532335"/>
            <a:ext cx="857154" cy="668030"/>
          </a:xfrm>
          <a:prstGeom prst="rect">
            <a:avLst/>
          </a:prstGeom>
        </p:spPr>
        <p:txBody>
          <a:bodyPr vert="horz" wrap="square" lIns="0" tIns="26569" rIns="0" bIns="0" rtlCol="0">
            <a:spAutoFit/>
          </a:bodyPr>
          <a:lstStyle/>
          <a:p>
            <a:pPr marL="114075" marR="296596" defTabSz="415869">
              <a:lnSpc>
                <a:spcPts val="1014"/>
              </a:lnSpc>
              <a:spcBef>
                <a:spcPts val="209"/>
              </a:spcBef>
            </a:pPr>
            <a:r>
              <a:rPr sz="978" spc="20" dirty="0">
                <a:solidFill>
                  <a:srgbClr val="14296B"/>
                </a:solidFill>
                <a:latin typeface="Arial"/>
                <a:cs typeface="Arial"/>
              </a:rPr>
              <a:t>Share  </a:t>
            </a:r>
            <a:r>
              <a:rPr sz="978" spc="50" dirty="0">
                <a:solidFill>
                  <a:srgbClr val="14296B"/>
                </a:solidFill>
                <a:latin typeface="Arial"/>
                <a:cs typeface="Arial"/>
              </a:rPr>
              <a:t>current  </a:t>
            </a:r>
            <a:r>
              <a:rPr sz="978" spc="46" dirty="0">
                <a:solidFill>
                  <a:srgbClr val="14296B"/>
                </a:solidFill>
                <a:latin typeface="Arial"/>
                <a:cs typeface="Arial"/>
              </a:rPr>
              <a:t>events,</a:t>
            </a:r>
            <a:endParaRPr sz="978">
              <a:solidFill>
                <a:prstClr val="black"/>
              </a:solidFill>
              <a:latin typeface="Arial"/>
              <a:cs typeface="Arial"/>
            </a:endParaRPr>
          </a:p>
          <a:p>
            <a:pPr marL="114075" defTabSz="415869">
              <a:lnSpc>
                <a:spcPts val="919"/>
              </a:lnSpc>
            </a:pPr>
            <a:r>
              <a:rPr sz="978" spc="27" dirty="0">
                <a:solidFill>
                  <a:srgbClr val="14296B"/>
                </a:solidFill>
                <a:latin typeface="Arial"/>
                <a:cs typeface="Arial"/>
              </a:rPr>
              <a:t>sales</a:t>
            </a:r>
            <a:r>
              <a:rPr sz="978" spc="89" dirty="0">
                <a:solidFill>
                  <a:srgbClr val="14296B"/>
                </a:solidFill>
                <a:latin typeface="Arial"/>
                <a:cs typeface="Arial"/>
              </a:rPr>
              <a:t> </a:t>
            </a:r>
            <a:r>
              <a:rPr sz="978" spc="55" dirty="0">
                <a:solidFill>
                  <a:srgbClr val="14296B"/>
                </a:solidFill>
                <a:latin typeface="Arial"/>
                <a:cs typeface="Arial"/>
              </a:rPr>
              <a:t>or</a:t>
            </a:r>
            <a:endParaRPr sz="978">
              <a:solidFill>
                <a:prstClr val="black"/>
              </a:solidFill>
              <a:latin typeface="Arial"/>
              <a:cs typeface="Arial"/>
            </a:endParaRPr>
          </a:p>
          <a:p>
            <a:pPr marL="114075" defTabSz="415869">
              <a:lnSpc>
                <a:spcPts val="1094"/>
              </a:lnSpc>
            </a:pPr>
            <a:r>
              <a:rPr sz="978" spc="57" dirty="0">
                <a:solidFill>
                  <a:srgbClr val="14296B"/>
                </a:solidFill>
                <a:latin typeface="Arial"/>
                <a:cs typeface="Arial"/>
              </a:rPr>
              <a:t>promotion.</a:t>
            </a:r>
            <a:endParaRPr sz="978">
              <a:solidFill>
                <a:prstClr val="black"/>
              </a:solidFill>
              <a:latin typeface="Arial"/>
              <a:cs typeface="Arial"/>
            </a:endParaRPr>
          </a:p>
        </p:txBody>
      </p:sp>
      <p:sp>
        <p:nvSpPr>
          <p:cNvPr id="37" name="object 37"/>
          <p:cNvSpPr/>
          <p:nvPr/>
        </p:nvSpPr>
        <p:spPr>
          <a:xfrm>
            <a:off x="4261412" y="3892912"/>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4261412" y="4078636"/>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4261412" y="4264361"/>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0" name="object 40"/>
          <p:cNvSpPr txBox="1"/>
          <p:nvPr/>
        </p:nvSpPr>
        <p:spPr>
          <a:xfrm>
            <a:off x="4261450" y="3532088"/>
            <a:ext cx="2431972" cy="988630"/>
          </a:xfrm>
          <a:prstGeom prst="rect">
            <a:avLst/>
          </a:prstGeom>
        </p:spPr>
        <p:txBody>
          <a:bodyPr vert="horz" wrap="square" lIns="0" tIns="26569" rIns="0" bIns="0" rtlCol="0">
            <a:spAutoFit/>
          </a:bodyPr>
          <a:lstStyle/>
          <a:p>
            <a:pPr marR="14440" defTabSz="415869">
              <a:lnSpc>
                <a:spcPts val="1014"/>
              </a:lnSpc>
              <a:spcBef>
                <a:spcPts val="209"/>
              </a:spcBef>
            </a:pPr>
            <a:r>
              <a:rPr sz="978" b="1" spc="32" dirty="0">
                <a:solidFill>
                  <a:srgbClr val="14296B"/>
                </a:solidFill>
                <a:latin typeface="Arial"/>
                <a:cs typeface="Arial"/>
              </a:rPr>
              <a:t>Share </a:t>
            </a:r>
            <a:r>
              <a:rPr sz="978" b="1" spc="14" dirty="0">
                <a:solidFill>
                  <a:srgbClr val="14296B"/>
                </a:solidFill>
                <a:latin typeface="Arial"/>
                <a:cs typeface="Arial"/>
              </a:rPr>
              <a:t>a </a:t>
            </a:r>
            <a:r>
              <a:rPr sz="978" b="1" spc="41" dirty="0">
                <a:solidFill>
                  <a:srgbClr val="14296B"/>
                </a:solidFill>
                <a:latin typeface="Arial"/>
                <a:cs typeface="Arial"/>
              </a:rPr>
              <a:t>new </a:t>
            </a:r>
            <a:r>
              <a:rPr sz="978" b="1" spc="39" dirty="0">
                <a:solidFill>
                  <a:srgbClr val="14296B"/>
                </a:solidFill>
                <a:latin typeface="Arial"/>
                <a:cs typeface="Arial"/>
              </a:rPr>
              <a:t>product </a:t>
            </a:r>
            <a:r>
              <a:rPr sz="978" b="1" spc="20" dirty="0">
                <a:solidFill>
                  <a:srgbClr val="14296B"/>
                </a:solidFill>
                <a:latin typeface="Arial"/>
                <a:cs typeface="Arial"/>
              </a:rPr>
              <a:t>or </a:t>
            </a:r>
            <a:r>
              <a:rPr sz="978" b="1" spc="14" dirty="0">
                <a:solidFill>
                  <a:srgbClr val="14296B"/>
                </a:solidFill>
                <a:latin typeface="Arial"/>
                <a:cs typeface="Arial"/>
              </a:rPr>
              <a:t>a </a:t>
            </a:r>
            <a:r>
              <a:rPr sz="978" b="1" spc="39" dirty="0">
                <a:solidFill>
                  <a:srgbClr val="14296B"/>
                </a:solidFill>
                <a:latin typeface="Arial"/>
                <a:cs typeface="Arial"/>
              </a:rPr>
              <a:t>sneak </a:t>
            </a:r>
            <a:r>
              <a:rPr sz="978" b="1" spc="59" dirty="0">
                <a:solidFill>
                  <a:srgbClr val="14296B"/>
                </a:solidFill>
                <a:latin typeface="Arial"/>
                <a:cs typeface="Arial"/>
              </a:rPr>
              <a:t>peek  </a:t>
            </a:r>
            <a:r>
              <a:rPr sz="978" b="1" spc="20" dirty="0">
                <a:solidFill>
                  <a:srgbClr val="14296B"/>
                </a:solidFill>
                <a:latin typeface="Arial"/>
                <a:cs typeface="Arial"/>
              </a:rPr>
              <a:t>of your </a:t>
            </a:r>
            <a:r>
              <a:rPr sz="978" b="1" spc="37" dirty="0">
                <a:solidFill>
                  <a:srgbClr val="14296B"/>
                </a:solidFill>
                <a:latin typeface="Arial"/>
                <a:cs typeface="Arial"/>
              </a:rPr>
              <a:t>upcoming</a:t>
            </a:r>
            <a:r>
              <a:rPr sz="978" b="1" spc="241" dirty="0">
                <a:solidFill>
                  <a:srgbClr val="14296B"/>
                </a:solidFill>
                <a:latin typeface="Arial"/>
                <a:cs typeface="Arial"/>
              </a:rPr>
              <a:t> </a:t>
            </a:r>
            <a:r>
              <a:rPr sz="978" b="1" spc="39" dirty="0">
                <a:solidFill>
                  <a:srgbClr val="14296B"/>
                </a:solidFill>
                <a:latin typeface="Arial"/>
                <a:cs typeface="Arial"/>
              </a:rPr>
              <a:t>product</a:t>
            </a:r>
            <a:r>
              <a:rPr sz="978" spc="39" dirty="0">
                <a:solidFill>
                  <a:srgbClr val="14296B"/>
                </a:solidFill>
                <a:latin typeface="Arial"/>
                <a:cs typeface="Arial"/>
              </a:rPr>
              <a:t>.</a:t>
            </a:r>
            <a:endParaRPr sz="978">
              <a:solidFill>
                <a:prstClr val="black"/>
              </a:solidFill>
              <a:latin typeface="Arial"/>
              <a:cs typeface="Arial"/>
            </a:endParaRPr>
          </a:p>
          <a:p>
            <a:pPr marL="117252" marR="2311" defTabSz="415869">
              <a:lnSpc>
                <a:spcPts val="1465"/>
              </a:lnSpc>
              <a:spcBef>
                <a:spcPts val="86"/>
              </a:spcBef>
            </a:pPr>
            <a:r>
              <a:rPr sz="978" spc="46" dirty="0">
                <a:solidFill>
                  <a:srgbClr val="14296B"/>
                </a:solidFill>
                <a:latin typeface="Arial"/>
                <a:cs typeface="Arial"/>
              </a:rPr>
              <a:t>Customers buying </a:t>
            </a:r>
            <a:r>
              <a:rPr sz="978" spc="59" dirty="0">
                <a:solidFill>
                  <a:srgbClr val="14296B"/>
                </a:solidFill>
                <a:latin typeface="Arial"/>
                <a:cs typeface="Arial"/>
              </a:rPr>
              <a:t>product </a:t>
            </a:r>
            <a:r>
              <a:rPr sz="978" spc="29" dirty="0">
                <a:solidFill>
                  <a:srgbClr val="14296B"/>
                </a:solidFill>
                <a:latin typeface="Arial"/>
                <a:cs typeface="Arial"/>
              </a:rPr>
              <a:t>at </a:t>
            </a:r>
            <a:r>
              <a:rPr sz="978" spc="46" dirty="0">
                <a:solidFill>
                  <a:srgbClr val="14296B"/>
                </a:solidFill>
                <a:latin typeface="Arial"/>
                <a:cs typeface="Arial"/>
              </a:rPr>
              <a:t>premise  </a:t>
            </a:r>
            <a:r>
              <a:rPr sz="978" spc="39" dirty="0">
                <a:solidFill>
                  <a:srgbClr val="14296B"/>
                </a:solidFill>
                <a:latin typeface="Arial"/>
                <a:cs typeface="Arial"/>
              </a:rPr>
              <a:t>Process of </a:t>
            </a:r>
            <a:r>
              <a:rPr sz="978" spc="44" dirty="0">
                <a:solidFill>
                  <a:srgbClr val="14296B"/>
                </a:solidFill>
                <a:latin typeface="Arial"/>
                <a:cs typeface="Arial"/>
              </a:rPr>
              <a:t>creating </a:t>
            </a:r>
            <a:r>
              <a:rPr sz="978" spc="-20" dirty="0">
                <a:solidFill>
                  <a:srgbClr val="14296B"/>
                </a:solidFill>
                <a:latin typeface="Arial"/>
                <a:cs typeface="Arial"/>
              </a:rPr>
              <a:t>a </a:t>
            </a:r>
            <a:r>
              <a:rPr sz="978" spc="34" dirty="0">
                <a:solidFill>
                  <a:srgbClr val="14296B"/>
                </a:solidFill>
                <a:latin typeface="Arial"/>
                <a:cs typeface="Arial"/>
              </a:rPr>
              <a:t>new</a:t>
            </a:r>
            <a:r>
              <a:rPr sz="978" spc="116" dirty="0">
                <a:solidFill>
                  <a:srgbClr val="14296B"/>
                </a:solidFill>
                <a:latin typeface="Arial"/>
                <a:cs typeface="Arial"/>
              </a:rPr>
              <a:t> </a:t>
            </a:r>
            <a:r>
              <a:rPr sz="978" spc="66" dirty="0">
                <a:solidFill>
                  <a:srgbClr val="14296B"/>
                </a:solidFill>
                <a:latin typeface="Arial"/>
                <a:cs typeface="Arial"/>
              </a:rPr>
              <a:t>product</a:t>
            </a:r>
            <a:endParaRPr sz="978">
              <a:solidFill>
                <a:prstClr val="black"/>
              </a:solidFill>
              <a:latin typeface="Arial"/>
              <a:cs typeface="Arial"/>
            </a:endParaRPr>
          </a:p>
          <a:p>
            <a:pPr marL="118696" marR="168947" indent="-1733" defTabSz="415869">
              <a:lnSpc>
                <a:spcPts val="1014"/>
              </a:lnSpc>
              <a:spcBef>
                <a:spcPts val="357"/>
              </a:spcBef>
            </a:pPr>
            <a:r>
              <a:rPr sz="978" spc="5" dirty="0">
                <a:solidFill>
                  <a:srgbClr val="14296B"/>
                </a:solidFill>
                <a:latin typeface="Arial"/>
                <a:cs typeface="Arial"/>
              </a:rPr>
              <a:t>Teaser </a:t>
            </a:r>
            <a:r>
              <a:rPr sz="978" spc="39" dirty="0">
                <a:solidFill>
                  <a:srgbClr val="14296B"/>
                </a:solidFill>
                <a:latin typeface="Arial"/>
                <a:cs typeface="Arial"/>
              </a:rPr>
              <a:t>of </a:t>
            </a:r>
            <a:r>
              <a:rPr sz="978" spc="55" dirty="0">
                <a:solidFill>
                  <a:srgbClr val="14296B"/>
                </a:solidFill>
                <a:latin typeface="Arial"/>
                <a:cs typeface="Arial"/>
              </a:rPr>
              <a:t>upcoming </a:t>
            </a:r>
            <a:r>
              <a:rPr sz="978" spc="48" dirty="0">
                <a:solidFill>
                  <a:srgbClr val="14296B"/>
                </a:solidFill>
                <a:latin typeface="Arial"/>
                <a:cs typeface="Arial"/>
              </a:rPr>
              <a:t>colours </a:t>
            </a:r>
            <a:r>
              <a:rPr sz="978" spc="39" dirty="0">
                <a:solidFill>
                  <a:srgbClr val="14296B"/>
                </a:solidFill>
                <a:latin typeface="Arial"/>
                <a:cs typeface="Arial"/>
              </a:rPr>
              <a:t>of </a:t>
            </a:r>
            <a:r>
              <a:rPr sz="978" spc="50" dirty="0">
                <a:solidFill>
                  <a:srgbClr val="14296B"/>
                </a:solidFill>
                <a:latin typeface="Arial"/>
                <a:cs typeface="Arial"/>
              </a:rPr>
              <a:t>new  </a:t>
            </a:r>
            <a:r>
              <a:rPr sz="978" spc="64" dirty="0">
                <a:solidFill>
                  <a:srgbClr val="14296B"/>
                </a:solidFill>
                <a:latin typeface="Arial"/>
                <a:cs typeface="Arial"/>
              </a:rPr>
              <a:t>products</a:t>
            </a:r>
            <a:endParaRPr sz="978">
              <a:solidFill>
                <a:prstClr val="black"/>
              </a:solidFill>
              <a:latin typeface="Arial"/>
              <a:cs typeface="Arial"/>
            </a:endParaRPr>
          </a:p>
        </p:txBody>
      </p:sp>
      <p:sp>
        <p:nvSpPr>
          <p:cNvPr id="41" name="object 41"/>
          <p:cNvSpPr/>
          <p:nvPr/>
        </p:nvSpPr>
        <p:spPr>
          <a:xfrm>
            <a:off x="4832881" y="5059642"/>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4832881" y="5245367"/>
            <a:ext cx="70756" cy="83463"/>
          </a:xfrm>
          <a:custGeom>
            <a:avLst/>
            <a:gdLst/>
            <a:ahLst/>
            <a:cxnLst/>
            <a:rect l="l" t="t" r="r" b="b"/>
            <a:pathLst>
              <a:path w="155575" h="183515">
                <a:moveTo>
                  <a:pt x="0" y="0"/>
                </a:moveTo>
                <a:lnTo>
                  <a:pt x="0" y="183198"/>
                </a:lnTo>
                <a:lnTo>
                  <a:pt x="155471" y="91599"/>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3" name="object 43"/>
          <p:cNvSpPr txBox="1"/>
          <p:nvPr/>
        </p:nvSpPr>
        <p:spPr>
          <a:xfrm>
            <a:off x="4832828" y="4790485"/>
            <a:ext cx="1544205" cy="569615"/>
          </a:xfrm>
          <a:prstGeom prst="rect">
            <a:avLst/>
          </a:prstGeom>
        </p:spPr>
        <p:txBody>
          <a:bodyPr vert="horz" wrap="square" lIns="0" tIns="42453" rIns="0" bIns="0" rtlCol="0">
            <a:spAutoFit/>
          </a:bodyPr>
          <a:lstStyle/>
          <a:p>
            <a:pPr defTabSz="415869">
              <a:spcBef>
                <a:spcPts val="335"/>
              </a:spcBef>
            </a:pPr>
            <a:r>
              <a:rPr sz="978" b="1" spc="18" dirty="0">
                <a:solidFill>
                  <a:srgbClr val="14296B"/>
                </a:solidFill>
                <a:latin typeface="Arial"/>
                <a:cs typeface="Arial"/>
              </a:rPr>
              <a:t>Tips: </a:t>
            </a:r>
            <a:r>
              <a:rPr sz="978" b="1" spc="34" dirty="0">
                <a:solidFill>
                  <a:srgbClr val="14296B"/>
                </a:solidFill>
                <a:latin typeface="Arial"/>
                <a:cs typeface="Arial"/>
              </a:rPr>
              <a:t>Best Posting</a:t>
            </a:r>
            <a:r>
              <a:rPr sz="978" b="1" spc="200" dirty="0">
                <a:solidFill>
                  <a:srgbClr val="14296B"/>
                </a:solidFill>
                <a:latin typeface="Arial"/>
                <a:cs typeface="Arial"/>
              </a:rPr>
              <a:t> </a:t>
            </a:r>
            <a:r>
              <a:rPr sz="978" b="1" spc="48" dirty="0">
                <a:solidFill>
                  <a:srgbClr val="14296B"/>
                </a:solidFill>
                <a:latin typeface="Arial"/>
                <a:cs typeface="Arial"/>
              </a:rPr>
              <a:t>Time</a:t>
            </a:r>
            <a:endParaRPr sz="978">
              <a:solidFill>
                <a:prstClr val="black"/>
              </a:solidFill>
              <a:latin typeface="Arial"/>
              <a:cs typeface="Arial"/>
            </a:endParaRPr>
          </a:p>
          <a:p>
            <a:pPr marL="117541" marR="213710" defTabSz="415869">
              <a:lnSpc>
                <a:spcPct val="124600"/>
              </a:lnSpc>
            </a:pPr>
            <a:r>
              <a:rPr sz="978" spc="37" dirty="0">
                <a:solidFill>
                  <a:srgbClr val="14296B"/>
                </a:solidFill>
                <a:latin typeface="Arial"/>
                <a:cs typeface="Arial"/>
              </a:rPr>
              <a:t>Before </a:t>
            </a:r>
            <a:r>
              <a:rPr sz="978" spc="41" dirty="0">
                <a:solidFill>
                  <a:srgbClr val="14296B"/>
                </a:solidFill>
                <a:latin typeface="Arial"/>
                <a:cs typeface="Arial"/>
              </a:rPr>
              <a:t>Office </a:t>
            </a:r>
            <a:r>
              <a:rPr sz="978" spc="48" dirty="0">
                <a:solidFill>
                  <a:srgbClr val="14296B"/>
                </a:solidFill>
                <a:latin typeface="Arial"/>
                <a:cs typeface="Arial"/>
              </a:rPr>
              <a:t>Hours  </a:t>
            </a:r>
            <a:r>
              <a:rPr sz="978" spc="39" dirty="0">
                <a:solidFill>
                  <a:srgbClr val="14296B"/>
                </a:solidFill>
                <a:latin typeface="Arial"/>
                <a:cs typeface="Arial"/>
              </a:rPr>
              <a:t>After </a:t>
            </a:r>
            <a:r>
              <a:rPr sz="978" spc="41" dirty="0">
                <a:solidFill>
                  <a:srgbClr val="14296B"/>
                </a:solidFill>
                <a:latin typeface="Arial"/>
                <a:cs typeface="Arial"/>
              </a:rPr>
              <a:t>Office</a:t>
            </a:r>
            <a:r>
              <a:rPr sz="978" spc="139" dirty="0">
                <a:solidFill>
                  <a:srgbClr val="14296B"/>
                </a:solidFill>
                <a:latin typeface="Arial"/>
                <a:cs typeface="Arial"/>
              </a:rPr>
              <a:t> </a:t>
            </a:r>
            <a:r>
              <a:rPr sz="978" spc="48" dirty="0">
                <a:solidFill>
                  <a:srgbClr val="14296B"/>
                </a:solidFill>
                <a:latin typeface="Arial"/>
                <a:cs typeface="Arial"/>
              </a:rPr>
              <a:t>Hours</a:t>
            </a:r>
            <a:endParaRPr sz="978">
              <a:solidFill>
                <a:prstClr val="black"/>
              </a:solidFill>
              <a:latin typeface="Arial"/>
              <a:cs typeface="Arial"/>
            </a:endParaRPr>
          </a:p>
        </p:txBody>
      </p:sp>
      <p:sp>
        <p:nvSpPr>
          <p:cNvPr id="44" name="object 44"/>
          <p:cNvSpPr/>
          <p:nvPr/>
        </p:nvSpPr>
        <p:spPr>
          <a:xfrm>
            <a:off x="2699821" y="1853939"/>
            <a:ext cx="266561" cy="246634"/>
          </a:xfrm>
          <a:custGeom>
            <a:avLst/>
            <a:gdLst/>
            <a:ahLst/>
            <a:cxnLst/>
            <a:rect l="l" t="t" r="r" b="b"/>
            <a:pathLst>
              <a:path w="586104" h="542289">
                <a:moveTo>
                  <a:pt x="556119" y="19884"/>
                </a:moveTo>
                <a:lnTo>
                  <a:pt x="556119" y="396291"/>
                </a:lnTo>
                <a:lnTo>
                  <a:pt x="554270" y="405438"/>
                </a:lnTo>
                <a:lnTo>
                  <a:pt x="549230" y="412925"/>
                </a:lnTo>
                <a:lnTo>
                  <a:pt x="541758" y="417988"/>
                </a:lnTo>
                <a:lnTo>
                  <a:pt x="532612" y="419861"/>
                </a:lnTo>
                <a:lnTo>
                  <a:pt x="494025" y="421615"/>
                </a:lnTo>
                <a:lnTo>
                  <a:pt x="446742" y="428074"/>
                </a:lnTo>
                <a:lnTo>
                  <a:pt x="395847" y="441280"/>
                </a:lnTo>
                <a:lnTo>
                  <a:pt x="346425" y="463275"/>
                </a:lnTo>
                <a:lnTo>
                  <a:pt x="303561" y="496100"/>
                </a:lnTo>
                <a:lnTo>
                  <a:pt x="303561" y="541847"/>
                </a:lnTo>
                <a:lnTo>
                  <a:pt x="341852" y="510414"/>
                </a:lnTo>
                <a:lnTo>
                  <a:pt x="385679" y="487648"/>
                </a:lnTo>
                <a:lnTo>
                  <a:pt x="431889" y="472229"/>
                </a:lnTo>
                <a:lnTo>
                  <a:pt x="477326" y="462831"/>
                </a:lnTo>
                <a:lnTo>
                  <a:pt x="518835" y="458134"/>
                </a:lnTo>
                <a:lnTo>
                  <a:pt x="553260" y="456813"/>
                </a:lnTo>
                <a:lnTo>
                  <a:pt x="564338" y="454768"/>
                </a:lnTo>
                <a:lnTo>
                  <a:pt x="574915" y="449248"/>
                </a:lnTo>
                <a:lnTo>
                  <a:pt x="582841" y="441081"/>
                </a:lnTo>
                <a:lnTo>
                  <a:pt x="585961" y="431096"/>
                </a:lnTo>
                <a:lnTo>
                  <a:pt x="585961" y="45464"/>
                </a:lnTo>
                <a:lnTo>
                  <a:pt x="582685" y="37924"/>
                </a:lnTo>
                <a:lnTo>
                  <a:pt x="574739" y="29784"/>
                </a:lnTo>
                <a:lnTo>
                  <a:pt x="564943" y="23088"/>
                </a:lnTo>
                <a:lnTo>
                  <a:pt x="556119" y="19884"/>
                </a:lnTo>
                <a:close/>
              </a:path>
              <a:path w="586104" h="542289">
                <a:moveTo>
                  <a:pt x="519471" y="0"/>
                </a:moveTo>
                <a:lnTo>
                  <a:pt x="513188" y="0"/>
                </a:lnTo>
                <a:lnTo>
                  <a:pt x="475655" y="2057"/>
                </a:lnTo>
                <a:lnTo>
                  <a:pt x="431800" y="9950"/>
                </a:lnTo>
                <a:lnTo>
                  <a:pt x="386071" y="26486"/>
                </a:lnTo>
                <a:lnTo>
                  <a:pt x="342917" y="54474"/>
                </a:lnTo>
                <a:lnTo>
                  <a:pt x="306786" y="96719"/>
                </a:lnTo>
                <a:lnTo>
                  <a:pt x="303561" y="104258"/>
                </a:lnTo>
                <a:lnTo>
                  <a:pt x="303561" y="478686"/>
                </a:lnTo>
                <a:lnTo>
                  <a:pt x="344372" y="445099"/>
                </a:lnTo>
                <a:lnTo>
                  <a:pt x="388870" y="422604"/>
                </a:lnTo>
                <a:lnTo>
                  <a:pt x="433917" y="409109"/>
                </a:lnTo>
                <a:lnTo>
                  <a:pt x="476374" y="402519"/>
                </a:lnTo>
                <a:lnTo>
                  <a:pt x="513104" y="400741"/>
                </a:lnTo>
                <a:lnTo>
                  <a:pt x="522248" y="398865"/>
                </a:lnTo>
                <a:lnTo>
                  <a:pt x="529724" y="393804"/>
                </a:lnTo>
                <a:lnTo>
                  <a:pt x="534770" y="386317"/>
                </a:lnTo>
                <a:lnTo>
                  <a:pt x="536622" y="377161"/>
                </a:lnTo>
                <a:lnTo>
                  <a:pt x="536622" y="17256"/>
                </a:lnTo>
                <a:lnTo>
                  <a:pt x="534161" y="11308"/>
                </a:lnTo>
                <a:lnTo>
                  <a:pt x="525292" y="2429"/>
                </a:lnTo>
                <a:lnTo>
                  <a:pt x="519471" y="0"/>
                </a:lnTo>
                <a:close/>
              </a:path>
              <a:path w="586104" h="542289">
                <a:moveTo>
                  <a:pt x="29842" y="19884"/>
                </a:moveTo>
                <a:lnTo>
                  <a:pt x="21026" y="23088"/>
                </a:lnTo>
                <a:lnTo>
                  <a:pt x="11230" y="29784"/>
                </a:lnTo>
                <a:lnTo>
                  <a:pt x="3278" y="37924"/>
                </a:lnTo>
                <a:lnTo>
                  <a:pt x="0" y="45464"/>
                </a:lnTo>
                <a:lnTo>
                  <a:pt x="0" y="431096"/>
                </a:lnTo>
                <a:lnTo>
                  <a:pt x="32721" y="456813"/>
                </a:lnTo>
                <a:lnTo>
                  <a:pt x="67134" y="458134"/>
                </a:lnTo>
                <a:lnTo>
                  <a:pt x="108638" y="462831"/>
                </a:lnTo>
                <a:lnTo>
                  <a:pt x="154075" y="472229"/>
                </a:lnTo>
                <a:lnTo>
                  <a:pt x="200287" y="487648"/>
                </a:lnTo>
                <a:lnTo>
                  <a:pt x="244118" y="510414"/>
                </a:lnTo>
                <a:lnTo>
                  <a:pt x="282410" y="541847"/>
                </a:lnTo>
                <a:lnTo>
                  <a:pt x="282410" y="496100"/>
                </a:lnTo>
                <a:lnTo>
                  <a:pt x="239546" y="463275"/>
                </a:lnTo>
                <a:lnTo>
                  <a:pt x="190125" y="441280"/>
                </a:lnTo>
                <a:lnTo>
                  <a:pt x="139231" y="428074"/>
                </a:lnTo>
                <a:lnTo>
                  <a:pt x="91951" y="421615"/>
                </a:lnTo>
                <a:lnTo>
                  <a:pt x="53370" y="419861"/>
                </a:lnTo>
                <a:lnTo>
                  <a:pt x="44220" y="417988"/>
                </a:lnTo>
                <a:lnTo>
                  <a:pt x="36741" y="412925"/>
                </a:lnTo>
                <a:lnTo>
                  <a:pt x="31693" y="405438"/>
                </a:lnTo>
                <a:lnTo>
                  <a:pt x="29842" y="396291"/>
                </a:lnTo>
                <a:lnTo>
                  <a:pt x="29842" y="19884"/>
                </a:lnTo>
                <a:close/>
              </a:path>
              <a:path w="586104" h="542289">
                <a:moveTo>
                  <a:pt x="72772" y="0"/>
                </a:moveTo>
                <a:lnTo>
                  <a:pt x="66521" y="0"/>
                </a:lnTo>
                <a:lnTo>
                  <a:pt x="60668" y="2429"/>
                </a:lnTo>
                <a:lnTo>
                  <a:pt x="51788" y="11308"/>
                </a:lnTo>
                <a:lnTo>
                  <a:pt x="49338" y="17256"/>
                </a:lnTo>
                <a:lnTo>
                  <a:pt x="49338" y="377161"/>
                </a:lnTo>
                <a:lnTo>
                  <a:pt x="109587" y="402519"/>
                </a:lnTo>
                <a:lnTo>
                  <a:pt x="152042" y="409109"/>
                </a:lnTo>
                <a:lnTo>
                  <a:pt x="197090" y="422604"/>
                </a:lnTo>
                <a:lnTo>
                  <a:pt x="241593" y="445099"/>
                </a:lnTo>
                <a:lnTo>
                  <a:pt x="282410" y="478686"/>
                </a:lnTo>
                <a:lnTo>
                  <a:pt x="282410" y="104258"/>
                </a:lnTo>
                <a:lnTo>
                  <a:pt x="243043" y="54474"/>
                </a:lnTo>
                <a:lnTo>
                  <a:pt x="199889" y="26486"/>
                </a:lnTo>
                <a:lnTo>
                  <a:pt x="154160" y="9950"/>
                </a:lnTo>
                <a:lnTo>
                  <a:pt x="110305" y="2057"/>
                </a:lnTo>
                <a:lnTo>
                  <a:pt x="72772"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2760324" y="1897389"/>
            <a:ext cx="145555" cy="146132"/>
          </a:xfrm>
          <a:custGeom>
            <a:avLst/>
            <a:gdLst/>
            <a:ahLst/>
            <a:cxnLst/>
            <a:rect l="l" t="t" r="r" b="b"/>
            <a:pathLst>
              <a:path w="320039" h="321310">
                <a:moveTo>
                  <a:pt x="159953" y="0"/>
                </a:moveTo>
                <a:lnTo>
                  <a:pt x="109394" y="8182"/>
                </a:lnTo>
                <a:lnTo>
                  <a:pt x="65485" y="30969"/>
                </a:lnTo>
                <a:lnTo>
                  <a:pt x="30860" y="65716"/>
                </a:lnTo>
                <a:lnTo>
                  <a:pt x="8154" y="109780"/>
                </a:lnTo>
                <a:lnTo>
                  <a:pt x="0" y="160518"/>
                </a:lnTo>
                <a:lnTo>
                  <a:pt x="8154" y="211252"/>
                </a:lnTo>
                <a:lnTo>
                  <a:pt x="30860" y="255316"/>
                </a:lnTo>
                <a:lnTo>
                  <a:pt x="65485" y="290064"/>
                </a:lnTo>
                <a:lnTo>
                  <a:pt x="109394" y="312853"/>
                </a:lnTo>
                <a:lnTo>
                  <a:pt x="159953" y="321037"/>
                </a:lnTo>
                <a:lnTo>
                  <a:pt x="210512" y="312853"/>
                </a:lnTo>
                <a:lnTo>
                  <a:pt x="233217" y="301069"/>
                </a:lnTo>
                <a:lnTo>
                  <a:pt x="159953" y="301069"/>
                </a:lnTo>
                <a:lnTo>
                  <a:pt x="115728" y="293891"/>
                </a:lnTo>
                <a:lnTo>
                  <a:pt x="77284" y="273914"/>
                </a:lnTo>
                <a:lnTo>
                  <a:pt x="46945" y="243470"/>
                </a:lnTo>
                <a:lnTo>
                  <a:pt x="27036" y="204894"/>
                </a:lnTo>
                <a:lnTo>
                  <a:pt x="19884" y="160518"/>
                </a:lnTo>
                <a:lnTo>
                  <a:pt x="27036" y="116138"/>
                </a:lnTo>
                <a:lnTo>
                  <a:pt x="46945" y="77558"/>
                </a:lnTo>
                <a:lnTo>
                  <a:pt x="77284" y="47113"/>
                </a:lnTo>
                <a:lnTo>
                  <a:pt x="115728" y="27135"/>
                </a:lnTo>
                <a:lnTo>
                  <a:pt x="159953" y="19957"/>
                </a:lnTo>
                <a:lnTo>
                  <a:pt x="233201" y="19957"/>
                </a:lnTo>
                <a:lnTo>
                  <a:pt x="210512" y="8182"/>
                </a:lnTo>
                <a:lnTo>
                  <a:pt x="159953" y="0"/>
                </a:lnTo>
                <a:close/>
              </a:path>
              <a:path w="320039" h="321310">
                <a:moveTo>
                  <a:pt x="233201" y="19957"/>
                </a:moveTo>
                <a:lnTo>
                  <a:pt x="159953" y="19957"/>
                </a:lnTo>
                <a:lnTo>
                  <a:pt x="204177" y="27135"/>
                </a:lnTo>
                <a:lnTo>
                  <a:pt x="242622" y="47113"/>
                </a:lnTo>
                <a:lnTo>
                  <a:pt x="272961" y="77558"/>
                </a:lnTo>
                <a:lnTo>
                  <a:pt x="292869" y="116138"/>
                </a:lnTo>
                <a:lnTo>
                  <a:pt x="300022" y="160518"/>
                </a:lnTo>
                <a:lnTo>
                  <a:pt x="292869" y="204894"/>
                </a:lnTo>
                <a:lnTo>
                  <a:pt x="272961" y="243470"/>
                </a:lnTo>
                <a:lnTo>
                  <a:pt x="242622" y="273914"/>
                </a:lnTo>
                <a:lnTo>
                  <a:pt x="204177" y="293891"/>
                </a:lnTo>
                <a:lnTo>
                  <a:pt x="159953" y="301069"/>
                </a:lnTo>
                <a:lnTo>
                  <a:pt x="233217" y="301069"/>
                </a:lnTo>
                <a:lnTo>
                  <a:pt x="254420" y="290064"/>
                </a:lnTo>
                <a:lnTo>
                  <a:pt x="289045" y="255316"/>
                </a:lnTo>
                <a:lnTo>
                  <a:pt x="311752" y="211252"/>
                </a:lnTo>
                <a:lnTo>
                  <a:pt x="319906" y="160518"/>
                </a:lnTo>
                <a:lnTo>
                  <a:pt x="311752" y="109780"/>
                </a:lnTo>
                <a:lnTo>
                  <a:pt x="289045" y="65716"/>
                </a:lnTo>
                <a:lnTo>
                  <a:pt x="254420" y="30969"/>
                </a:lnTo>
                <a:lnTo>
                  <a:pt x="233201" y="19957"/>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2836081" y="1930620"/>
            <a:ext cx="33212" cy="64402"/>
          </a:xfrm>
          <a:custGeom>
            <a:avLst/>
            <a:gdLst/>
            <a:ahLst/>
            <a:cxnLst/>
            <a:rect l="l" t="t" r="r" b="b"/>
            <a:pathLst>
              <a:path w="73025" h="141605">
                <a:moveTo>
                  <a:pt x="0" y="0"/>
                </a:moveTo>
                <a:lnTo>
                  <a:pt x="0" y="98887"/>
                </a:lnTo>
                <a:lnTo>
                  <a:pt x="72961" y="141168"/>
                </a:lnTo>
              </a:path>
            </a:pathLst>
          </a:custGeom>
          <a:ln w="33119">
            <a:solidFill>
              <a:srgbClr val="14296B"/>
            </a:solidFill>
          </a:ln>
        </p:spPr>
        <p:txBody>
          <a:bodyPr wrap="square" lIns="0" tIns="0" rIns="0" bIns="0" rtlCol="0"/>
          <a:lstStyle/>
          <a:p>
            <a:pPr defTabSz="415869"/>
            <a:endParaRPr sz="819">
              <a:solidFill>
                <a:prstClr val="black"/>
              </a:solidFill>
              <a:latin typeface="Calibri"/>
            </a:endParaRPr>
          </a:p>
        </p:txBody>
      </p:sp>
      <p:sp>
        <p:nvSpPr>
          <p:cNvPr id="47" name="object 47"/>
          <p:cNvSpPr txBox="1">
            <a:spLocks noGrp="1"/>
          </p:cNvSpPr>
          <p:nvPr>
            <p:ph type="title"/>
          </p:nvPr>
        </p:nvSpPr>
        <p:spPr>
          <a:xfrm>
            <a:off x="566005" y="1435175"/>
            <a:ext cx="7172276" cy="662717"/>
          </a:xfrm>
          <a:prstGeom prst="rect">
            <a:avLst/>
          </a:prstGeom>
        </p:spPr>
        <p:txBody>
          <a:bodyPr vert="horz" wrap="square" lIns="0" tIns="21371" rIns="0" bIns="0" rtlCol="0" anchor="ctr">
            <a:spAutoFit/>
            <a:scene3d>
              <a:camera prst="orthographicFront"/>
              <a:lightRig rig="soft" dir="t"/>
            </a:scene3d>
            <a:sp3d prstMaterial="softEdge">
              <a:bevelT w="25400" h="25400"/>
            </a:sp3d>
          </a:bodyPr>
          <a:lstStyle/>
          <a:p>
            <a:pPr marL="5776">
              <a:spcBef>
                <a:spcPts val="168"/>
              </a:spcBef>
            </a:pPr>
            <a:r>
              <a:rPr sz="2400" spc="25" dirty="0"/>
              <a:t>Types </a:t>
            </a:r>
            <a:r>
              <a:rPr sz="2400" spc="44" dirty="0"/>
              <a:t>of </a:t>
            </a:r>
            <a:r>
              <a:rPr sz="2400" spc="86" dirty="0"/>
              <a:t>Instagram </a:t>
            </a:r>
            <a:r>
              <a:rPr sz="2400" spc="62" dirty="0"/>
              <a:t>Posts</a:t>
            </a:r>
            <a:r>
              <a:rPr sz="2400" spc="507" dirty="0"/>
              <a:t> </a:t>
            </a:r>
            <a:r>
              <a:rPr sz="2400" i="1" spc="80" dirty="0"/>
              <a:t>(Continued)</a:t>
            </a:r>
            <a:endParaRPr sz="2400" dirty="0"/>
          </a:p>
          <a:p>
            <a:pPr marL="5776">
              <a:spcBef>
                <a:spcPts val="123"/>
              </a:spcBef>
            </a:pPr>
            <a:r>
              <a:rPr lang="en-US" sz="1683" spc="86" dirty="0"/>
              <a:t> </a:t>
            </a:r>
            <a:r>
              <a:rPr sz="1683" spc="86" dirty="0"/>
              <a:t>Instagram</a:t>
            </a:r>
            <a:r>
              <a:rPr sz="1683" spc="166" dirty="0"/>
              <a:t> </a:t>
            </a:r>
            <a:r>
              <a:rPr sz="1683" spc="80" dirty="0"/>
              <a:t>Stories</a:t>
            </a:r>
            <a:endParaRPr sz="1683" dirty="0"/>
          </a:p>
        </p:txBody>
      </p:sp>
      <p:sp>
        <p:nvSpPr>
          <p:cNvPr id="48" name="object 48"/>
          <p:cNvSpPr txBox="1"/>
          <p:nvPr/>
        </p:nvSpPr>
        <p:spPr>
          <a:xfrm>
            <a:off x="635913" y="2170948"/>
            <a:ext cx="6957323" cy="238707"/>
          </a:xfrm>
          <a:prstGeom prst="rect">
            <a:avLst/>
          </a:prstGeom>
        </p:spPr>
        <p:txBody>
          <a:bodyPr vert="horz" wrap="square" lIns="0" tIns="7798" rIns="0" bIns="0" rtlCol="0">
            <a:spAutoFit/>
          </a:bodyPr>
          <a:lstStyle/>
          <a:p>
            <a:pPr marL="5776" defTabSz="415869">
              <a:spcBef>
                <a:spcPts val="62"/>
              </a:spcBef>
            </a:pPr>
            <a:r>
              <a:rPr sz="1500" spc="25" dirty="0">
                <a:solidFill>
                  <a:srgbClr val="14296B"/>
                </a:solidFill>
                <a:latin typeface="Arial"/>
                <a:cs typeface="Arial"/>
              </a:rPr>
              <a:t>The</a:t>
            </a:r>
            <a:r>
              <a:rPr sz="1500" spc="134" dirty="0">
                <a:solidFill>
                  <a:srgbClr val="14296B"/>
                </a:solidFill>
                <a:latin typeface="Arial"/>
                <a:cs typeface="Arial"/>
              </a:rPr>
              <a:t> </a:t>
            </a:r>
            <a:r>
              <a:rPr sz="1500" spc="57" dirty="0">
                <a:solidFill>
                  <a:srgbClr val="14296B"/>
                </a:solidFill>
                <a:latin typeface="Arial"/>
                <a:cs typeface="Arial"/>
              </a:rPr>
              <a:t>feature</a:t>
            </a:r>
            <a:r>
              <a:rPr sz="1500" spc="137" dirty="0">
                <a:solidFill>
                  <a:srgbClr val="14296B"/>
                </a:solidFill>
                <a:latin typeface="Arial"/>
                <a:cs typeface="Arial"/>
              </a:rPr>
              <a:t> </a:t>
            </a:r>
            <a:r>
              <a:rPr sz="1500" spc="55" dirty="0">
                <a:solidFill>
                  <a:srgbClr val="14296B"/>
                </a:solidFill>
                <a:latin typeface="Arial"/>
                <a:cs typeface="Arial"/>
              </a:rPr>
              <a:t>also</a:t>
            </a:r>
            <a:r>
              <a:rPr sz="1500" spc="137" dirty="0">
                <a:solidFill>
                  <a:srgbClr val="14296B"/>
                </a:solidFill>
                <a:latin typeface="Arial"/>
                <a:cs typeface="Arial"/>
              </a:rPr>
              <a:t> </a:t>
            </a:r>
            <a:r>
              <a:rPr sz="1500" spc="71" dirty="0">
                <a:solidFill>
                  <a:srgbClr val="14296B"/>
                </a:solidFill>
                <a:latin typeface="Arial"/>
                <a:cs typeface="Arial"/>
              </a:rPr>
              <a:t>include</a:t>
            </a:r>
            <a:r>
              <a:rPr sz="1500" spc="137" dirty="0">
                <a:solidFill>
                  <a:srgbClr val="14296B"/>
                </a:solidFill>
                <a:latin typeface="Arial"/>
                <a:cs typeface="Arial"/>
              </a:rPr>
              <a:t> </a:t>
            </a:r>
            <a:r>
              <a:rPr sz="1500" spc="66" dirty="0">
                <a:solidFill>
                  <a:srgbClr val="14296B"/>
                </a:solidFill>
                <a:latin typeface="Arial"/>
                <a:cs typeface="Arial"/>
              </a:rPr>
              <a:t>filters</a:t>
            </a:r>
            <a:r>
              <a:rPr sz="1500" spc="137" dirty="0">
                <a:solidFill>
                  <a:srgbClr val="14296B"/>
                </a:solidFill>
                <a:latin typeface="Arial"/>
                <a:cs typeface="Arial"/>
              </a:rPr>
              <a:t> </a:t>
            </a:r>
            <a:r>
              <a:rPr sz="1500" spc="59" dirty="0">
                <a:solidFill>
                  <a:srgbClr val="14296B"/>
                </a:solidFill>
                <a:latin typeface="Arial"/>
                <a:cs typeface="Arial"/>
              </a:rPr>
              <a:t>and</a:t>
            </a:r>
            <a:r>
              <a:rPr sz="1500" spc="137" dirty="0">
                <a:solidFill>
                  <a:srgbClr val="14296B"/>
                </a:solidFill>
                <a:latin typeface="Arial"/>
                <a:cs typeface="Arial"/>
              </a:rPr>
              <a:t> </a:t>
            </a:r>
            <a:r>
              <a:rPr sz="1500" spc="57" dirty="0">
                <a:solidFill>
                  <a:srgbClr val="14296B"/>
                </a:solidFill>
                <a:latin typeface="Arial"/>
                <a:cs typeface="Arial"/>
              </a:rPr>
              <a:t>can</a:t>
            </a:r>
            <a:r>
              <a:rPr sz="1500" spc="134" dirty="0">
                <a:solidFill>
                  <a:srgbClr val="14296B"/>
                </a:solidFill>
                <a:latin typeface="Arial"/>
                <a:cs typeface="Arial"/>
              </a:rPr>
              <a:t> </a:t>
            </a:r>
            <a:r>
              <a:rPr sz="1500" spc="52" dirty="0">
                <a:solidFill>
                  <a:srgbClr val="14296B"/>
                </a:solidFill>
                <a:latin typeface="Arial"/>
                <a:cs typeface="Arial"/>
              </a:rPr>
              <a:t>be</a:t>
            </a:r>
            <a:r>
              <a:rPr sz="1500" spc="137" dirty="0">
                <a:solidFill>
                  <a:srgbClr val="14296B"/>
                </a:solidFill>
                <a:latin typeface="Arial"/>
                <a:cs typeface="Arial"/>
              </a:rPr>
              <a:t> </a:t>
            </a:r>
            <a:r>
              <a:rPr sz="1500" spc="66" dirty="0">
                <a:solidFill>
                  <a:srgbClr val="14296B"/>
                </a:solidFill>
                <a:latin typeface="Arial"/>
                <a:cs typeface="Arial"/>
              </a:rPr>
              <a:t>enhanced</a:t>
            </a:r>
            <a:r>
              <a:rPr sz="1500" spc="137" dirty="0">
                <a:solidFill>
                  <a:srgbClr val="14296B"/>
                </a:solidFill>
                <a:latin typeface="Arial"/>
                <a:cs typeface="Arial"/>
              </a:rPr>
              <a:t> </a:t>
            </a:r>
            <a:r>
              <a:rPr sz="1500" spc="77" dirty="0">
                <a:solidFill>
                  <a:srgbClr val="14296B"/>
                </a:solidFill>
                <a:latin typeface="Arial"/>
                <a:cs typeface="Arial"/>
              </a:rPr>
              <a:t>with</a:t>
            </a:r>
            <a:r>
              <a:rPr sz="1500" spc="137" dirty="0">
                <a:solidFill>
                  <a:srgbClr val="14296B"/>
                </a:solidFill>
                <a:latin typeface="Arial"/>
                <a:cs typeface="Arial"/>
              </a:rPr>
              <a:t> </a:t>
            </a:r>
            <a:r>
              <a:rPr sz="1500" spc="82" dirty="0">
                <a:solidFill>
                  <a:srgbClr val="14296B"/>
                </a:solidFill>
                <a:latin typeface="Arial"/>
                <a:cs typeface="Arial"/>
              </a:rPr>
              <a:t>drawing.</a:t>
            </a:r>
            <a:endParaRPr sz="1500" dirty="0">
              <a:solidFill>
                <a:prstClr val="black"/>
              </a:solidFill>
              <a:latin typeface="Arial"/>
              <a:cs typeface="Arial"/>
            </a:endParaRPr>
          </a:p>
        </p:txBody>
      </p:sp>
      <p:sp>
        <p:nvSpPr>
          <p:cNvPr id="49" name="object 49"/>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4271520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txBox="1">
            <a:spLocks noGrp="1"/>
          </p:cNvSpPr>
          <p:nvPr>
            <p:ph type="title"/>
          </p:nvPr>
        </p:nvSpPr>
        <p:spPr>
          <a:xfrm>
            <a:off x="593817" y="1369486"/>
            <a:ext cx="2732793"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89" dirty="0"/>
              <a:t>#Hashtags</a:t>
            </a:r>
            <a:endParaRPr sz="2400" dirty="0"/>
          </a:p>
        </p:txBody>
      </p:sp>
      <p:sp>
        <p:nvSpPr>
          <p:cNvPr id="5" name="object 5"/>
          <p:cNvSpPr txBox="1"/>
          <p:nvPr/>
        </p:nvSpPr>
        <p:spPr>
          <a:xfrm>
            <a:off x="913690" y="1918453"/>
            <a:ext cx="7963328" cy="469539"/>
          </a:xfrm>
          <a:prstGeom prst="rect">
            <a:avLst/>
          </a:prstGeom>
        </p:spPr>
        <p:txBody>
          <a:bodyPr vert="horz" wrap="square" lIns="0" tIns="7798" rIns="0" bIns="0" rtlCol="0">
            <a:spAutoFit/>
          </a:bodyPr>
          <a:lstStyle/>
          <a:p>
            <a:pPr marL="5776" defTabSz="415869">
              <a:spcBef>
                <a:spcPts val="62"/>
              </a:spcBef>
            </a:pPr>
            <a:r>
              <a:rPr sz="1500" spc="46" dirty="0">
                <a:solidFill>
                  <a:srgbClr val="14296B"/>
                </a:solidFill>
                <a:latin typeface="Arial"/>
                <a:cs typeface="Arial"/>
              </a:rPr>
              <a:t>which </a:t>
            </a:r>
            <a:r>
              <a:rPr sz="1500" spc="20" dirty="0">
                <a:solidFill>
                  <a:srgbClr val="14296B"/>
                </a:solidFill>
                <a:latin typeface="Arial"/>
                <a:cs typeface="Arial"/>
              </a:rPr>
              <a:t>were </a:t>
            </a:r>
            <a:r>
              <a:rPr sz="1500" spc="34" dirty="0">
                <a:solidFill>
                  <a:srgbClr val="14296B"/>
                </a:solidFill>
                <a:latin typeface="Arial"/>
                <a:cs typeface="Arial"/>
              </a:rPr>
              <a:t>made </a:t>
            </a:r>
            <a:r>
              <a:rPr sz="1500" spc="41" dirty="0">
                <a:solidFill>
                  <a:srgbClr val="14296B"/>
                </a:solidFill>
                <a:latin typeface="Arial"/>
                <a:cs typeface="Arial"/>
              </a:rPr>
              <a:t>popular </a:t>
            </a:r>
            <a:r>
              <a:rPr sz="1500" spc="44" dirty="0">
                <a:solidFill>
                  <a:srgbClr val="14296B"/>
                </a:solidFill>
                <a:latin typeface="Arial"/>
                <a:cs typeface="Arial"/>
              </a:rPr>
              <a:t>by </a:t>
            </a:r>
            <a:r>
              <a:rPr sz="1500" spc="16" dirty="0">
                <a:solidFill>
                  <a:srgbClr val="14296B"/>
                </a:solidFill>
                <a:latin typeface="Arial"/>
                <a:cs typeface="Arial"/>
              </a:rPr>
              <a:t>Twitter </a:t>
            </a:r>
            <a:r>
              <a:rPr sz="1500" dirty="0">
                <a:solidFill>
                  <a:srgbClr val="14296B"/>
                </a:solidFill>
                <a:latin typeface="Arial"/>
                <a:cs typeface="Arial"/>
              </a:rPr>
              <a:t>are </a:t>
            </a:r>
            <a:r>
              <a:rPr sz="1500" spc="50" dirty="0">
                <a:solidFill>
                  <a:srgbClr val="14296B"/>
                </a:solidFill>
                <a:latin typeface="Arial"/>
                <a:cs typeface="Arial"/>
              </a:rPr>
              <a:t>now </a:t>
            </a:r>
            <a:r>
              <a:rPr sz="1500" spc="37" dirty="0">
                <a:solidFill>
                  <a:srgbClr val="14296B"/>
                </a:solidFill>
                <a:latin typeface="Arial"/>
                <a:cs typeface="Arial"/>
              </a:rPr>
              <a:t>being </a:t>
            </a:r>
            <a:r>
              <a:rPr sz="1500" spc="32" dirty="0">
                <a:solidFill>
                  <a:srgbClr val="14296B"/>
                </a:solidFill>
                <a:latin typeface="Arial"/>
                <a:cs typeface="Arial"/>
              </a:rPr>
              <a:t>used </a:t>
            </a:r>
            <a:r>
              <a:rPr sz="1500" spc="44" dirty="0">
                <a:solidFill>
                  <a:srgbClr val="14296B"/>
                </a:solidFill>
                <a:latin typeface="Arial"/>
                <a:cs typeface="Arial"/>
              </a:rPr>
              <a:t>by </a:t>
            </a:r>
            <a:r>
              <a:rPr sz="1500" spc="37" dirty="0">
                <a:solidFill>
                  <a:srgbClr val="14296B"/>
                </a:solidFill>
                <a:latin typeface="Arial"/>
                <a:cs typeface="Arial"/>
              </a:rPr>
              <a:t>other </a:t>
            </a:r>
            <a:r>
              <a:rPr sz="1500" spc="34" dirty="0">
                <a:solidFill>
                  <a:srgbClr val="14296B"/>
                </a:solidFill>
                <a:latin typeface="Arial"/>
                <a:cs typeface="Arial"/>
              </a:rPr>
              <a:t>social </a:t>
            </a:r>
            <a:r>
              <a:rPr sz="1500" spc="44" dirty="0">
                <a:solidFill>
                  <a:srgbClr val="14296B"/>
                </a:solidFill>
                <a:latin typeface="Arial"/>
                <a:cs typeface="Arial"/>
              </a:rPr>
              <a:t>networks </a:t>
            </a:r>
            <a:r>
              <a:rPr sz="1500" spc="41" dirty="0">
                <a:solidFill>
                  <a:srgbClr val="14296B"/>
                </a:solidFill>
                <a:latin typeface="Arial"/>
                <a:cs typeface="Arial"/>
              </a:rPr>
              <a:t>including</a:t>
            </a:r>
            <a:r>
              <a:rPr sz="1500" spc="437" dirty="0">
                <a:solidFill>
                  <a:srgbClr val="14296B"/>
                </a:solidFill>
                <a:latin typeface="Arial"/>
                <a:cs typeface="Arial"/>
              </a:rPr>
              <a:t> </a:t>
            </a:r>
            <a:r>
              <a:rPr sz="1500" spc="34" dirty="0">
                <a:solidFill>
                  <a:srgbClr val="14296B"/>
                </a:solidFill>
                <a:latin typeface="Arial"/>
                <a:cs typeface="Arial"/>
              </a:rPr>
              <a:t>Instagram.</a:t>
            </a:r>
            <a:endParaRPr sz="1500" dirty="0">
              <a:solidFill>
                <a:prstClr val="black"/>
              </a:solidFill>
              <a:latin typeface="Arial"/>
              <a:cs typeface="Arial"/>
            </a:endParaRPr>
          </a:p>
        </p:txBody>
      </p:sp>
      <p:sp>
        <p:nvSpPr>
          <p:cNvPr id="6" name="object 6"/>
          <p:cNvSpPr/>
          <p:nvPr/>
        </p:nvSpPr>
        <p:spPr>
          <a:xfrm>
            <a:off x="571781" y="1914451"/>
            <a:ext cx="303749" cy="303749"/>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1615885" y="2486172"/>
            <a:ext cx="1940726" cy="1449768"/>
          </a:xfrm>
          <a:custGeom>
            <a:avLst/>
            <a:gdLst/>
            <a:ahLst/>
            <a:cxnLst/>
            <a:rect l="l" t="t" r="r" b="b"/>
            <a:pathLst>
              <a:path w="4267200" h="3187700">
                <a:moveTo>
                  <a:pt x="0" y="3187546"/>
                </a:moveTo>
                <a:lnTo>
                  <a:pt x="4266885" y="3187546"/>
                </a:lnTo>
                <a:lnTo>
                  <a:pt x="4266885" y="0"/>
                </a:lnTo>
                <a:lnTo>
                  <a:pt x="0" y="0"/>
                </a:lnTo>
                <a:lnTo>
                  <a:pt x="0" y="318754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1615885" y="4062812"/>
            <a:ext cx="1940726" cy="1449768"/>
          </a:xfrm>
          <a:custGeom>
            <a:avLst/>
            <a:gdLst/>
            <a:ahLst/>
            <a:cxnLst/>
            <a:rect l="l" t="t" r="r" b="b"/>
            <a:pathLst>
              <a:path w="4267200" h="3187700">
                <a:moveTo>
                  <a:pt x="0" y="3187546"/>
                </a:moveTo>
                <a:lnTo>
                  <a:pt x="4266885" y="3187546"/>
                </a:lnTo>
                <a:lnTo>
                  <a:pt x="4266885" y="0"/>
                </a:lnTo>
                <a:lnTo>
                  <a:pt x="0" y="0"/>
                </a:lnTo>
                <a:lnTo>
                  <a:pt x="0" y="318754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3699333" y="2486172"/>
            <a:ext cx="1940726" cy="1449768"/>
          </a:xfrm>
          <a:custGeom>
            <a:avLst/>
            <a:gdLst/>
            <a:ahLst/>
            <a:cxnLst/>
            <a:rect l="l" t="t" r="r" b="b"/>
            <a:pathLst>
              <a:path w="4267200" h="3187700">
                <a:moveTo>
                  <a:pt x="0" y="3187546"/>
                </a:moveTo>
                <a:lnTo>
                  <a:pt x="4266885" y="3187546"/>
                </a:lnTo>
                <a:lnTo>
                  <a:pt x="4266885" y="0"/>
                </a:lnTo>
                <a:lnTo>
                  <a:pt x="0" y="0"/>
                </a:lnTo>
                <a:lnTo>
                  <a:pt x="0" y="318754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3699333" y="4062812"/>
            <a:ext cx="1940726" cy="1449768"/>
          </a:xfrm>
          <a:custGeom>
            <a:avLst/>
            <a:gdLst/>
            <a:ahLst/>
            <a:cxnLst/>
            <a:rect l="l" t="t" r="r" b="b"/>
            <a:pathLst>
              <a:path w="4267200" h="3187700">
                <a:moveTo>
                  <a:pt x="0" y="3187546"/>
                </a:moveTo>
                <a:lnTo>
                  <a:pt x="4266885" y="3187546"/>
                </a:lnTo>
                <a:lnTo>
                  <a:pt x="4266885" y="0"/>
                </a:lnTo>
                <a:lnTo>
                  <a:pt x="0" y="0"/>
                </a:lnTo>
                <a:lnTo>
                  <a:pt x="0" y="318754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5778018" y="2486172"/>
            <a:ext cx="1940726" cy="1449768"/>
          </a:xfrm>
          <a:custGeom>
            <a:avLst/>
            <a:gdLst/>
            <a:ahLst/>
            <a:cxnLst/>
            <a:rect l="l" t="t" r="r" b="b"/>
            <a:pathLst>
              <a:path w="4267200" h="3187700">
                <a:moveTo>
                  <a:pt x="0" y="3187546"/>
                </a:moveTo>
                <a:lnTo>
                  <a:pt x="4266885" y="3187546"/>
                </a:lnTo>
                <a:lnTo>
                  <a:pt x="4266885" y="0"/>
                </a:lnTo>
                <a:lnTo>
                  <a:pt x="0" y="0"/>
                </a:lnTo>
                <a:lnTo>
                  <a:pt x="0" y="318754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5778018" y="4062812"/>
            <a:ext cx="1940726" cy="1449768"/>
          </a:xfrm>
          <a:custGeom>
            <a:avLst/>
            <a:gdLst/>
            <a:ahLst/>
            <a:cxnLst/>
            <a:rect l="l" t="t" r="r" b="b"/>
            <a:pathLst>
              <a:path w="4267200" h="3187700">
                <a:moveTo>
                  <a:pt x="0" y="3187546"/>
                </a:moveTo>
                <a:lnTo>
                  <a:pt x="4266885" y="3187546"/>
                </a:lnTo>
                <a:lnTo>
                  <a:pt x="4266885" y="0"/>
                </a:lnTo>
                <a:lnTo>
                  <a:pt x="0" y="0"/>
                </a:lnTo>
                <a:lnTo>
                  <a:pt x="0" y="318754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3" name="object 13"/>
          <p:cNvSpPr txBox="1"/>
          <p:nvPr/>
        </p:nvSpPr>
        <p:spPr>
          <a:xfrm>
            <a:off x="2083193" y="3373607"/>
            <a:ext cx="1440777" cy="212998"/>
          </a:xfrm>
          <a:prstGeom prst="rect">
            <a:avLst/>
          </a:prstGeom>
        </p:spPr>
        <p:txBody>
          <a:bodyPr vert="horz" wrap="square" lIns="0" tIns="5198" rIns="0" bIns="0" rtlCol="0">
            <a:spAutoFit/>
          </a:bodyPr>
          <a:lstStyle/>
          <a:p>
            <a:pPr marL="5776" defTabSz="415869">
              <a:spcBef>
                <a:spcPts val="41"/>
              </a:spcBef>
            </a:pPr>
            <a:r>
              <a:rPr sz="1350" b="1" spc="29" dirty="0">
                <a:solidFill>
                  <a:srgbClr val="14296B"/>
                </a:solidFill>
                <a:latin typeface="Arial"/>
                <a:cs typeface="Arial"/>
              </a:rPr>
              <a:t>Classify</a:t>
            </a:r>
            <a:r>
              <a:rPr sz="1350" b="1" spc="64" dirty="0">
                <a:solidFill>
                  <a:srgbClr val="14296B"/>
                </a:solidFill>
                <a:latin typeface="Arial"/>
                <a:cs typeface="Arial"/>
              </a:rPr>
              <a:t> </a:t>
            </a:r>
            <a:r>
              <a:rPr sz="1350" b="1" spc="44" dirty="0">
                <a:solidFill>
                  <a:srgbClr val="14296B"/>
                </a:solidFill>
                <a:latin typeface="Arial"/>
                <a:cs typeface="Arial"/>
              </a:rPr>
              <a:t>Photos</a:t>
            </a:r>
            <a:endParaRPr sz="1350" dirty="0">
              <a:solidFill>
                <a:prstClr val="black"/>
              </a:solidFill>
              <a:latin typeface="Arial"/>
              <a:cs typeface="Arial"/>
            </a:endParaRPr>
          </a:p>
        </p:txBody>
      </p:sp>
      <p:sp>
        <p:nvSpPr>
          <p:cNvPr id="14" name="object 14"/>
          <p:cNvSpPr txBox="1"/>
          <p:nvPr/>
        </p:nvSpPr>
        <p:spPr>
          <a:xfrm>
            <a:off x="1889173" y="4950284"/>
            <a:ext cx="1409625" cy="497527"/>
          </a:xfrm>
          <a:prstGeom prst="rect">
            <a:avLst/>
          </a:prstGeom>
        </p:spPr>
        <p:txBody>
          <a:bodyPr vert="horz" wrap="square" lIns="0" tIns="22815" rIns="0" bIns="0" rtlCol="0">
            <a:spAutoFit/>
          </a:bodyPr>
          <a:lstStyle/>
          <a:p>
            <a:pPr marL="300061" marR="2311" indent="-294574" algn="ctr" defTabSz="415869">
              <a:lnSpc>
                <a:spcPts val="1051"/>
              </a:lnSpc>
              <a:spcBef>
                <a:spcPts val="180"/>
              </a:spcBef>
            </a:pPr>
            <a:r>
              <a:rPr sz="1350" b="1" spc="44" dirty="0">
                <a:solidFill>
                  <a:srgbClr val="14296B"/>
                </a:solidFill>
                <a:latin typeface="Arial"/>
                <a:cs typeface="Arial"/>
              </a:rPr>
              <a:t>Increase </a:t>
            </a:r>
            <a:r>
              <a:rPr sz="1350" b="1" spc="20" dirty="0">
                <a:solidFill>
                  <a:srgbClr val="14296B"/>
                </a:solidFill>
                <a:latin typeface="Arial"/>
                <a:cs typeface="Arial"/>
              </a:rPr>
              <a:t>of </a:t>
            </a:r>
            <a:endParaRPr lang="en-US" sz="1350" b="1" spc="20" dirty="0">
              <a:solidFill>
                <a:srgbClr val="14296B"/>
              </a:solidFill>
              <a:latin typeface="Arial"/>
              <a:cs typeface="Arial"/>
            </a:endParaRPr>
          </a:p>
          <a:p>
            <a:pPr marL="300061" marR="2311" indent="-294574" algn="ctr" defTabSz="415869">
              <a:lnSpc>
                <a:spcPts val="1051"/>
              </a:lnSpc>
              <a:spcBef>
                <a:spcPts val="180"/>
              </a:spcBef>
            </a:pPr>
            <a:r>
              <a:rPr sz="1350" b="1" spc="32" dirty="0">
                <a:solidFill>
                  <a:srgbClr val="14296B"/>
                </a:solidFill>
                <a:latin typeface="Arial"/>
                <a:cs typeface="Arial"/>
              </a:rPr>
              <a:t>Sales </a:t>
            </a:r>
            <a:r>
              <a:rPr sz="1350" b="1" spc="46" dirty="0">
                <a:solidFill>
                  <a:srgbClr val="14296B"/>
                </a:solidFill>
                <a:latin typeface="Arial"/>
                <a:cs typeface="Arial"/>
              </a:rPr>
              <a:t>and  </a:t>
            </a:r>
            <a:endParaRPr lang="en-US" sz="1350" b="1" spc="46" dirty="0">
              <a:solidFill>
                <a:srgbClr val="14296B"/>
              </a:solidFill>
              <a:latin typeface="Arial"/>
              <a:cs typeface="Arial"/>
            </a:endParaRPr>
          </a:p>
          <a:p>
            <a:pPr marL="300061" marR="2311" indent="-294574" algn="ctr" defTabSz="415869">
              <a:lnSpc>
                <a:spcPts val="1051"/>
              </a:lnSpc>
              <a:spcBef>
                <a:spcPts val="180"/>
              </a:spcBef>
            </a:pPr>
            <a:r>
              <a:rPr sz="1350" b="1" spc="48" dirty="0">
                <a:solidFill>
                  <a:srgbClr val="14296B"/>
                </a:solidFill>
                <a:latin typeface="Arial"/>
                <a:cs typeface="Arial"/>
              </a:rPr>
              <a:t>Engagement</a:t>
            </a:r>
            <a:endParaRPr sz="1350" dirty="0">
              <a:solidFill>
                <a:prstClr val="black"/>
              </a:solidFill>
              <a:latin typeface="Arial"/>
              <a:cs typeface="Arial"/>
            </a:endParaRPr>
          </a:p>
        </p:txBody>
      </p:sp>
      <p:sp>
        <p:nvSpPr>
          <p:cNvPr id="15" name="object 15"/>
          <p:cNvSpPr txBox="1"/>
          <p:nvPr/>
        </p:nvSpPr>
        <p:spPr>
          <a:xfrm>
            <a:off x="3812690" y="3496439"/>
            <a:ext cx="1847138" cy="305166"/>
          </a:xfrm>
          <a:prstGeom prst="rect">
            <a:avLst/>
          </a:prstGeom>
        </p:spPr>
        <p:txBody>
          <a:bodyPr vert="horz" wrap="square" lIns="0" tIns="22815" rIns="0" bIns="0" rtlCol="0">
            <a:spAutoFit/>
          </a:bodyPr>
          <a:lstStyle/>
          <a:p>
            <a:pPr marL="5776" marR="2311" indent="14151" defTabSz="415869">
              <a:lnSpc>
                <a:spcPts val="1051"/>
              </a:lnSpc>
              <a:spcBef>
                <a:spcPts val="180"/>
              </a:spcBef>
            </a:pPr>
            <a:r>
              <a:rPr sz="1350" b="1" spc="64" dirty="0">
                <a:solidFill>
                  <a:srgbClr val="14296B"/>
                </a:solidFill>
                <a:latin typeface="Arial"/>
                <a:cs typeface="Arial"/>
              </a:rPr>
              <a:t>Make </a:t>
            </a:r>
            <a:r>
              <a:rPr sz="1350" b="1" spc="20" dirty="0">
                <a:solidFill>
                  <a:srgbClr val="14296B"/>
                </a:solidFill>
                <a:latin typeface="Arial"/>
                <a:cs typeface="Arial"/>
              </a:rPr>
              <a:t>it </a:t>
            </a:r>
            <a:r>
              <a:rPr sz="1350" b="1" spc="46" dirty="0">
                <a:solidFill>
                  <a:srgbClr val="14296B"/>
                </a:solidFill>
                <a:latin typeface="Arial"/>
                <a:cs typeface="Arial"/>
              </a:rPr>
              <a:t>Searchable  </a:t>
            </a:r>
            <a:r>
              <a:rPr sz="1350" b="1" spc="39" dirty="0">
                <a:solidFill>
                  <a:srgbClr val="14296B"/>
                </a:solidFill>
                <a:latin typeface="Arial"/>
                <a:cs typeface="Arial"/>
              </a:rPr>
              <a:t>based </a:t>
            </a:r>
            <a:r>
              <a:rPr sz="1350" b="1" spc="11" dirty="0">
                <a:solidFill>
                  <a:srgbClr val="14296B"/>
                </a:solidFill>
                <a:latin typeface="Arial"/>
                <a:cs typeface="Arial"/>
              </a:rPr>
              <a:t>on</a:t>
            </a:r>
            <a:r>
              <a:rPr sz="1350" b="1" spc="119" dirty="0">
                <a:solidFill>
                  <a:srgbClr val="14296B"/>
                </a:solidFill>
                <a:latin typeface="Arial"/>
                <a:cs typeface="Arial"/>
              </a:rPr>
              <a:t> </a:t>
            </a:r>
            <a:r>
              <a:rPr sz="1350" b="1" spc="44" dirty="0">
                <a:solidFill>
                  <a:srgbClr val="14296B"/>
                </a:solidFill>
                <a:latin typeface="Arial"/>
                <a:cs typeface="Arial"/>
              </a:rPr>
              <a:t>Keywords</a:t>
            </a:r>
            <a:endParaRPr sz="1350" dirty="0">
              <a:solidFill>
                <a:prstClr val="black"/>
              </a:solidFill>
              <a:latin typeface="Arial"/>
              <a:cs typeface="Arial"/>
            </a:endParaRPr>
          </a:p>
        </p:txBody>
      </p:sp>
      <p:sp>
        <p:nvSpPr>
          <p:cNvPr id="16" name="object 16"/>
          <p:cNvSpPr txBox="1"/>
          <p:nvPr/>
        </p:nvSpPr>
        <p:spPr>
          <a:xfrm>
            <a:off x="3952696" y="4950284"/>
            <a:ext cx="1482980" cy="497527"/>
          </a:xfrm>
          <a:prstGeom prst="rect">
            <a:avLst/>
          </a:prstGeom>
        </p:spPr>
        <p:txBody>
          <a:bodyPr vert="horz" wrap="square" lIns="0" tIns="22815" rIns="0" bIns="0" rtlCol="0">
            <a:spAutoFit/>
          </a:bodyPr>
          <a:lstStyle/>
          <a:p>
            <a:pPr marL="206202" marR="2311" indent="-200714" algn="ctr" defTabSz="415869">
              <a:lnSpc>
                <a:spcPts val="1051"/>
              </a:lnSpc>
              <a:spcBef>
                <a:spcPts val="180"/>
              </a:spcBef>
            </a:pPr>
            <a:r>
              <a:rPr sz="1350" b="1" spc="44" dirty="0">
                <a:solidFill>
                  <a:srgbClr val="14296B"/>
                </a:solidFill>
                <a:latin typeface="Arial"/>
                <a:cs typeface="Arial"/>
              </a:rPr>
              <a:t>Increase </a:t>
            </a:r>
            <a:endParaRPr lang="en-US" sz="1350" b="1" spc="44" dirty="0">
              <a:solidFill>
                <a:srgbClr val="14296B"/>
              </a:solidFill>
              <a:latin typeface="Arial"/>
              <a:cs typeface="Arial"/>
            </a:endParaRPr>
          </a:p>
          <a:p>
            <a:pPr marL="206202" marR="2311" indent="-200714" algn="ctr" defTabSz="415869">
              <a:lnSpc>
                <a:spcPts val="1051"/>
              </a:lnSpc>
              <a:spcBef>
                <a:spcPts val="180"/>
              </a:spcBef>
            </a:pPr>
            <a:r>
              <a:rPr sz="1350" b="1" spc="34" dirty="0">
                <a:solidFill>
                  <a:srgbClr val="14296B"/>
                </a:solidFill>
                <a:latin typeface="Arial"/>
                <a:cs typeface="Arial"/>
              </a:rPr>
              <a:t>Awareness </a:t>
            </a:r>
            <a:r>
              <a:rPr sz="1350" b="1" spc="46" dirty="0">
                <a:solidFill>
                  <a:srgbClr val="14296B"/>
                </a:solidFill>
                <a:latin typeface="Arial"/>
                <a:cs typeface="Arial"/>
              </a:rPr>
              <a:t>of  </a:t>
            </a:r>
            <a:endParaRPr lang="en-US" sz="1350" b="1" spc="46" dirty="0">
              <a:solidFill>
                <a:srgbClr val="14296B"/>
              </a:solidFill>
              <a:latin typeface="Arial"/>
              <a:cs typeface="Arial"/>
            </a:endParaRPr>
          </a:p>
          <a:p>
            <a:pPr marL="206202" marR="2311" indent="-200714" algn="ctr" defTabSz="415869">
              <a:lnSpc>
                <a:spcPts val="1051"/>
              </a:lnSpc>
              <a:spcBef>
                <a:spcPts val="180"/>
              </a:spcBef>
            </a:pPr>
            <a:r>
              <a:rPr sz="1350" b="1" spc="39" dirty="0">
                <a:solidFill>
                  <a:srgbClr val="14296B"/>
                </a:solidFill>
                <a:latin typeface="Arial"/>
                <a:cs typeface="Arial"/>
              </a:rPr>
              <a:t>Product </a:t>
            </a:r>
            <a:r>
              <a:rPr sz="1350" b="1" spc="-39" dirty="0">
                <a:solidFill>
                  <a:srgbClr val="14296B"/>
                </a:solidFill>
                <a:latin typeface="Arial"/>
                <a:cs typeface="Arial"/>
              </a:rPr>
              <a:t>&amp;</a:t>
            </a:r>
            <a:r>
              <a:rPr sz="1350" b="1" spc="141" dirty="0">
                <a:solidFill>
                  <a:srgbClr val="14296B"/>
                </a:solidFill>
                <a:latin typeface="Arial"/>
                <a:cs typeface="Arial"/>
              </a:rPr>
              <a:t> </a:t>
            </a:r>
            <a:r>
              <a:rPr sz="1350" b="1" spc="41" dirty="0">
                <a:solidFill>
                  <a:srgbClr val="14296B"/>
                </a:solidFill>
                <a:latin typeface="Arial"/>
                <a:cs typeface="Arial"/>
              </a:rPr>
              <a:t>Brand</a:t>
            </a:r>
            <a:endParaRPr sz="1350" dirty="0">
              <a:solidFill>
                <a:prstClr val="black"/>
              </a:solidFill>
              <a:latin typeface="Arial"/>
              <a:cs typeface="Arial"/>
            </a:endParaRPr>
          </a:p>
        </p:txBody>
      </p:sp>
      <p:sp>
        <p:nvSpPr>
          <p:cNvPr id="17" name="object 17"/>
          <p:cNvSpPr txBox="1"/>
          <p:nvPr/>
        </p:nvSpPr>
        <p:spPr>
          <a:xfrm>
            <a:off x="6123195" y="3373607"/>
            <a:ext cx="1265804" cy="497527"/>
          </a:xfrm>
          <a:prstGeom prst="rect">
            <a:avLst/>
          </a:prstGeom>
        </p:spPr>
        <p:txBody>
          <a:bodyPr vert="horz" wrap="square" lIns="0" tIns="22815" rIns="0" bIns="0" rtlCol="0">
            <a:spAutoFit/>
          </a:bodyPr>
          <a:lstStyle/>
          <a:p>
            <a:pPr marL="430886" marR="2311" indent="-425399" algn="ctr" defTabSz="415869">
              <a:lnSpc>
                <a:spcPts val="1051"/>
              </a:lnSpc>
              <a:spcBef>
                <a:spcPts val="180"/>
              </a:spcBef>
            </a:pPr>
            <a:r>
              <a:rPr sz="1350" b="1" spc="64" dirty="0">
                <a:solidFill>
                  <a:srgbClr val="14296B"/>
                </a:solidFill>
                <a:latin typeface="Arial"/>
                <a:cs typeface="Arial"/>
              </a:rPr>
              <a:t>Make </a:t>
            </a:r>
            <a:r>
              <a:rPr sz="1350" b="1" spc="20" dirty="0">
                <a:solidFill>
                  <a:srgbClr val="14296B"/>
                </a:solidFill>
                <a:latin typeface="Arial"/>
                <a:cs typeface="Arial"/>
              </a:rPr>
              <a:t>your</a:t>
            </a:r>
            <a:r>
              <a:rPr lang="en-US" sz="1350" b="1" spc="20" dirty="0">
                <a:solidFill>
                  <a:srgbClr val="14296B"/>
                </a:solidFill>
                <a:latin typeface="Arial"/>
                <a:cs typeface="Arial"/>
              </a:rPr>
              <a:t> </a:t>
            </a:r>
          </a:p>
          <a:p>
            <a:pPr marL="430886" marR="2311" indent="-425399" algn="ctr" defTabSz="415869">
              <a:lnSpc>
                <a:spcPts val="1051"/>
              </a:lnSpc>
              <a:spcBef>
                <a:spcPts val="180"/>
              </a:spcBef>
            </a:pPr>
            <a:r>
              <a:rPr sz="1350" b="1" spc="44" dirty="0">
                <a:solidFill>
                  <a:srgbClr val="14296B"/>
                </a:solidFill>
                <a:latin typeface="Arial"/>
                <a:cs typeface="Arial"/>
              </a:rPr>
              <a:t>Account  </a:t>
            </a:r>
            <a:endParaRPr lang="en-US" sz="1350" b="1" spc="44" dirty="0">
              <a:solidFill>
                <a:srgbClr val="14296B"/>
              </a:solidFill>
              <a:latin typeface="Arial"/>
              <a:cs typeface="Arial"/>
            </a:endParaRPr>
          </a:p>
          <a:p>
            <a:pPr marL="430886" marR="2311" indent="-425399" algn="ctr" defTabSz="415869">
              <a:lnSpc>
                <a:spcPts val="1051"/>
              </a:lnSpc>
              <a:spcBef>
                <a:spcPts val="180"/>
              </a:spcBef>
            </a:pPr>
            <a:r>
              <a:rPr sz="1350" b="1" spc="39" dirty="0">
                <a:solidFill>
                  <a:srgbClr val="14296B"/>
                </a:solidFill>
                <a:latin typeface="Arial"/>
                <a:cs typeface="Arial"/>
              </a:rPr>
              <a:t>Public</a:t>
            </a:r>
            <a:endParaRPr sz="1350" dirty="0">
              <a:solidFill>
                <a:prstClr val="black"/>
              </a:solidFill>
              <a:latin typeface="Arial"/>
              <a:cs typeface="Arial"/>
            </a:endParaRPr>
          </a:p>
        </p:txBody>
      </p:sp>
      <p:sp>
        <p:nvSpPr>
          <p:cNvPr id="18" name="object 18"/>
          <p:cNvSpPr txBox="1"/>
          <p:nvPr/>
        </p:nvSpPr>
        <p:spPr>
          <a:xfrm>
            <a:off x="5984150" y="4950284"/>
            <a:ext cx="1543916" cy="664239"/>
          </a:xfrm>
          <a:prstGeom prst="rect">
            <a:avLst/>
          </a:prstGeom>
        </p:spPr>
        <p:txBody>
          <a:bodyPr vert="horz" wrap="square" lIns="0" tIns="22815" rIns="0" bIns="0" rtlCol="0">
            <a:spAutoFit/>
          </a:bodyPr>
          <a:lstStyle/>
          <a:p>
            <a:pPr marL="106277" marR="2311" indent="-100790" algn="ctr" defTabSz="415869">
              <a:lnSpc>
                <a:spcPts val="1051"/>
              </a:lnSpc>
              <a:spcBef>
                <a:spcPts val="180"/>
              </a:spcBef>
            </a:pPr>
            <a:r>
              <a:rPr sz="1350" b="1" spc="39" dirty="0">
                <a:solidFill>
                  <a:srgbClr val="14296B"/>
                </a:solidFill>
                <a:latin typeface="Arial"/>
                <a:cs typeface="Arial"/>
              </a:rPr>
              <a:t>People </a:t>
            </a:r>
            <a:r>
              <a:rPr sz="1350" b="1" spc="34" dirty="0">
                <a:solidFill>
                  <a:srgbClr val="14296B"/>
                </a:solidFill>
                <a:latin typeface="Arial"/>
                <a:cs typeface="Arial"/>
              </a:rPr>
              <a:t>can </a:t>
            </a:r>
            <a:endParaRPr lang="en-US" sz="1350" b="1" spc="34" dirty="0">
              <a:solidFill>
                <a:srgbClr val="14296B"/>
              </a:solidFill>
              <a:latin typeface="Arial"/>
              <a:cs typeface="Arial"/>
            </a:endParaRPr>
          </a:p>
          <a:p>
            <a:pPr marL="106277" marR="2311" indent="-100790" algn="ctr" defTabSz="415869">
              <a:lnSpc>
                <a:spcPts val="1051"/>
              </a:lnSpc>
              <a:spcBef>
                <a:spcPts val="180"/>
              </a:spcBef>
            </a:pPr>
            <a:r>
              <a:rPr sz="1350" b="1" spc="37" dirty="0">
                <a:solidFill>
                  <a:srgbClr val="14296B"/>
                </a:solidFill>
                <a:latin typeface="Arial"/>
                <a:cs typeface="Arial"/>
              </a:rPr>
              <a:t>Search </a:t>
            </a:r>
            <a:r>
              <a:rPr sz="1350" b="1" spc="32" dirty="0">
                <a:solidFill>
                  <a:srgbClr val="14296B"/>
                </a:solidFill>
                <a:latin typeface="Arial"/>
                <a:cs typeface="Arial"/>
              </a:rPr>
              <a:t>your  </a:t>
            </a:r>
            <a:endParaRPr lang="en-US" sz="1350" b="1" spc="32" dirty="0">
              <a:solidFill>
                <a:srgbClr val="14296B"/>
              </a:solidFill>
              <a:latin typeface="Arial"/>
              <a:cs typeface="Arial"/>
            </a:endParaRPr>
          </a:p>
          <a:p>
            <a:pPr marL="106277" marR="2311" indent="-100790" algn="ctr" defTabSz="415869">
              <a:lnSpc>
                <a:spcPts val="1051"/>
              </a:lnSpc>
              <a:spcBef>
                <a:spcPts val="180"/>
              </a:spcBef>
            </a:pPr>
            <a:r>
              <a:rPr sz="1350" b="1" spc="34" dirty="0">
                <a:solidFill>
                  <a:srgbClr val="14296B"/>
                </a:solidFill>
                <a:latin typeface="Arial"/>
                <a:cs typeface="Arial"/>
              </a:rPr>
              <a:t>Photos </a:t>
            </a:r>
            <a:r>
              <a:rPr sz="1350" b="1" spc="16" dirty="0">
                <a:solidFill>
                  <a:srgbClr val="14296B"/>
                </a:solidFill>
                <a:latin typeface="Arial"/>
                <a:cs typeface="Arial"/>
              </a:rPr>
              <a:t>via</a:t>
            </a:r>
            <a:r>
              <a:rPr sz="1350" b="1" spc="143" dirty="0">
                <a:solidFill>
                  <a:srgbClr val="14296B"/>
                </a:solidFill>
                <a:latin typeface="Arial"/>
                <a:cs typeface="Arial"/>
              </a:rPr>
              <a:t> </a:t>
            </a:r>
            <a:endParaRPr lang="en-US" sz="1350" b="1" spc="143" dirty="0">
              <a:solidFill>
                <a:srgbClr val="14296B"/>
              </a:solidFill>
              <a:latin typeface="Arial"/>
              <a:cs typeface="Arial"/>
            </a:endParaRPr>
          </a:p>
          <a:p>
            <a:pPr marL="106277" marR="2311" indent="-100790" algn="ctr" defTabSz="415869">
              <a:lnSpc>
                <a:spcPts val="1051"/>
              </a:lnSpc>
              <a:spcBef>
                <a:spcPts val="180"/>
              </a:spcBef>
            </a:pPr>
            <a:r>
              <a:rPr sz="1350" b="1" spc="48" dirty="0">
                <a:solidFill>
                  <a:srgbClr val="14296B"/>
                </a:solidFill>
                <a:latin typeface="Arial"/>
                <a:cs typeface="Arial"/>
              </a:rPr>
              <a:t>Hashtags</a:t>
            </a:r>
            <a:endParaRPr sz="1350" dirty="0">
              <a:solidFill>
                <a:prstClr val="black"/>
              </a:solidFill>
              <a:latin typeface="Arial"/>
              <a:cs typeface="Arial"/>
            </a:endParaRPr>
          </a:p>
        </p:txBody>
      </p:sp>
      <p:sp>
        <p:nvSpPr>
          <p:cNvPr id="19" name="object 19"/>
          <p:cNvSpPr/>
          <p:nvPr/>
        </p:nvSpPr>
        <p:spPr>
          <a:xfrm>
            <a:off x="3461225" y="3076685"/>
            <a:ext cx="333563" cy="333563"/>
          </a:xfrm>
          <a:custGeom>
            <a:avLst/>
            <a:gdLst/>
            <a:ahLst/>
            <a:cxnLst/>
            <a:rect l="l" t="t" r="r" b="b"/>
            <a:pathLst>
              <a:path w="733425" h="733425">
                <a:moveTo>
                  <a:pt x="366480" y="0"/>
                </a:moveTo>
                <a:lnTo>
                  <a:pt x="320510" y="2855"/>
                </a:lnTo>
                <a:lnTo>
                  <a:pt x="276243" y="11192"/>
                </a:lnTo>
                <a:lnTo>
                  <a:pt x="234024" y="24668"/>
                </a:lnTo>
                <a:lnTo>
                  <a:pt x="194196" y="42938"/>
                </a:lnTo>
                <a:lnTo>
                  <a:pt x="157102" y="65661"/>
                </a:lnTo>
                <a:lnTo>
                  <a:pt x="123086" y="92491"/>
                </a:lnTo>
                <a:lnTo>
                  <a:pt x="92491" y="123086"/>
                </a:lnTo>
                <a:lnTo>
                  <a:pt x="65661" y="157102"/>
                </a:lnTo>
                <a:lnTo>
                  <a:pt x="42938" y="194196"/>
                </a:lnTo>
                <a:lnTo>
                  <a:pt x="24668" y="234024"/>
                </a:lnTo>
                <a:lnTo>
                  <a:pt x="11192" y="276243"/>
                </a:lnTo>
                <a:lnTo>
                  <a:pt x="2855" y="320510"/>
                </a:lnTo>
                <a:lnTo>
                  <a:pt x="0" y="366480"/>
                </a:lnTo>
                <a:lnTo>
                  <a:pt x="2855" y="412451"/>
                </a:lnTo>
                <a:lnTo>
                  <a:pt x="11192" y="456718"/>
                </a:lnTo>
                <a:lnTo>
                  <a:pt x="24668" y="498937"/>
                </a:lnTo>
                <a:lnTo>
                  <a:pt x="42938" y="538765"/>
                </a:lnTo>
                <a:lnTo>
                  <a:pt x="65661" y="575859"/>
                </a:lnTo>
                <a:lnTo>
                  <a:pt x="92491" y="609875"/>
                </a:lnTo>
                <a:lnTo>
                  <a:pt x="123086" y="640470"/>
                </a:lnTo>
                <a:lnTo>
                  <a:pt x="157102" y="667300"/>
                </a:lnTo>
                <a:lnTo>
                  <a:pt x="194196" y="690023"/>
                </a:lnTo>
                <a:lnTo>
                  <a:pt x="234024" y="708293"/>
                </a:lnTo>
                <a:lnTo>
                  <a:pt x="276243" y="721769"/>
                </a:lnTo>
                <a:lnTo>
                  <a:pt x="320510" y="730106"/>
                </a:lnTo>
                <a:lnTo>
                  <a:pt x="366480" y="732961"/>
                </a:lnTo>
                <a:lnTo>
                  <a:pt x="412451" y="730106"/>
                </a:lnTo>
                <a:lnTo>
                  <a:pt x="456718" y="721769"/>
                </a:lnTo>
                <a:lnTo>
                  <a:pt x="498937" y="708293"/>
                </a:lnTo>
                <a:lnTo>
                  <a:pt x="538765" y="690023"/>
                </a:lnTo>
                <a:lnTo>
                  <a:pt x="575859" y="667300"/>
                </a:lnTo>
                <a:lnTo>
                  <a:pt x="609875" y="640470"/>
                </a:lnTo>
                <a:lnTo>
                  <a:pt x="640470" y="609875"/>
                </a:lnTo>
                <a:lnTo>
                  <a:pt x="667300" y="575859"/>
                </a:lnTo>
                <a:lnTo>
                  <a:pt x="690023" y="538765"/>
                </a:lnTo>
                <a:lnTo>
                  <a:pt x="708293" y="498937"/>
                </a:lnTo>
                <a:lnTo>
                  <a:pt x="721769" y="456718"/>
                </a:lnTo>
                <a:lnTo>
                  <a:pt x="730106" y="412451"/>
                </a:lnTo>
                <a:lnTo>
                  <a:pt x="732961" y="366480"/>
                </a:lnTo>
                <a:lnTo>
                  <a:pt x="730106" y="320510"/>
                </a:lnTo>
                <a:lnTo>
                  <a:pt x="721769" y="276243"/>
                </a:lnTo>
                <a:lnTo>
                  <a:pt x="708293" y="234024"/>
                </a:lnTo>
                <a:lnTo>
                  <a:pt x="690023" y="194196"/>
                </a:lnTo>
                <a:lnTo>
                  <a:pt x="667300" y="157102"/>
                </a:lnTo>
                <a:lnTo>
                  <a:pt x="640470" y="123086"/>
                </a:lnTo>
                <a:lnTo>
                  <a:pt x="609875" y="92491"/>
                </a:lnTo>
                <a:lnTo>
                  <a:pt x="575859" y="65661"/>
                </a:lnTo>
                <a:lnTo>
                  <a:pt x="538765" y="42938"/>
                </a:lnTo>
                <a:lnTo>
                  <a:pt x="498937" y="24668"/>
                </a:lnTo>
                <a:lnTo>
                  <a:pt x="456718" y="11192"/>
                </a:lnTo>
                <a:lnTo>
                  <a:pt x="412451" y="2855"/>
                </a:lnTo>
                <a:lnTo>
                  <a:pt x="36648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3461225" y="3076685"/>
            <a:ext cx="333563" cy="333563"/>
          </a:xfrm>
          <a:custGeom>
            <a:avLst/>
            <a:gdLst/>
            <a:ahLst/>
            <a:cxnLst/>
            <a:rect l="l" t="t" r="r" b="b"/>
            <a:pathLst>
              <a:path w="733425" h="733425">
                <a:moveTo>
                  <a:pt x="366480" y="732961"/>
                </a:moveTo>
                <a:lnTo>
                  <a:pt x="412451" y="730106"/>
                </a:lnTo>
                <a:lnTo>
                  <a:pt x="456718" y="721769"/>
                </a:lnTo>
                <a:lnTo>
                  <a:pt x="498937" y="708293"/>
                </a:lnTo>
                <a:lnTo>
                  <a:pt x="538765" y="690023"/>
                </a:lnTo>
                <a:lnTo>
                  <a:pt x="575859" y="667300"/>
                </a:lnTo>
                <a:lnTo>
                  <a:pt x="609875" y="640470"/>
                </a:lnTo>
                <a:lnTo>
                  <a:pt x="640470" y="609875"/>
                </a:lnTo>
                <a:lnTo>
                  <a:pt x="667300" y="575859"/>
                </a:lnTo>
                <a:lnTo>
                  <a:pt x="690023" y="538765"/>
                </a:lnTo>
                <a:lnTo>
                  <a:pt x="708293" y="498937"/>
                </a:lnTo>
                <a:lnTo>
                  <a:pt x="721769" y="456718"/>
                </a:lnTo>
                <a:lnTo>
                  <a:pt x="730106" y="412451"/>
                </a:lnTo>
                <a:lnTo>
                  <a:pt x="732961" y="366480"/>
                </a:lnTo>
                <a:lnTo>
                  <a:pt x="730106" y="320510"/>
                </a:lnTo>
                <a:lnTo>
                  <a:pt x="721769" y="276243"/>
                </a:lnTo>
                <a:lnTo>
                  <a:pt x="708293" y="234024"/>
                </a:lnTo>
                <a:lnTo>
                  <a:pt x="690023" y="194196"/>
                </a:lnTo>
                <a:lnTo>
                  <a:pt x="667300" y="157102"/>
                </a:lnTo>
                <a:lnTo>
                  <a:pt x="640470" y="123086"/>
                </a:lnTo>
                <a:lnTo>
                  <a:pt x="609875" y="92491"/>
                </a:lnTo>
                <a:lnTo>
                  <a:pt x="575859" y="65661"/>
                </a:lnTo>
                <a:lnTo>
                  <a:pt x="538765" y="42938"/>
                </a:lnTo>
                <a:lnTo>
                  <a:pt x="498937" y="24668"/>
                </a:lnTo>
                <a:lnTo>
                  <a:pt x="456718" y="11192"/>
                </a:lnTo>
                <a:lnTo>
                  <a:pt x="412451" y="2855"/>
                </a:lnTo>
                <a:lnTo>
                  <a:pt x="366480" y="0"/>
                </a:lnTo>
                <a:lnTo>
                  <a:pt x="320510" y="2855"/>
                </a:lnTo>
                <a:lnTo>
                  <a:pt x="276243" y="11192"/>
                </a:lnTo>
                <a:lnTo>
                  <a:pt x="234024" y="24668"/>
                </a:lnTo>
                <a:lnTo>
                  <a:pt x="194196" y="42938"/>
                </a:lnTo>
                <a:lnTo>
                  <a:pt x="157102" y="65661"/>
                </a:lnTo>
                <a:lnTo>
                  <a:pt x="123086" y="92491"/>
                </a:lnTo>
                <a:lnTo>
                  <a:pt x="92491" y="123086"/>
                </a:lnTo>
                <a:lnTo>
                  <a:pt x="65661" y="157102"/>
                </a:lnTo>
                <a:lnTo>
                  <a:pt x="42938" y="194196"/>
                </a:lnTo>
                <a:lnTo>
                  <a:pt x="24668" y="234024"/>
                </a:lnTo>
                <a:lnTo>
                  <a:pt x="11192" y="276243"/>
                </a:lnTo>
                <a:lnTo>
                  <a:pt x="2855" y="320510"/>
                </a:lnTo>
                <a:lnTo>
                  <a:pt x="0" y="366480"/>
                </a:lnTo>
                <a:lnTo>
                  <a:pt x="2855" y="412451"/>
                </a:lnTo>
                <a:lnTo>
                  <a:pt x="11192" y="456718"/>
                </a:lnTo>
                <a:lnTo>
                  <a:pt x="24668" y="498937"/>
                </a:lnTo>
                <a:lnTo>
                  <a:pt x="42938" y="538765"/>
                </a:lnTo>
                <a:lnTo>
                  <a:pt x="65661" y="575859"/>
                </a:lnTo>
                <a:lnTo>
                  <a:pt x="92491" y="609875"/>
                </a:lnTo>
                <a:lnTo>
                  <a:pt x="123086" y="640470"/>
                </a:lnTo>
                <a:lnTo>
                  <a:pt x="157102" y="667300"/>
                </a:lnTo>
                <a:lnTo>
                  <a:pt x="194196" y="690023"/>
                </a:lnTo>
                <a:lnTo>
                  <a:pt x="234024" y="708293"/>
                </a:lnTo>
                <a:lnTo>
                  <a:pt x="276243" y="721769"/>
                </a:lnTo>
                <a:lnTo>
                  <a:pt x="320510" y="730106"/>
                </a:lnTo>
                <a:lnTo>
                  <a:pt x="366480" y="732961"/>
                </a:lnTo>
                <a:close/>
              </a:path>
            </a:pathLst>
          </a:custGeom>
          <a:ln w="104708">
            <a:solidFill>
              <a:srgbClr val="FFFFFF"/>
            </a:solidFill>
          </a:ln>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3601709" y="3163638"/>
            <a:ext cx="79997" cy="159706"/>
          </a:xfrm>
          <a:custGeom>
            <a:avLst/>
            <a:gdLst/>
            <a:ahLst/>
            <a:cxnLst/>
            <a:rect l="l" t="t" r="r" b="b"/>
            <a:pathLst>
              <a:path w="175895" h="351154">
                <a:moveTo>
                  <a:pt x="0" y="350554"/>
                </a:moveTo>
                <a:lnTo>
                  <a:pt x="175282" y="175272"/>
                </a:lnTo>
                <a:lnTo>
                  <a:pt x="10" y="0"/>
                </a:lnTo>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3461225" y="4653315"/>
            <a:ext cx="333563" cy="333563"/>
          </a:xfrm>
          <a:custGeom>
            <a:avLst/>
            <a:gdLst/>
            <a:ahLst/>
            <a:cxnLst/>
            <a:rect l="l" t="t" r="r" b="b"/>
            <a:pathLst>
              <a:path w="733425" h="733425">
                <a:moveTo>
                  <a:pt x="366480" y="0"/>
                </a:moveTo>
                <a:lnTo>
                  <a:pt x="320510" y="2855"/>
                </a:lnTo>
                <a:lnTo>
                  <a:pt x="276243" y="11192"/>
                </a:lnTo>
                <a:lnTo>
                  <a:pt x="234024" y="24668"/>
                </a:lnTo>
                <a:lnTo>
                  <a:pt x="194196" y="42938"/>
                </a:lnTo>
                <a:lnTo>
                  <a:pt x="157102" y="65661"/>
                </a:lnTo>
                <a:lnTo>
                  <a:pt x="123086" y="92491"/>
                </a:lnTo>
                <a:lnTo>
                  <a:pt x="92491" y="123086"/>
                </a:lnTo>
                <a:lnTo>
                  <a:pt x="65661" y="157102"/>
                </a:lnTo>
                <a:lnTo>
                  <a:pt x="42938" y="194196"/>
                </a:lnTo>
                <a:lnTo>
                  <a:pt x="24668" y="234024"/>
                </a:lnTo>
                <a:lnTo>
                  <a:pt x="11192" y="276243"/>
                </a:lnTo>
                <a:lnTo>
                  <a:pt x="2855" y="320510"/>
                </a:lnTo>
                <a:lnTo>
                  <a:pt x="0" y="366480"/>
                </a:lnTo>
                <a:lnTo>
                  <a:pt x="2855" y="412451"/>
                </a:lnTo>
                <a:lnTo>
                  <a:pt x="11192" y="456718"/>
                </a:lnTo>
                <a:lnTo>
                  <a:pt x="24668" y="498937"/>
                </a:lnTo>
                <a:lnTo>
                  <a:pt x="42938" y="538765"/>
                </a:lnTo>
                <a:lnTo>
                  <a:pt x="65661" y="575859"/>
                </a:lnTo>
                <a:lnTo>
                  <a:pt x="92491" y="609875"/>
                </a:lnTo>
                <a:lnTo>
                  <a:pt x="123086" y="640470"/>
                </a:lnTo>
                <a:lnTo>
                  <a:pt x="157102" y="667300"/>
                </a:lnTo>
                <a:lnTo>
                  <a:pt x="194196" y="690023"/>
                </a:lnTo>
                <a:lnTo>
                  <a:pt x="234024" y="708293"/>
                </a:lnTo>
                <a:lnTo>
                  <a:pt x="276243" y="721769"/>
                </a:lnTo>
                <a:lnTo>
                  <a:pt x="320510" y="730106"/>
                </a:lnTo>
                <a:lnTo>
                  <a:pt x="366480" y="732961"/>
                </a:lnTo>
                <a:lnTo>
                  <a:pt x="412451" y="730106"/>
                </a:lnTo>
                <a:lnTo>
                  <a:pt x="456718" y="721769"/>
                </a:lnTo>
                <a:lnTo>
                  <a:pt x="498937" y="708293"/>
                </a:lnTo>
                <a:lnTo>
                  <a:pt x="538765" y="690023"/>
                </a:lnTo>
                <a:lnTo>
                  <a:pt x="575859" y="667300"/>
                </a:lnTo>
                <a:lnTo>
                  <a:pt x="609875" y="640470"/>
                </a:lnTo>
                <a:lnTo>
                  <a:pt x="640470" y="609875"/>
                </a:lnTo>
                <a:lnTo>
                  <a:pt x="667300" y="575859"/>
                </a:lnTo>
                <a:lnTo>
                  <a:pt x="690023" y="538765"/>
                </a:lnTo>
                <a:lnTo>
                  <a:pt x="708293" y="498937"/>
                </a:lnTo>
                <a:lnTo>
                  <a:pt x="721769" y="456718"/>
                </a:lnTo>
                <a:lnTo>
                  <a:pt x="730106" y="412451"/>
                </a:lnTo>
                <a:lnTo>
                  <a:pt x="732961" y="366480"/>
                </a:lnTo>
                <a:lnTo>
                  <a:pt x="730106" y="320510"/>
                </a:lnTo>
                <a:lnTo>
                  <a:pt x="721769" y="276243"/>
                </a:lnTo>
                <a:lnTo>
                  <a:pt x="708293" y="234024"/>
                </a:lnTo>
                <a:lnTo>
                  <a:pt x="690023" y="194196"/>
                </a:lnTo>
                <a:lnTo>
                  <a:pt x="667300" y="157102"/>
                </a:lnTo>
                <a:lnTo>
                  <a:pt x="640470" y="123086"/>
                </a:lnTo>
                <a:lnTo>
                  <a:pt x="609875" y="92491"/>
                </a:lnTo>
                <a:lnTo>
                  <a:pt x="575859" y="65661"/>
                </a:lnTo>
                <a:lnTo>
                  <a:pt x="538765" y="42938"/>
                </a:lnTo>
                <a:lnTo>
                  <a:pt x="498937" y="24668"/>
                </a:lnTo>
                <a:lnTo>
                  <a:pt x="456718" y="11192"/>
                </a:lnTo>
                <a:lnTo>
                  <a:pt x="412451" y="2855"/>
                </a:lnTo>
                <a:lnTo>
                  <a:pt x="36648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3461225" y="4653315"/>
            <a:ext cx="333563" cy="333563"/>
          </a:xfrm>
          <a:custGeom>
            <a:avLst/>
            <a:gdLst/>
            <a:ahLst/>
            <a:cxnLst/>
            <a:rect l="l" t="t" r="r" b="b"/>
            <a:pathLst>
              <a:path w="733425" h="733425">
                <a:moveTo>
                  <a:pt x="366480" y="0"/>
                </a:moveTo>
                <a:lnTo>
                  <a:pt x="320510" y="2855"/>
                </a:lnTo>
                <a:lnTo>
                  <a:pt x="276243" y="11192"/>
                </a:lnTo>
                <a:lnTo>
                  <a:pt x="234024" y="24668"/>
                </a:lnTo>
                <a:lnTo>
                  <a:pt x="194196" y="42938"/>
                </a:lnTo>
                <a:lnTo>
                  <a:pt x="157102" y="65661"/>
                </a:lnTo>
                <a:lnTo>
                  <a:pt x="123086" y="92491"/>
                </a:lnTo>
                <a:lnTo>
                  <a:pt x="92491" y="123086"/>
                </a:lnTo>
                <a:lnTo>
                  <a:pt x="65661" y="157102"/>
                </a:lnTo>
                <a:lnTo>
                  <a:pt x="42938" y="194196"/>
                </a:lnTo>
                <a:lnTo>
                  <a:pt x="24668" y="234024"/>
                </a:lnTo>
                <a:lnTo>
                  <a:pt x="11192" y="276243"/>
                </a:lnTo>
                <a:lnTo>
                  <a:pt x="2855" y="320510"/>
                </a:lnTo>
                <a:lnTo>
                  <a:pt x="0" y="366480"/>
                </a:lnTo>
                <a:lnTo>
                  <a:pt x="2855" y="412451"/>
                </a:lnTo>
                <a:lnTo>
                  <a:pt x="11192" y="456718"/>
                </a:lnTo>
                <a:lnTo>
                  <a:pt x="24668" y="498937"/>
                </a:lnTo>
                <a:lnTo>
                  <a:pt x="42938" y="538765"/>
                </a:lnTo>
                <a:lnTo>
                  <a:pt x="65661" y="575859"/>
                </a:lnTo>
                <a:lnTo>
                  <a:pt x="92491" y="609875"/>
                </a:lnTo>
                <a:lnTo>
                  <a:pt x="123086" y="640470"/>
                </a:lnTo>
                <a:lnTo>
                  <a:pt x="157102" y="667300"/>
                </a:lnTo>
                <a:lnTo>
                  <a:pt x="194196" y="690023"/>
                </a:lnTo>
                <a:lnTo>
                  <a:pt x="234024" y="708293"/>
                </a:lnTo>
                <a:lnTo>
                  <a:pt x="276243" y="721769"/>
                </a:lnTo>
                <a:lnTo>
                  <a:pt x="320510" y="730106"/>
                </a:lnTo>
                <a:lnTo>
                  <a:pt x="366480" y="732961"/>
                </a:lnTo>
                <a:lnTo>
                  <a:pt x="412451" y="730106"/>
                </a:lnTo>
                <a:lnTo>
                  <a:pt x="456718" y="721769"/>
                </a:lnTo>
                <a:lnTo>
                  <a:pt x="498937" y="708293"/>
                </a:lnTo>
                <a:lnTo>
                  <a:pt x="538765" y="690023"/>
                </a:lnTo>
                <a:lnTo>
                  <a:pt x="575859" y="667300"/>
                </a:lnTo>
                <a:lnTo>
                  <a:pt x="609875" y="640470"/>
                </a:lnTo>
                <a:lnTo>
                  <a:pt x="640470" y="609875"/>
                </a:lnTo>
                <a:lnTo>
                  <a:pt x="667300" y="575859"/>
                </a:lnTo>
                <a:lnTo>
                  <a:pt x="690023" y="538765"/>
                </a:lnTo>
                <a:lnTo>
                  <a:pt x="708293" y="498937"/>
                </a:lnTo>
                <a:lnTo>
                  <a:pt x="721769" y="456718"/>
                </a:lnTo>
                <a:lnTo>
                  <a:pt x="730106" y="412451"/>
                </a:lnTo>
                <a:lnTo>
                  <a:pt x="732961" y="366480"/>
                </a:lnTo>
                <a:lnTo>
                  <a:pt x="730106" y="320510"/>
                </a:lnTo>
                <a:lnTo>
                  <a:pt x="721769" y="276243"/>
                </a:lnTo>
                <a:lnTo>
                  <a:pt x="708293" y="234024"/>
                </a:lnTo>
                <a:lnTo>
                  <a:pt x="690023" y="194196"/>
                </a:lnTo>
                <a:lnTo>
                  <a:pt x="667300" y="157102"/>
                </a:lnTo>
                <a:lnTo>
                  <a:pt x="640470" y="123086"/>
                </a:lnTo>
                <a:lnTo>
                  <a:pt x="609875" y="92491"/>
                </a:lnTo>
                <a:lnTo>
                  <a:pt x="575859" y="65661"/>
                </a:lnTo>
                <a:lnTo>
                  <a:pt x="538765" y="42938"/>
                </a:lnTo>
                <a:lnTo>
                  <a:pt x="498937" y="24668"/>
                </a:lnTo>
                <a:lnTo>
                  <a:pt x="456718" y="11192"/>
                </a:lnTo>
                <a:lnTo>
                  <a:pt x="412451" y="2855"/>
                </a:lnTo>
                <a:lnTo>
                  <a:pt x="366480" y="0"/>
                </a:lnTo>
                <a:close/>
              </a:path>
            </a:pathLst>
          </a:custGeom>
          <a:ln w="104708">
            <a:solidFill>
              <a:srgbClr val="FFFFFF"/>
            </a:solidFill>
          </a:ln>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3574375" y="4740282"/>
            <a:ext cx="79997" cy="159706"/>
          </a:xfrm>
          <a:custGeom>
            <a:avLst/>
            <a:gdLst/>
            <a:ahLst/>
            <a:cxnLst/>
            <a:rect l="l" t="t" r="r" b="b"/>
            <a:pathLst>
              <a:path w="175895" h="351154">
                <a:moveTo>
                  <a:pt x="175282" y="0"/>
                </a:moveTo>
                <a:lnTo>
                  <a:pt x="0" y="175282"/>
                </a:lnTo>
                <a:lnTo>
                  <a:pt x="175272" y="350554"/>
                </a:lnTo>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5544672" y="3076685"/>
            <a:ext cx="333563" cy="333563"/>
          </a:xfrm>
          <a:custGeom>
            <a:avLst/>
            <a:gdLst/>
            <a:ahLst/>
            <a:cxnLst/>
            <a:rect l="l" t="t" r="r" b="b"/>
            <a:pathLst>
              <a:path w="733425" h="733425">
                <a:moveTo>
                  <a:pt x="366480" y="0"/>
                </a:moveTo>
                <a:lnTo>
                  <a:pt x="320510" y="2855"/>
                </a:lnTo>
                <a:lnTo>
                  <a:pt x="276243" y="11192"/>
                </a:lnTo>
                <a:lnTo>
                  <a:pt x="234024" y="24668"/>
                </a:lnTo>
                <a:lnTo>
                  <a:pt x="194196" y="42938"/>
                </a:lnTo>
                <a:lnTo>
                  <a:pt x="157102" y="65661"/>
                </a:lnTo>
                <a:lnTo>
                  <a:pt x="123086" y="92491"/>
                </a:lnTo>
                <a:lnTo>
                  <a:pt x="92491" y="123086"/>
                </a:lnTo>
                <a:lnTo>
                  <a:pt x="65661" y="157102"/>
                </a:lnTo>
                <a:lnTo>
                  <a:pt x="42938" y="194196"/>
                </a:lnTo>
                <a:lnTo>
                  <a:pt x="24668" y="234024"/>
                </a:lnTo>
                <a:lnTo>
                  <a:pt x="11192" y="276243"/>
                </a:lnTo>
                <a:lnTo>
                  <a:pt x="2855" y="320510"/>
                </a:lnTo>
                <a:lnTo>
                  <a:pt x="0" y="366480"/>
                </a:lnTo>
                <a:lnTo>
                  <a:pt x="2855" y="412451"/>
                </a:lnTo>
                <a:lnTo>
                  <a:pt x="11192" y="456718"/>
                </a:lnTo>
                <a:lnTo>
                  <a:pt x="24668" y="498937"/>
                </a:lnTo>
                <a:lnTo>
                  <a:pt x="42938" y="538765"/>
                </a:lnTo>
                <a:lnTo>
                  <a:pt x="65661" y="575859"/>
                </a:lnTo>
                <a:lnTo>
                  <a:pt x="92491" y="609875"/>
                </a:lnTo>
                <a:lnTo>
                  <a:pt x="123086" y="640470"/>
                </a:lnTo>
                <a:lnTo>
                  <a:pt x="157102" y="667300"/>
                </a:lnTo>
                <a:lnTo>
                  <a:pt x="194196" y="690023"/>
                </a:lnTo>
                <a:lnTo>
                  <a:pt x="234024" y="708293"/>
                </a:lnTo>
                <a:lnTo>
                  <a:pt x="276243" y="721769"/>
                </a:lnTo>
                <a:lnTo>
                  <a:pt x="320510" y="730106"/>
                </a:lnTo>
                <a:lnTo>
                  <a:pt x="366480" y="732961"/>
                </a:lnTo>
                <a:lnTo>
                  <a:pt x="412451" y="730106"/>
                </a:lnTo>
                <a:lnTo>
                  <a:pt x="456718" y="721769"/>
                </a:lnTo>
                <a:lnTo>
                  <a:pt x="498937" y="708293"/>
                </a:lnTo>
                <a:lnTo>
                  <a:pt x="538765" y="690023"/>
                </a:lnTo>
                <a:lnTo>
                  <a:pt x="575859" y="667300"/>
                </a:lnTo>
                <a:lnTo>
                  <a:pt x="609875" y="640470"/>
                </a:lnTo>
                <a:lnTo>
                  <a:pt x="640470" y="609875"/>
                </a:lnTo>
                <a:lnTo>
                  <a:pt x="667300" y="575859"/>
                </a:lnTo>
                <a:lnTo>
                  <a:pt x="690023" y="538765"/>
                </a:lnTo>
                <a:lnTo>
                  <a:pt x="708293" y="498937"/>
                </a:lnTo>
                <a:lnTo>
                  <a:pt x="721769" y="456718"/>
                </a:lnTo>
                <a:lnTo>
                  <a:pt x="730106" y="412451"/>
                </a:lnTo>
                <a:lnTo>
                  <a:pt x="732961" y="366480"/>
                </a:lnTo>
                <a:lnTo>
                  <a:pt x="730106" y="320510"/>
                </a:lnTo>
                <a:lnTo>
                  <a:pt x="721769" y="276243"/>
                </a:lnTo>
                <a:lnTo>
                  <a:pt x="708293" y="234024"/>
                </a:lnTo>
                <a:lnTo>
                  <a:pt x="690023" y="194196"/>
                </a:lnTo>
                <a:lnTo>
                  <a:pt x="667300" y="157102"/>
                </a:lnTo>
                <a:lnTo>
                  <a:pt x="640470" y="123086"/>
                </a:lnTo>
                <a:lnTo>
                  <a:pt x="609875" y="92491"/>
                </a:lnTo>
                <a:lnTo>
                  <a:pt x="575859" y="65661"/>
                </a:lnTo>
                <a:lnTo>
                  <a:pt x="538765" y="42938"/>
                </a:lnTo>
                <a:lnTo>
                  <a:pt x="498937" y="24668"/>
                </a:lnTo>
                <a:lnTo>
                  <a:pt x="456718" y="11192"/>
                </a:lnTo>
                <a:lnTo>
                  <a:pt x="412451" y="2855"/>
                </a:lnTo>
                <a:lnTo>
                  <a:pt x="36648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5544672" y="3076685"/>
            <a:ext cx="333563" cy="333563"/>
          </a:xfrm>
          <a:custGeom>
            <a:avLst/>
            <a:gdLst/>
            <a:ahLst/>
            <a:cxnLst/>
            <a:rect l="l" t="t" r="r" b="b"/>
            <a:pathLst>
              <a:path w="733425" h="733425">
                <a:moveTo>
                  <a:pt x="366480" y="732961"/>
                </a:moveTo>
                <a:lnTo>
                  <a:pt x="412451" y="730106"/>
                </a:lnTo>
                <a:lnTo>
                  <a:pt x="456718" y="721769"/>
                </a:lnTo>
                <a:lnTo>
                  <a:pt x="498937" y="708293"/>
                </a:lnTo>
                <a:lnTo>
                  <a:pt x="538765" y="690023"/>
                </a:lnTo>
                <a:lnTo>
                  <a:pt x="575859" y="667300"/>
                </a:lnTo>
                <a:lnTo>
                  <a:pt x="609875" y="640470"/>
                </a:lnTo>
                <a:lnTo>
                  <a:pt x="640470" y="609875"/>
                </a:lnTo>
                <a:lnTo>
                  <a:pt x="667300" y="575859"/>
                </a:lnTo>
                <a:lnTo>
                  <a:pt x="690023" y="538765"/>
                </a:lnTo>
                <a:lnTo>
                  <a:pt x="708293" y="498937"/>
                </a:lnTo>
                <a:lnTo>
                  <a:pt x="721769" y="456718"/>
                </a:lnTo>
                <a:lnTo>
                  <a:pt x="730106" y="412451"/>
                </a:lnTo>
                <a:lnTo>
                  <a:pt x="732961" y="366480"/>
                </a:lnTo>
                <a:lnTo>
                  <a:pt x="730106" y="320510"/>
                </a:lnTo>
                <a:lnTo>
                  <a:pt x="721769" y="276243"/>
                </a:lnTo>
                <a:lnTo>
                  <a:pt x="708293" y="234024"/>
                </a:lnTo>
                <a:lnTo>
                  <a:pt x="690023" y="194196"/>
                </a:lnTo>
                <a:lnTo>
                  <a:pt x="667300" y="157102"/>
                </a:lnTo>
                <a:lnTo>
                  <a:pt x="640470" y="123086"/>
                </a:lnTo>
                <a:lnTo>
                  <a:pt x="609875" y="92491"/>
                </a:lnTo>
                <a:lnTo>
                  <a:pt x="575859" y="65661"/>
                </a:lnTo>
                <a:lnTo>
                  <a:pt x="538765" y="42938"/>
                </a:lnTo>
                <a:lnTo>
                  <a:pt x="498937" y="24668"/>
                </a:lnTo>
                <a:lnTo>
                  <a:pt x="456718" y="11192"/>
                </a:lnTo>
                <a:lnTo>
                  <a:pt x="412451" y="2855"/>
                </a:lnTo>
                <a:lnTo>
                  <a:pt x="366480" y="0"/>
                </a:lnTo>
                <a:lnTo>
                  <a:pt x="320510" y="2855"/>
                </a:lnTo>
                <a:lnTo>
                  <a:pt x="276243" y="11192"/>
                </a:lnTo>
                <a:lnTo>
                  <a:pt x="234024" y="24668"/>
                </a:lnTo>
                <a:lnTo>
                  <a:pt x="194196" y="42938"/>
                </a:lnTo>
                <a:lnTo>
                  <a:pt x="157102" y="65661"/>
                </a:lnTo>
                <a:lnTo>
                  <a:pt x="123086" y="92491"/>
                </a:lnTo>
                <a:lnTo>
                  <a:pt x="92491" y="123086"/>
                </a:lnTo>
                <a:lnTo>
                  <a:pt x="65661" y="157102"/>
                </a:lnTo>
                <a:lnTo>
                  <a:pt x="42938" y="194196"/>
                </a:lnTo>
                <a:lnTo>
                  <a:pt x="24668" y="234024"/>
                </a:lnTo>
                <a:lnTo>
                  <a:pt x="11192" y="276243"/>
                </a:lnTo>
                <a:lnTo>
                  <a:pt x="2855" y="320510"/>
                </a:lnTo>
                <a:lnTo>
                  <a:pt x="0" y="366480"/>
                </a:lnTo>
                <a:lnTo>
                  <a:pt x="2855" y="412451"/>
                </a:lnTo>
                <a:lnTo>
                  <a:pt x="11192" y="456718"/>
                </a:lnTo>
                <a:lnTo>
                  <a:pt x="24668" y="498937"/>
                </a:lnTo>
                <a:lnTo>
                  <a:pt x="42938" y="538765"/>
                </a:lnTo>
                <a:lnTo>
                  <a:pt x="65661" y="575859"/>
                </a:lnTo>
                <a:lnTo>
                  <a:pt x="92491" y="609875"/>
                </a:lnTo>
                <a:lnTo>
                  <a:pt x="123086" y="640470"/>
                </a:lnTo>
                <a:lnTo>
                  <a:pt x="157102" y="667300"/>
                </a:lnTo>
                <a:lnTo>
                  <a:pt x="194196" y="690023"/>
                </a:lnTo>
                <a:lnTo>
                  <a:pt x="234024" y="708293"/>
                </a:lnTo>
                <a:lnTo>
                  <a:pt x="276243" y="721769"/>
                </a:lnTo>
                <a:lnTo>
                  <a:pt x="320510" y="730106"/>
                </a:lnTo>
                <a:lnTo>
                  <a:pt x="366480" y="732961"/>
                </a:lnTo>
                <a:close/>
              </a:path>
            </a:pathLst>
          </a:custGeom>
          <a:ln w="104708">
            <a:solidFill>
              <a:srgbClr val="FFFFFF"/>
            </a:solidFill>
          </a:ln>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5685157" y="3163638"/>
            <a:ext cx="79997" cy="159706"/>
          </a:xfrm>
          <a:custGeom>
            <a:avLst/>
            <a:gdLst/>
            <a:ahLst/>
            <a:cxnLst/>
            <a:rect l="l" t="t" r="r" b="b"/>
            <a:pathLst>
              <a:path w="175895" h="351154">
                <a:moveTo>
                  <a:pt x="0" y="350554"/>
                </a:moveTo>
                <a:lnTo>
                  <a:pt x="175282" y="175272"/>
                </a:lnTo>
                <a:lnTo>
                  <a:pt x="10" y="0"/>
                </a:lnTo>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6544727" y="3843208"/>
            <a:ext cx="333563" cy="333563"/>
          </a:xfrm>
          <a:custGeom>
            <a:avLst/>
            <a:gdLst/>
            <a:ahLst/>
            <a:cxnLst/>
            <a:rect l="l" t="t" r="r" b="b"/>
            <a:pathLst>
              <a:path w="733425" h="733425">
                <a:moveTo>
                  <a:pt x="366480" y="0"/>
                </a:moveTo>
                <a:lnTo>
                  <a:pt x="320510" y="2855"/>
                </a:lnTo>
                <a:lnTo>
                  <a:pt x="276243" y="11192"/>
                </a:lnTo>
                <a:lnTo>
                  <a:pt x="234024" y="24668"/>
                </a:lnTo>
                <a:lnTo>
                  <a:pt x="194196" y="42938"/>
                </a:lnTo>
                <a:lnTo>
                  <a:pt x="157102" y="65661"/>
                </a:lnTo>
                <a:lnTo>
                  <a:pt x="123086" y="92491"/>
                </a:lnTo>
                <a:lnTo>
                  <a:pt x="92491" y="123086"/>
                </a:lnTo>
                <a:lnTo>
                  <a:pt x="65661" y="157102"/>
                </a:lnTo>
                <a:lnTo>
                  <a:pt x="42938" y="194196"/>
                </a:lnTo>
                <a:lnTo>
                  <a:pt x="24668" y="234024"/>
                </a:lnTo>
                <a:lnTo>
                  <a:pt x="11192" y="276243"/>
                </a:lnTo>
                <a:lnTo>
                  <a:pt x="2855" y="320510"/>
                </a:lnTo>
                <a:lnTo>
                  <a:pt x="0" y="366480"/>
                </a:lnTo>
                <a:lnTo>
                  <a:pt x="2855" y="412451"/>
                </a:lnTo>
                <a:lnTo>
                  <a:pt x="11192" y="456718"/>
                </a:lnTo>
                <a:lnTo>
                  <a:pt x="24668" y="498937"/>
                </a:lnTo>
                <a:lnTo>
                  <a:pt x="42938" y="538765"/>
                </a:lnTo>
                <a:lnTo>
                  <a:pt x="65661" y="575859"/>
                </a:lnTo>
                <a:lnTo>
                  <a:pt x="92491" y="609875"/>
                </a:lnTo>
                <a:lnTo>
                  <a:pt x="123086" y="640470"/>
                </a:lnTo>
                <a:lnTo>
                  <a:pt x="157102" y="667300"/>
                </a:lnTo>
                <a:lnTo>
                  <a:pt x="194196" y="690023"/>
                </a:lnTo>
                <a:lnTo>
                  <a:pt x="234024" y="708293"/>
                </a:lnTo>
                <a:lnTo>
                  <a:pt x="276243" y="721769"/>
                </a:lnTo>
                <a:lnTo>
                  <a:pt x="320510" y="730106"/>
                </a:lnTo>
                <a:lnTo>
                  <a:pt x="366480" y="732961"/>
                </a:lnTo>
                <a:lnTo>
                  <a:pt x="412451" y="730106"/>
                </a:lnTo>
                <a:lnTo>
                  <a:pt x="456718" y="721769"/>
                </a:lnTo>
                <a:lnTo>
                  <a:pt x="498937" y="708293"/>
                </a:lnTo>
                <a:lnTo>
                  <a:pt x="538765" y="690023"/>
                </a:lnTo>
                <a:lnTo>
                  <a:pt x="575859" y="667300"/>
                </a:lnTo>
                <a:lnTo>
                  <a:pt x="609875" y="640470"/>
                </a:lnTo>
                <a:lnTo>
                  <a:pt x="640470" y="609875"/>
                </a:lnTo>
                <a:lnTo>
                  <a:pt x="667300" y="575859"/>
                </a:lnTo>
                <a:lnTo>
                  <a:pt x="690023" y="538765"/>
                </a:lnTo>
                <a:lnTo>
                  <a:pt x="708293" y="498937"/>
                </a:lnTo>
                <a:lnTo>
                  <a:pt x="721769" y="456718"/>
                </a:lnTo>
                <a:lnTo>
                  <a:pt x="730106" y="412451"/>
                </a:lnTo>
                <a:lnTo>
                  <a:pt x="732961" y="366480"/>
                </a:lnTo>
                <a:lnTo>
                  <a:pt x="730106" y="320510"/>
                </a:lnTo>
                <a:lnTo>
                  <a:pt x="721769" y="276243"/>
                </a:lnTo>
                <a:lnTo>
                  <a:pt x="708293" y="234024"/>
                </a:lnTo>
                <a:lnTo>
                  <a:pt x="690023" y="194196"/>
                </a:lnTo>
                <a:lnTo>
                  <a:pt x="667300" y="157102"/>
                </a:lnTo>
                <a:lnTo>
                  <a:pt x="640470" y="123086"/>
                </a:lnTo>
                <a:lnTo>
                  <a:pt x="609875" y="92491"/>
                </a:lnTo>
                <a:lnTo>
                  <a:pt x="575859" y="65661"/>
                </a:lnTo>
                <a:lnTo>
                  <a:pt x="538765" y="42938"/>
                </a:lnTo>
                <a:lnTo>
                  <a:pt x="498937" y="24668"/>
                </a:lnTo>
                <a:lnTo>
                  <a:pt x="456718" y="11192"/>
                </a:lnTo>
                <a:lnTo>
                  <a:pt x="412451" y="2855"/>
                </a:lnTo>
                <a:lnTo>
                  <a:pt x="36648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6544727" y="3843208"/>
            <a:ext cx="333563" cy="333563"/>
          </a:xfrm>
          <a:custGeom>
            <a:avLst/>
            <a:gdLst/>
            <a:ahLst/>
            <a:cxnLst/>
            <a:rect l="l" t="t" r="r" b="b"/>
            <a:pathLst>
              <a:path w="733425" h="733425">
                <a:moveTo>
                  <a:pt x="0" y="366480"/>
                </a:moveTo>
                <a:lnTo>
                  <a:pt x="2855" y="412451"/>
                </a:lnTo>
                <a:lnTo>
                  <a:pt x="11192" y="456718"/>
                </a:lnTo>
                <a:lnTo>
                  <a:pt x="24668" y="498937"/>
                </a:lnTo>
                <a:lnTo>
                  <a:pt x="42938" y="538765"/>
                </a:lnTo>
                <a:lnTo>
                  <a:pt x="65661" y="575859"/>
                </a:lnTo>
                <a:lnTo>
                  <a:pt x="92491" y="609875"/>
                </a:lnTo>
                <a:lnTo>
                  <a:pt x="123086" y="640470"/>
                </a:lnTo>
                <a:lnTo>
                  <a:pt x="157102" y="667300"/>
                </a:lnTo>
                <a:lnTo>
                  <a:pt x="194196" y="690023"/>
                </a:lnTo>
                <a:lnTo>
                  <a:pt x="234024" y="708293"/>
                </a:lnTo>
                <a:lnTo>
                  <a:pt x="276243" y="721769"/>
                </a:lnTo>
                <a:lnTo>
                  <a:pt x="320510" y="730106"/>
                </a:lnTo>
                <a:lnTo>
                  <a:pt x="366480" y="732961"/>
                </a:lnTo>
                <a:lnTo>
                  <a:pt x="412451" y="730106"/>
                </a:lnTo>
                <a:lnTo>
                  <a:pt x="456718" y="721769"/>
                </a:lnTo>
                <a:lnTo>
                  <a:pt x="498937" y="708293"/>
                </a:lnTo>
                <a:lnTo>
                  <a:pt x="538765" y="690023"/>
                </a:lnTo>
                <a:lnTo>
                  <a:pt x="575859" y="667300"/>
                </a:lnTo>
                <a:lnTo>
                  <a:pt x="609875" y="640470"/>
                </a:lnTo>
                <a:lnTo>
                  <a:pt x="640470" y="609875"/>
                </a:lnTo>
                <a:lnTo>
                  <a:pt x="667300" y="575859"/>
                </a:lnTo>
                <a:lnTo>
                  <a:pt x="690023" y="538765"/>
                </a:lnTo>
                <a:lnTo>
                  <a:pt x="708293" y="498937"/>
                </a:lnTo>
                <a:lnTo>
                  <a:pt x="721769" y="456718"/>
                </a:lnTo>
                <a:lnTo>
                  <a:pt x="730106" y="412451"/>
                </a:lnTo>
                <a:lnTo>
                  <a:pt x="732961" y="366480"/>
                </a:lnTo>
                <a:lnTo>
                  <a:pt x="730106" y="320510"/>
                </a:lnTo>
                <a:lnTo>
                  <a:pt x="721769" y="276243"/>
                </a:lnTo>
                <a:lnTo>
                  <a:pt x="708293" y="234024"/>
                </a:lnTo>
                <a:lnTo>
                  <a:pt x="690023" y="194196"/>
                </a:lnTo>
                <a:lnTo>
                  <a:pt x="667300" y="157102"/>
                </a:lnTo>
                <a:lnTo>
                  <a:pt x="640470" y="123086"/>
                </a:lnTo>
                <a:lnTo>
                  <a:pt x="609875" y="92491"/>
                </a:lnTo>
                <a:lnTo>
                  <a:pt x="575859" y="65661"/>
                </a:lnTo>
                <a:lnTo>
                  <a:pt x="538765" y="42938"/>
                </a:lnTo>
                <a:lnTo>
                  <a:pt x="498937" y="24668"/>
                </a:lnTo>
                <a:lnTo>
                  <a:pt x="456718" y="11192"/>
                </a:lnTo>
                <a:lnTo>
                  <a:pt x="412451" y="2855"/>
                </a:lnTo>
                <a:lnTo>
                  <a:pt x="366480" y="0"/>
                </a:lnTo>
                <a:lnTo>
                  <a:pt x="320510" y="2855"/>
                </a:lnTo>
                <a:lnTo>
                  <a:pt x="276243" y="11192"/>
                </a:lnTo>
                <a:lnTo>
                  <a:pt x="234024" y="24668"/>
                </a:lnTo>
                <a:lnTo>
                  <a:pt x="194196" y="42938"/>
                </a:lnTo>
                <a:lnTo>
                  <a:pt x="157102" y="65661"/>
                </a:lnTo>
                <a:lnTo>
                  <a:pt x="123086" y="92491"/>
                </a:lnTo>
                <a:lnTo>
                  <a:pt x="92491" y="123086"/>
                </a:lnTo>
                <a:lnTo>
                  <a:pt x="65661" y="157102"/>
                </a:lnTo>
                <a:lnTo>
                  <a:pt x="42938" y="194196"/>
                </a:lnTo>
                <a:lnTo>
                  <a:pt x="24668" y="234024"/>
                </a:lnTo>
                <a:lnTo>
                  <a:pt x="11192" y="276243"/>
                </a:lnTo>
                <a:lnTo>
                  <a:pt x="2855" y="320510"/>
                </a:lnTo>
                <a:lnTo>
                  <a:pt x="0" y="366480"/>
                </a:lnTo>
                <a:close/>
              </a:path>
            </a:pathLst>
          </a:custGeom>
          <a:ln w="104708">
            <a:solidFill>
              <a:srgbClr val="FFFFFF"/>
            </a:solidFill>
          </a:ln>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6631685" y="3983698"/>
            <a:ext cx="159706" cy="79997"/>
          </a:xfrm>
          <a:custGeom>
            <a:avLst/>
            <a:gdLst/>
            <a:ahLst/>
            <a:cxnLst/>
            <a:rect l="l" t="t" r="r" b="b"/>
            <a:pathLst>
              <a:path w="351155" h="175895">
                <a:moveTo>
                  <a:pt x="0" y="0"/>
                </a:moveTo>
                <a:lnTo>
                  <a:pt x="175282" y="175282"/>
                </a:lnTo>
                <a:lnTo>
                  <a:pt x="350554" y="10"/>
                </a:lnTo>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5544672" y="4653315"/>
            <a:ext cx="333563" cy="333563"/>
          </a:xfrm>
          <a:custGeom>
            <a:avLst/>
            <a:gdLst/>
            <a:ahLst/>
            <a:cxnLst/>
            <a:rect l="l" t="t" r="r" b="b"/>
            <a:pathLst>
              <a:path w="733425" h="733425">
                <a:moveTo>
                  <a:pt x="366480" y="0"/>
                </a:moveTo>
                <a:lnTo>
                  <a:pt x="320510" y="2855"/>
                </a:lnTo>
                <a:lnTo>
                  <a:pt x="276243" y="11192"/>
                </a:lnTo>
                <a:lnTo>
                  <a:pt x="234024" y="24668"/>
                </a:lnTo>
                <a:lnTo>
                  <a:pt x="194196" y="42938"/>
                </a:lnTo>
                <a:lnTo>
                  <a:pt x="157102" y="65661"/>
                </a:lnTo>
                <a:lnTo>
                  <a:pt x="123086" y="92491"/>
                </a:lnTo>
                <a:lnTo>
                  <a:pt x="92491" y="123086"/>
                </a:lnTo>
                <a:lnTo>
                  <a:pt x="65661" y="157102"/>
                </a:lnTo>
                <a:lnTo>
                  <a:pt x="42938" y="194196"/>
                </a:lnTo>
                <a:lnTo>
                  <a:pt x="24668" y="234024"/>
                </a:lnTo>
                <a:lnTo>
                  <a:pt x="11192" y="276243"/>
                </a:lnTo>
                <a:lnTo>
                  <a:pt x="2855" y="320510"/>
                </a:lnTo>
                <a:lnTo>
                  <a:pt x="0" y="366480"/>
                </a:lnTo>
                <a:lnTo>
                  <a:pt x="2855" y="412451"/>
                </a:lnTo>
                <a:lnTo>
                  <a:pt x="11192" y="456718"/>
                </a:lnTo>
                <a:lnTo>
                  <a:pt x="24668" y="498937"/>
                </a:lnTo>
                <a:lnTo>
                  <a:pt x="42938" y="538765"/>
                </a:lnTo>
                <a:lnTo>
                  <a:pt x="65661" y="575859"/>
                </a:lnTo>
                <a:lnTo>
                  <a:pt x="92491" y="609875"/>
                </a:lnTo>
                <a:lnTo>
                  <a:pt x="123086" y="640470"/>
                </a:lnTo>
                <a:lnTo>
                  <a:pt x="157102" y="667300"/>
                </a:lnTo>
                <a:lnTo>
                  <a:pt x="194196" y="690023"/>
                </a:lnTo>
                <a:lnTo>
                  <a:pt x="234024" y="708293"/>
                </a:lnTo>
                <a:lnTo>
                  <a:pt x="276243" y="721769"/>
                </a:lnTo>
                <a:lnTo>
                  <a:pt x="320510" y="730106"/>
                </a:lnTo>
                <a:lnTo>
                  <a:pt x="366480" y="732961"/>
                </a:lnTo>
                <a:lnTo>
                  <a:pt x="412451" y="730106"/>
                </a:lnTo>
                <a:lnTo>
                  <a:pt x="456718" y="721769"/>
                </a:lnTo>
                <a:lnTo>
                  <a:pt x="498937" y="708293"/>
                </a:lnTo>
                <a:lnTo>
                  <a:pt x="538765" y="690023"/>
                </a:lnTo>
                <a:lnTo>
                  <a:pt x="575859" y="667300"/>
                </a:lnTo>
                <a:lnTo>
                  <a:pt x="609875" y="640470"/>
                </a:lnTo>
                <a:lnTo>
                  <a:pt x="640470" y="609875"/>
                </a:lnTo>
                <a:lnTo>
                  <a:pt x="667300" y="575859"/>
                </a:lnTo>
                <a:lnTo>
                  <a:pt x="690023" y="538765"/>
                </a:lnTo>
                <a:lnTo>
                  <a:pt x="708293" y="498937"/>
                </a:lnTo>
                <a:lnTo>
                  <a:pt x="721769" y="456718"/>
                </a:lnTo>
                <a:lnTo>
                  <a:pt x="730106" y="412451"/>
                </a:lnTo>
                <a:lnTo>
                  <a:pt x="732961" y="366480"/>
                </a:lnTo>
                <a:lnTo>
                  <a:pt x="730106" y="320510"/>
                </a:lnTo>
                <a:lnTo>
                  <a:pt x="721769" y="276243"/>
                </a:lnTo>
                <a:lnTo>
                  <a:pt x="708293" y="234024"/>
                </a:lnTo>
                <a:lnTo>
                  <a:pt x="690023" y="194196"/>
                </a:lnTo>
                <a:lnTo>
                  <a:pt x="667300" y="157102"/>
                </a:lnTo>
                <a:lnTo>
                  <a:pt x="640470" y="123086"/>
                </a:lnTo>
                <a:lnTo>
                  <a:pt x="609875" y="92491"/>
                </a:lnTo>
                <a:lnTo>
                  <a:pt x="575859" y="65661"/>
                </a:lnTo>
                <a:lnTo>
                  <a:pt x="538765" y="42938"/>
                </a:lnTo>
                <a:lnTo>
                  <a:pt x="498937" y="24668"/>
                </a:lnTo>
                <a:lnTo>
                  <a:pt x="456718" y="11192"/>
                </a:lnTo>
                <a:lnTo>
                  <a:pt x="412451" y="2855"/>
                </a:lnTo>
                <a:lnTo>
                  <a:pt x="36648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5544672" y="4653315"/>
            <a:ext cx="333563" cy="333563"/>
          </a:xfrm>
          <a:custGeom>
            <a:avLst/>
            <a:gdLst/>
            <a:ahLst/>
            <a:cxnLst/>
            <a:rect l="l" t="t" r="r" b="b"/>
            <a:pathLst>
              <a:path w="733425" h="733425">
                <a:moveTo>
                  <a:pt x="366480" y="0"/>
                </a:moveTo>
                <a:lnTo>
                  <a:pt x="320510" y="2855"/>
                </a:lnTo>
                <a:lnTo>
                  <a:pt x="276243" y="11192"/>
                </a:lnTo>
                <a:lnTo>
                  <a:pt x="234024" y="24668"/>
                </a:lnTo>
                <a:lnTo>
                  <a:pt x="194196" y="42938"/>
                </a:lnTo>
                <a:lnTo>
                  <a:pt x="157102" y="65661"/>
                </a:lnTo>
                <a:lnTo>
                  <a:pt x="123086" y="92491"/>
                </a:lnTo>
                <a:lnTo>
                  <a:pt x="92491" y="123086"/>
                </a:lnTo>
                <a:lnTo>
                  <a:pt x="65661" y="157102"/>
                </a:lnTo>
                <a:lnTo>
                  <a:pt x="42938" y="194196"/>
                </a:lnTo>
                <a:lnTo>
                  <a:pt x="24668" y="234024"/>
                </a:lnTo>
                <a:lnTo>
                  <a:pt x="11192" y="276243"/>
                </a:lnTo>
                <a:lnTo>
                  <a:pt x="2855" y="320510"/>
                </a:lnTo>
                <a:lnTo>
                  <a:pt x="0" y="366480"/>
                </a:lnTo>
                <a:lnTo>
                  <a:pt x="2855" y="412451"/>
                </a:lnTo>
                <a:lnTo>
                  <a:pt x="11192" y="456718"/>
                </a:lnTo>
                <a:lnTo>
                  <a:pt x="24668" y="498937"/>
                </a:lnTo>
                <a:lnTo>
                  <a:pt x="42938" y="538765"/>
                </a:lnTo>
                <a:lnTo>
                  <a:pt x="65661" y="575859"/>
                </a:lnTo>
                <a:lnTo>
                  <a:pt x="92491" y="609875"/>
                </a:lnTo>
                <a:lnTo>
                  <a:pt x="123086" y="640470"/>
                </a:lnTo>
                <a:lnTo>
                  <a:pt x="157102" y="667300"/>
                </a:lnTo>
                <a:lnTo>
                  <a:pt x="194196" y="690023"/>
                </a:lnTo>
                <a:lnTo>
                  <a:pt x="234024" y="708293"/>
                </a:lnTo>
                <a:lnTo>
                  <a:pt x="276243" y="721769"/>
                </a:lnTo>
                <a:lnTo>
                  <a:pt x="320510" y="730106"/>
                </a:lnTo>
                <a:lnTo>
                  <a:pt x="366480" y="732961"/>
                </a:lnTo>
                <a:lnTo>
                  <a:pt x="412451" y="730106"/>
                </a:lnTo>
                <a:lnTo>
                  <a:pt x="456718" y="721769"/>
                </a:lnTo>
                <a:lnTo>
                  <a:pt x="498937" y="708293"/>
                </a:lnTo>
                <a:lnTo>
                  <a:pt x="538765" y="690023"/>
                </a:lnTo>
                <a:lnTo>
                  <a:pt x="575859" y="667300"/>
                </a:lnTo>
                <a:lnTo>
                  <a:pt x="609875" y="640470"/>
                </a:lnTo>
                <a:lnTo>
                  <a:pt x="640470" y="609875"/>
                </a:lnTo>
                <a:lnTo>
                  <a:pt x="667300" y="575859"/>
                </a:lnTo>
                <a:lnTo>
                  <a:pt x="690023" y="538765"/>
                </a:lnTo>
                <a:lnTo>
                  <a:pt x="708293" y="498937"/>
                </a:lnTo>
                <a:lnTo>
                  <a:pt x="721769" y="456718"/>
                </a:lnTo>
                <a:lnTo>
                  <a:pt x="730106" y="412451"/>
                </a:lnTo>
                <a:lnTo>
                  <a:pt x="732961" y="366480"/>
                </a:lnTo>
                <a:lnTo>
                  <a:pt x="730106" y="320510"/>
                </a:lnTo>
                <a:lnTo>
                  <a:pt x="721769" y="276243"/>
                </a:lnTo>
                <a:lnTo>
                  <a:pt x="708293" y="234024"/>
                </a:lnTo>
                <a:lnTo>
                  <a:pt x="690023" y="194196"/>
                </a:lnTo>
                <a:lnTo>
                  <a:pt x="667300" y="157102"/>
                </a:lnTo>
                <a:lnTo>
                  <a:pt x="640470" y="123086"/>
                </a:lnTo>
                <a:lnTo>
                  <a:pt x="609875" y="92491"/>
                </a:lnTo>
                <a:lnTo>
                  <a:pt x="575859" y="65661"/>
                </a:lnTo>
                <a:lnTo>
                  <a:pt x="538765" y="42938"/>
                </a:lnTo>
                <a:lnTo>
                  <a:pt x="498937" y="24668"/>
                </a:lnTo>
                <a:lnTo>
                  <a:pt x="456718" y="11192"/>
                </a:lnTo>
                <a:lnTo>
                  <a:pt x="412451" y="2855"/>
                </a:lnTo>
                <a:lnTo>
                  <a:pt x="366480" y="0"/>
                </a:lnTo>
                <a:close/>
              </a:path>
            </a:pathLst>
          </a:custGeom>
          <a:ln w="104708">
            <a:solidFill>
              <a:srgbClr val="FFFFFF"/>
            </a:solidFill>
          </a:ln>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5657822" y="4740282"/>
            <a:ext cx="79997" cy="159706"/>
          </a:xfrm>
          <a:custGeom>
            <a:avLst/>
            <a:gdLst/>
            <a:ahLst/>
            <a:cxnLst/>
            <a:rect l="l" t="t" r="r" b="b"/>
            <a:pathLst>
              <a:path w="175895" h="351154">
                <a:moveTo>
                  <a:pt x="175282" y="0"/>
                </a:moveTo>
                <a:lnTo>
                  <a:pt x="0" y="175282"/>
                </a:lnTo>
                <a:lnTo>
                  <a:pt x="175272" y="350554"/>
                </a:lnTo>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2273917" y="2664697"/>
            <a:ext cx="703938" cy="703934"/>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4379556" y="2739891"/>
            <a:ext cx="580141" cy="580141"/>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6292237" y="2565853"/>
            <a:ext cx="921398" cy="921398"/>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4436721" y="4295634"/>
            <a:ext cx="580146" cy="580141"/>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2273917" y="4295634"/>
            <a:ext cx="580141" cy="580141"/>
          </a:xfrm>
          <a:prstGeom prst="rect">
            <a:avLst/>
          </a:prstGeom>
          <a:blipFill>
            <a:blip r:embed="rId7" cstate="print"/>
            <a:stretch>
              <a:fillRect/>
            </a:stretch>
          </a:blipFill>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6464866" y="4295625"/>
            <a:ext cx="576127" cy="576131"/>
          </a:xfrm>
          <a:prstGeom prst="rect">
            <a:avLst/>
          </a:prstGeom>
          <a:blipFill>
            <a:blip r:embed="rId8" cstate="print"/>
            <a:stretch>
              <a:fillRect/>
            </a:stretch>
          </a:blipFill>
        </p:spPr>
        <p:txBody>
          <a:bodyPr wrap="square" lIns="0" tIns="0" rIns="0" bIns="0" rtlCol="0"/>
          <a:lstStyle/>
          <a:p>
            <a:pPr defTabSz="415869"/>
            <a:endParaRPr sz="819">
              <a:solidFill>
                <a:prstClr val="black"/>
              </a:solidFill>
              <a:latin typeface="Calibri"/>
            </a:endParaRPr>
          </a:p>
        </p:txBody>
      </p:sp>
      <p:sp>
        <p:nvSpPr>
          <p:cNvPr id="40" name="object 40"/>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504541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9534" y="2307473"/>
            <a:ext cx="2314430" cy="3306453"/>
          </a:xfrm>
          <a:custGeom>
            <a:avLst/>
            <a:gdLst/>
            <a:ahLst/>
            <a:cxnLst/>
            <a:rect l="l" t="t" r="r" b="b"/>
            <a:pathLst>
              <a:path w="5088890" h="7270115">
                <a:moveTo>
                  <a:pt x="1869377" y="5213579"/>
                </a:moveTo>
                <a:lnTo>
                  <a:pt x="862005" y="5213579"/>
                </a:lnTo>
                <a:lnTo>
                  <a:pt x="571197" y="7269883"/>
                </a:lnTo>
                <a:lnTo>
                  <a:pt x="1578569" y="7269883"/>
                </a:lnTo>
                <a:lnTo>
                  <a:pt x="1869377" y="5213579"/>
                </a:lnTo>
                <a:close/>
              </a:path>
              <a:path w="5088890" h="7270115">
                <a:moveTo>
                  <a:pt x="3873777" y="5213579"/>
                </a:moveTo>
                <a:lnTo>
                  <a:pt x="2866404" y="5213579"/>
                </a:lnTo>
                <a:lnTo>
                  <a:pt x="2586015" y="7269883"/>
                </a:lnTo>
                <a:lnTo>
                  <a:pt x="3593387" y="7269883"/>
                </a:lnTo>
                <a:lnTo>
                  <a:pt x="3873777" y="5213579"/>
                </a:lnTo>
                <a:close/>
              </a:path>
              <a:path w="5088890" h="7270115">
                <a:moveTo>
                  <a:pt x="4777330" y="4278822"/>
                </a:moveTo>
                <a:lnTo>
                  <a:pt x="0" y="4278822"/>
                </a:lnTo>
                <a:lnTo>
                  <a:pt x="0" y="5213579"/>
                </a:lnTo>
                <a:lnTo>
                  <a:pt x="4777330" y="5213579"/>
                </a:lnTo>
                <a:lnTo>
                  <a:pt x="4777330" y="4278822"/>
                </a:lnTo>
                <a:close/>
              </a:path>
              <a:path w="5088890" h="7270115">
                <a:moveTo>
                  <a:pt x="2180970" y="2991060"/>
                </a:moveTo>
                <a:lnTo>
                  <a:pt x="1173587" y="2991060"/>
                </a:lnTo>
                <a:lnTo>
                  <a:pt x="986598" y="4278822"/>
                </a:lnTo>
                <a:lnTo>
                  <a:pt x="1994043" y="4278822"/>
                </a:lnTo>
                <a:lnTo>
                  <a:pt x="2180970" y="2991060"/>
                </a:lnTo>
                <a:close/>
              </a:path>
              <a:path w="5088890" h="7270115">
                <a:moveTo>
                  <a:pt x="4185359" y="2991060"/>
                </a:moveTo>
                <a:lnTo>
                  <a:pt x="3177987" y="2991060"/>
                </a:lnTo>
                <a:lnTo>
                  <a:pt x="3001416" y="4278822"/>
                </a:lnTo>
                <a:lnTo>
                  <a:pt x="4008788" y="4278822"/>
                </a:lnTo>
                <a:lnTo>
                  <a:pt x="4185359" y="2991060"/>
                </a:lnTo>
                <a:close/>
              </a:path>
              <a:path w="5088890" h="7270115">
                <a:moveTo>
                  <a:pt x="5088850" y="2056440"/>
                </a:moveTo>
                <a:lnTo>
                  <a:pt x="311582" y="2056440"/>
                </a:lnTo>
                <a:lnTo>
                  <a:pt x="311582" y="2991060"/>
                </a:lnTo>
                <a:lnTo>
                  <a:pt x="5088850" y="2991060"/>
                </a:lnTo>
                <a:lnTo>
                  <a:pt x="5088850" y="2056440"/>
                </a:lnTo>
                <a:close/>
              </a:path>
              <a:path w="5088890" h="7270115">
                <a:moveTo>
                  <a:pt x="2596371" y="0"/>
                </a:moveTo>
                <a:lnTo>
                  <a:pt x="1588988" y="0"/>
                </a:lnTo>
                <a:lnTo>
                  <a:pt x="1298180" y="2056440"/>
                </a:lnTo>
                <a:lnTo>
                  <a:pt x="2305563" y="2056440"/>
                </a:lnTo>
                <a:lnTo>
                  <a:pt x="2596371" y="0"/>
                </a:lnTo>
                <a:close/>
              </a:path>
              <a:path w="5088890" h="7270115">
                <a:moveTo>
                  <a:pt x="4600760" y="0"/>
                </a:moveTo>
                <a:lnTo>
                  <a:pt x="3593387" y="0"/>
                </a:lnTo>
                <a:lnTo>
                  <a:pt x="3312998" y="2056440"/>
                </a:lnTo>
                <a:lnTo>
                  <a:pt x="4320381" y="2056440"/>
                </a:lnTo>
                <a:lnTo>
                  <a:pt x="4600760"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2695183" y="1933500"/>
            <a:ext cx="2429950" cy="3680447"/>
          </a:xfrm>
          <a:custGeom>
            <a:avLst/>
            <a:gdLst/>
            <a:ahLst/>
            <a:cxnLst/>
            <a:rect l="l" t="t" r="r" b="b"/>
            <a:pathLst>
              <a:path w="5342890" h="8092440">
                <a:moveTo>
                  <a:pt x="0" y="8092161"/>
                </a:moveTo>
                <a:lnTo>
                  <a:pt x="5342622" y="8092161"/>
                </a:lnTo>
                <a:lnTo>
                  <a:pt x="5342622" y="0"/>
                </a:lnTo>
                <a:lnTo>
                  <a:pt x="0" y="0"/>
                </a:lnTo>
                <a:lnTo>
                  <a:pt x="0" y="8092161"/>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5470954" y="2307473"/>
            <a:ext cx="2295081" cy="3306453"/>
          </a:xfrm>
          <a:custGeom>
            <a:avLst/>
            <a:gdLst/>
            <a:ahLst/>
            <a:cxnLst/>
            <a:rect l="l" t="t" r="r" b="b"/>
            <a:pathLst>
              <a:path w="5046344" h="7270115">
                <a:moveTo>
                  <a:pt x="0" y="7269883"/>
                </a:moveTo>
                <a:lnTo>
                  <a:pt x="5045814" y="7269883"/>
                </a:lnTo>
                <a:lnTo>
                  <a:pt x="5045814" y="0"/>
                </a:lnTo>
                <a:lnTo>
                  <a:pt x="0" y="0"/>
                </a:lnTo>
                <a:lnTo>
                  <a:pt x="0" y="7269883"/>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2970380" y="2339950"/>
            <a:ext cx="1884508" cy="2701415"/>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2970379" y="2339950"/>
            <a:ext cx="1884698" cy="2717594"/>
          </a:xfrm>
          <a:custGeom>
            <a:avLst/>
            <a:gdLst/>
            <a:ahLst/>
            <a:cxnLst/>
            <a:rect l="l" t="t" r="r" b="b"/>
            <a:pathLst>
              <a:path w="4144009" h="5975350">
                <a:moveTo>
                  <a:pt x="0" y="5975053"/>
                </a:moveTo>
                <a:lnTo>
                  <a:pt x="4143591" y="5975053"/>
                </a:lnTo>
                <a:lnTo>
                  <a:pt x="4143591" y="0"/>
                </a:lnTo>
                <a:lnTo>
                  <a:pt x="0" y="0"/>
                </a:lnTo>
                <a:lnTo>
                  <a:pt x="0" y="5975053"/>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5620629" y="2864226"/>
            <a:ext cx="1995547" cy="2192844"/>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5620628" y="2864227"/>
            <a:ext cx="1995597" cy="2192846"/>
          </a:xfrm>
          <a:custGeom>
            <a:avLst/>
            <a:gdLst/>
            <a:ahLst/>
            <a:cxnLst/>
            <a:rect l="l" t="t" r="r" b="b"/>
            <a:pathLst>
              <a:path w="4387850" h="4821555">
                <a:moveTo>
                  <a:pt x="0" y="4821549"/>
                </a:moveTo>
                <a:lnTo>
                  <a:pt x="4387740" y="4821549"/>
                </a:lnTo>
                <a:lnTo>
                  <a:pt x="4387740" y="0"/>
                </a:lnTo>
                <a:lnTo>
                  <a:pt x="0" y="0"/>
                </a:lnTo>
                <a:lnTo>
                  <a:pt x="0" y="4821549"/>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2974512" y="4912624"/>
            <a:ext cx="1128624" cy="138335"/>
          </a:xfrm>
          <a:custGeom>
            <a:avLst/>
            <a:gdLst/>
            <a:ahLst/>
            <a:cxnLst/>
            <a:rect l="l" t="t" r="r" b="b"/>
            <a:pathLst>
              <a:path w="2481579" h="304165">
                <a:moveTo>
                  <a:pt x="0" y="303655"/>
                </a:moveTo>
                <a:lnTo>
                  <a:pt x="2481400" y="303655"/>
                </a:lnTo>
                <a:lnTo>
                  <a:pt x="2481400" y="0"/>
                </a:lnTo>
                <a:lnTo>
                  <a:pt x="0" y="0"/>
                </a:lnTo>
                <a:lnTo>
                  <a:pt x="0" y="303655"/>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5626963" y="3383708"/>
            <a:ext cx="1982890" cy="1667233"/>
          </a:xfrm>
          <a:custGeom>
            <a:avLst/>
            <a:gdLst/>
            <a:ahLst/>
            <a:cxnLst/>
            <a:rect l="l" t="t" r="r" b="b"/>
            <a:pathLst>
              <a:path w="4359909" h="3665854">
                <a:moveTo>
                  <a:pt x="0" y="3665385"/>
                </a:moveTo>
                <a:lnTo>
                  <a:pt x="4359888" y="3665385"/>
                </a:lnTo>
                <a:lnTo>
                  <a:pt x="4359888" y="0"/>
                </a:lnTo>
                <a:lnTo>
                  <a:pt x="0" y="0"/>
                </a:lnTo>
                <a:lnTo>
                  <a:pt x="0" y="3665385"/>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3768194" y="1791592"/>
            <a:ext cx="283889" cy="283889"/>
          </a:xfrm>
          <a:custGeom>
            <a:avLst/>
            <a:gdLst/>
            <a:ahLst/>
            <a:cxnLst/>
            <a:rect l="l" t="t" r="r" b="b"/>
            <a:pathLst>
              <a:path w="624204" h="624205">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3798201" y="1821603"/>
            <a:ext cx="223819" cy="223819"/>
          </a:xfrm>
          <a:custGeom>
            <a:avLst/>
            <a:gdLst/>
            <a:ahLst/>
            <a:cxnLst/>
            <a:rect l="l" t="t" r="r" b="b"/>
            <a:pathLst>
              <a:path w="492125" h="492125">
                <a:moveTo>
                  <a:pt x="246034" y="0"/>
                </a:moveTo>
                <a:lnTo>
                  <a:pt x="196558" y="5013"/>
                </a:lnTo>
                <a:lnTo>
                  <a:pt x="150425" y="19386"/>
                </a:lnTo>
                <a:lnTo>
                  <a:pt x="108640" y="42114"/>
                </a:lnTo>
                <a:lnTo>
                  <a:pt x="72203" y="72198"/>
                </a:lnTo>
                <a:lnTo>
                  <a:pt x="42118" y="108632"/>
                </a:lnTo>
                <a:lnTo>
                  <a:pt x="19387" y="150417"/>
                </a:lnTo>
                <a:lnTo>
                  <a:pt x="5014" y="196548"/>
                </a:lnTo>
                <a:lnTo>
                  <a:pt x="0" y="246023"/>
                </a:lnTo>
                <a:lnTo>
                  <a:pt x="5014" y="295503"/>
                </a:lnTo>
                <a:lnTo>
                  <a:pt x="19387" y="341638"/>
                </a:lnTo>
                <a:lnTo>
                  <a:pt x="42118" y="383426"/>
                </a:lnTo>
                <a:lnTo>
                  <a:pt x="72203" y="419864"/>
                </a:lnTo>
                <a:lnTo>
                  <a:pt x="108640" y="449949"/>
                </a:lnTo>
                <a:lnTo>
                  <a:pt x="150425" y="472680"/>
                </a:lnTo>
                <a:lnTo>
                  <a:pt x="196558" y="487054"/>
                </a:lnTo>
                <a:lnTo>
                  <a:pt x="246034" y="492068"/>
                </a:lnTo>
                <a:lnTo>
                  <a:pt x="295510" y="487054"/>
                </a:lnTo>
                <a:lnTo>
                  <a:pt x="341641" y="472680"/>
                </a:lnTo>
                <a:lnTo>
                  <a:pt x="383425" y="449949"/>
                </a:lnTo>
                <a:lnTo>
                  <a:pt x="419860" y="419864"/>
                </a:lnTo>
                <a:lnTo>
                  <a:pt x="449943" y="383426"/>
                </a:lnTo>
                <a:lnTo>
                  <a:pt x="472672" y="341638"/>
                </a:lnTo>
                <a:lnTo>
                  <a:pt x="487044" y="295503"/>
                </a:lnTo>
                <a:lnTo>
                  <a:pt x="492058" y="246023"/>
                </a:lnTo>
                <a:lnTo>
                  <a:pt x="487044" y="196548"/>
                </a:lnTo>
                <a:lnTo>
                  <a:pt x="472672" y="150417"/>
                </a:lnTo>
                <a:lnTo>
                  <a:pt x="449943" y="108632"/>
                </a:lnTo>
                <a:lnTo>
                  <a:pt x="419860" y="72198"/>
                </a:lnTo>
                <a:lnTo>
                  <a:pt x="383425" y="42114"/>
                </a:lnTo>
                <a:lnTo>
                  <a:pt x="341641"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3818464" y="1840304"/>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4" name="object 14"/>
          <p:cNvSpPr txBox="1"/>
          <p:nvPr/>
        </p:nvSpPr>
        <p:spPr>
          <a:xfrm>
            <a:off x="3862566" y="1824538"/>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1</a:t>
            </a:r>
            <a:endParaRPr sz="1228">
              <a:solidFill>
                <a:prstClr val="black"/>
              </a:solidFill>
              <a:latin typeface="Arial"/>
              <a:cs typeface="Arial"/>
            </a:endParaRPr>
          </a:p>
        </p:txBody>
      </p:sp>
      <p:sp>
        <p:nvSpPr>
          <p:cNvPr id="15" name="object 15"/>
          <p:cNvSpPr/>
          <p:nvPr/>
        </p:nvSpPr>
        <p:spPr>
          <a:xfrm>
            <a:off x="6476495" y="2165564"/>
            <a:ext cx="283889" cy="283889"/>
          </a:xfrm>
          <a:custGeom>
            <a:avLst/>
            <a:gdLst/>
            <a:ahLst/>
            <a:cxnLst/>
            <a:rect l="l" t="t" r="r" b="b"/>
            <a:pathLst>
              <a:path w="624205"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6506502" y="2195576"/>
            <a:ext cx="223819" cy="223819"/>
          </a:xfrm>
          <a:custGeom>
            <a:avLst/>
            <a:gdLst/>
            <a:ahLst/>
            <a:cxnLst/>
            <a:rect l="l" t="t" r="r" b="b"/>
            <a:pathLst>
              <a:path w="492125" h="492125">
                <a:moveTo>
                  <a:pt x="246034" y="0"/>
                </a:moveTo>
                <a:lnTo>
                  <a:pt x="196558" y="5013"/>
                </a:lnTo>
                <a:lnTo>
                  <a:pt x="150425" y="19386"/>
                </a:lnTo>
                <a:lnTo>
                  <a:pt x="108640" y="42114"/>
                </a:lnTo>
                <a:lnTo>
                  <a:pt x="72203" y="72198"/>
                </a:lnTo>
                <a:lnTo>
                  <a:pt x="42118" y="108632"/>
                </a:lnTo>
                <a:lnTo>
                  <a:pt x="19387" y="150417"/>
                </a:lnTo>
                <a:lnTo>
                  <a:pt x="5014" y="196548"/>
                </a:lnTo>
                <a:lnTo>
                  <a:pt x="0" y="246023"/>
                </a:lnTo>
                <a:lnTo>
                  <a:pt x="5014" y="295503"/>
                </a:lnTo>
                <a:lnTo>
                  <a:pt x="19387" y="341638"/>
                </a:lnTo>
                <a:lnTo>
                  <a:pt x="42118" y="383426"/>
                </a:lnTo>
                <a:lnTo>
                  <a:pt x="72203" y="419864"/>
                </a:lnTo>
                <a:lnTo>
                  <a:pt x="108640" y="449949"/>
                </a:lnTo>
                <a:lnTo>
                  <a:pt x="150425" y="472680"/>
                </a:lnTo>
                <a:lnTo>
                  <a:pt x="196558" y="487054"/>
                </a:lnTo>
                <a:lnTo>
                  <a:pt x="246034" y="492068"/>
                </a:lnTo>
                <a:lnTo>
                  <a:pt x="295510" y="487054"/>
                </a:lnTo>
                <a:lnTo>
                  <a:pt x="341641" y="472680"/>
                </a:lnTo>
                <a:lnTo>
                  <a:pt x="383425" y="449949"/>
                </a:lnTo>
                <a:lnTo>
                  <a:pt x="419860" y="419864"/>
                </a:lnTo>
                <a:lnTo>
                  <a:pt x="449943" y="383426"/>
                </a:lnTo>
                <a:lnTo>
                  <a:pt x="472672" y="341638"/>
                </a:lnTo>
                <a:lnTo>
                  <a:pt x="487044" y="295503"/>
                </a:lnTo>
                <a:lnTo>
                  <a:pt x="492058" y="246023"/>
                </a:lnTo>
                <a:lnTo>
                  <a:pt x="487044" y="196548"/>
                </a:lnTo>
                <a:lnTo>
                  <a:pt x="472672" y="150417"/>
                </a:lnTo>
                <a:lnTo>
                  <a:pt x="449943" y="108632"/>
                </a:lnTo>
                <a:lnTo>
                  <a:pt x="419860" y="72198"/>
                </a:lnTo>
                <a:lnTo>
                  <a:pt x="383425" y="42114"/>
                </a:lnTo>
                <a:lnTo>
                  <a:pt x="341641"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6526736" y="2214277"/>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67" y="12151"/>
                </a:lnTo>
                <a:lnTo>
                  <a:pt x="285284"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0" name="object 20"/>
          <p:cNvSpPr txBox="1"/>
          <p:nvPr/>
        </p:nvSpPr>
        <p:spPr>
          <a:xfrm>
            <a:off x="2872822" y="5092487"/>
            <a:ext cx="2077327" cy="411549"/>
          </a:xfrm>
          <a:prstGeom prst="rect">
            <a:avLst/>
          </a:prstGeom>
        </p:spPr>
        <p:txBody>
          <a:bodyPr vert="horz" wrap="square" lIns="0" tIns="26569" rIns="0" bIns="0" rtlCol="0">
            <a:spAutoFit/>
          </a:bodyPr>
          <a:lstStyle/>
          <a:p>
            <a:pPr marL="43609" marR="2311" indent="-38121" defTabSz="415869">
              <a:lnSpc>
                <a:spcPts val="1014"/>
              </a:lnSpc>
              <a:spcBef>
                <a:spcPts val="209"/>
              </a:spcBef>
            </a:pPr>
            <a:r>
              <a:rPr sz="978" spc="7" dirty="0">
                <a:solidFill>
                  <a:srgbClr val="14296B"/>
                </a:solidFill>
                <a:latin typeface="Arial"/>
                <a:cs typeface="Arial"/>
              </a:rPr>
              <a:t>Create </a:t>
            </a:r>
            <a:r>
              <a:rPr sz="978" spc="16" dirty="0">
                <a:solidFill>
                  <a:srgbClr val="14296B"/>
                </a:solidFill>
                <a:latin typeface="Arial"/>
                <a:cs typeface="Arial"/>
              </a:rPr>
              <a:t>your </a:t>
            </a:r>
            <a:r>
              <a:rPr sz="978" spc="27" dirty="0">
                <a:solidFill>
                  <a:srgbClr val="14296B"/>
                </a:solidFill>
                <a:latin typeface="Arial"/>
                <a:cs typeface="Arial"/>
              </a:rPr>
              <a:t>own </a:t>
            </a:r>
            <a:r>
              <a:rPr sz="978" spc="16" dirty="0">
                <a:solidFill>
                  <a:srgbClr val="14296B"/>
                </a:solidFill>
                <a:latin typeface="Arial"/>
                <a:cs typeface="Arial"/>
              </a:rPr>
              <a:t>unique hashtag </a:t>
            </a:r>
            <a:r>
              <a:rPr sz="978" spc="27" dirty="0">
                <a:solidFill>
                  <a:srgbClr val="14296B"/>
                </a:solidFill>
                <a:latin typeface="Arial"/>
                <a:cs typeface="Arial"/>
              </a:rPr>
              <a:t>for  </a:t>
            </a:r>
            <a:r>
              <a:rPr sz="978" spc="16" dirty="0">
                <a:solidFill>
                  <a:srgbClr val="14296B"/>
                </a:solidFill>
                <a:latin typeface="Arial"/>
                <a:cs typeface="Arial"/>
              </a:rPr>
              <a:t>your business and encourage </a:t>
            </a:r>
            <a:r>
              <a:rPr sz="978" spc="20" dirty="0">
                <a:solidFill>
                  <a:srgbClr val="14296B"/>
                </a:solidFill>
                <a:latin typeface="Arial"/>
                <a:cs typeface="Arial"/>
              </a:rPr>
              <a:t>your  followers </a:t>
            </a:r>
            <a:r>
              <a:rPr sz="978" spc="16" dirty="0">
                <a:solidFill>
                  <a:srgbClr val="14296B"/>
                </a:solidFill>
                <a:latin typeface="Arial"/>
                <a:cs typeface="Arial"/>
              </a:rPr>
              <a:t>and </a:t>
            </a:r>
            <a:r>
              <a:rPr sz="978" spc="23" dirty="0">
                <a:solidFill>
                  <a:srgbClr val="14296B"/>
                </a:solidFill>
                <a:latin typeface="Arial"/>
                <a:cs typeface="Arial"/>
              </a:rPr>
              <a:t>customers </a:t>
            </a:r>
            <a:r>
              <a:rPr sz="978" spc="34" dirty="0">
                <a:solidFill>
                  <a:srgbClr val="14296B"/>
                </a:solidFill>
                <a:latin typeface="Arial"/>
                <a:cs typeface="Arial"/>
              </a:rPr>
              <a:t>to </a:t>
            </a:r>
            <a:r>
              <a:rPr sz="978" spc="2" dirty="0">
                <a:solidFill>
                  <a:srgbClr val="14296B"/>
                </a:solidFill>
                <a:latin typeface="Arial"/>
                <a:cs typeface="Arial"/>
              </a:rPr>
              <a:t>use</a:t>
            </a:r>
            <a:r>
              <a:rPr sz="978" spc="89" dirty="0">
                <a:solidFill>
                  <a:srgbClr val="14296B"/>
                </a:solidFill>
                <a:latin typeface="Arial"/>
                <a:cs typeface="Arial"/>
              </a:rPr>
              <a:t> </a:t>
            </a:r>
            <a:r>
              <a:rPr sz="978" spc="34" dirty="0">
                <a:solidFill>
                  <a:srgbClr val="14296B"/>
                </a:solidFill>
                <a:latin typeface="Arial"/>
                <a:cs typeface="Arial"/>
              </a:rPr>
              <a:t>it</a:t>
            </a:r>
            <a:endParaRPr sz="978">
              <a:solidFill>
                <a:prstClr val="black"/>
              </a:solidFill>
              <a:latin typeface="Arial"/>
              <a:cs typeface="Arial"/>
            </a:endParaRPr>
          </a:p>
        </p:txBody>
      </p:sp>
      <p:sp>
        <p:nvSpPr>
          <p:cNvPr id="21" name="object 21"/>
          <p:cNvSpPr/>
          <p:nvPr/>
        </p:nvSpPr>
        <p:spPr>
          <a:xfrm>
            <a:off x="5677489" y="5133676"/>
            <a:ext cx="1881811" cy="476228"/>
          </a:xfrm>
          <a:custGeom>
            <a:avLst/>
            <a:gdLst/>
            <a:ahLst/>
            <a:cxnLst/>
            <a:rect l="l" t="t" r="r" b="b"/>
            <a:pathLst>
              <a:path w="4137659" h="1047115">
                <a:moveTo>
                  <a:pt x="0" y="1047088"/>
                </a:moveTo>
                <a:lnTo>
                  <a:pt x="4137664" y="1047088"/>
                </a:lnTo>
                <a:lnTo>
                  <a:pt x="4137664" y="0"/>
                </a:lnTo>
                <a:lnTo>
                  <a:pt x="0" y="0"/>
                </a:lnTo>
                <a:lnTo>
                  <a:pt x="0" y="1047088"/>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2" name="object 22"/>
          <p:cNvSpPr txBox="1"/>
          <p:nvPr/>
        </p:nvSpPr>
        <p:spPr>
          <a:xfrm>
            <a:off x="5763880" y="5092487"/>
            <a:ext cx="1715463" cy="539789"/>
          </a:xfrm>
          <a:prstGeom prst="rect">
            <a:avLst/>
          </a:prstGeom>
        </p:spPr>
        <p:txBody>
          <a:bodyPr vert="horz" wrap="square" lIns="0" tIns="26569" rIns="0" bIns="0" rtlCol="0">
            <a:spAutoFit/>
          </a:bodyPr>
          <a:lstStyle/>
          <a:p>
            <a:pPr marL="5776" marR="2311" indent="69889" defTabSz="415869">
              <a:lnSpc>
                <a:spcPts val="1014"/>
              </a:lnSpc>
              <a:spcBef>
                <a:spcPts val="209"/>
              </a:spcBef>
            </a:pPr>
            <a:r>
              <a:rPr sz="978" spc="44" dirty="0">
                <a:solidFill>
                  <a:srgbClr val="14296B"/>
                </a:solidFill>
                <a:latin typeface="Arial"/>
                <a:cs typeface="Arial"/>
              </a:rPr>
              <a:t>Instagrammers </a:t>
            </a:r>
            <a:r>
              <a:rPr sz="978" spc="34" dirty="0">
                <a:solidFill>
                  <a:srgbClr val="14296B"/>
                </a:solidFill>
                <a:latin typeface="Arial"/>
                <a:cs typeface="Arial"/>
              </a:rPr>
              <a:t>search </a:t>
            </a:r>
            <a:r>
              <a:rPr sz="978" spc="57" dirty="0">
                <a:solidFill>
                  <a:srgbClr val="14296B"/>
                </a:solidFill>
                <a:latin typeface="Arial"/>
                <a:cs typeface="Arial"/>
              </a:rPr>
              <a:t>for  </a:t>
            </a:r>
            <a:r>
              <a:rPr sz="978" spc="55" dirty="0">
                <a:solidFill>
                  <a:srgbClr val="14296B"/>
                </a:solidFill>
                <a:latin typeface="Arial"/>
                <a:cs typeface="Arial"/>
              </a:rPr>
              <a:t>posts </a:t>
            </a:r>
            <a:r>
              <a:rPr sz="978" spc="48" dirty="0">
                <a:solidFill>
                  <a:srgbClr val="14296B"/>
                </a:solidFill>
                <a:latin typeface="Arial"/>
                <a:cs typeface="Arial"/>
              </a:rPr>
              <a:t>that contain</a:t>
            </a:r>
            <a:r>
              <a:rPr sz="978" spc="157" dirty="0">
                <a:solidFill>
                  <a:srgbClr val="14296B"/>
                </a:solidFill>
                <a:latin typeface="Arial"/>
                <a:cs typeface="Arial"/>
              </a:rPr>
              <a:t> </a:t>
            </a:r>
            <a:r>
              <a:rPr sz="978" spc="48" dirty="0">
                <a:solidFill>
                  <a:srgbClr val="14296B"/>
                </a:solidFill>
                <a:latin typeface="Arial"/>
                <a:cs typeface="Arial"/>
              </a:rPr>
              <a:t>hashtags</a:t>
            </a:r>
            <a:endParaRPr sz="978">
              <a:solidFill>
                <a:prstClr val="black"/>
              </a:solidFill>
              <a:latin typeface="Arial"/>
              <a:cs typeface="Arial"/>
            </a:endParaRPr>
          </a:p>
          <a:p>
            <a:pPr marL="158550" defTabSz="415869">
              <a:lnSpc>
                <a:spcPts val="1003"/>
              </a:lnSpc>
            </a:pPr>
            <a:r>
              <a:rPr sz="978" spc="39" dirty="0">
                <a:solidFill>
                  <a:srgbClr val="14296B"/>
                </a:solidFill>
                <a:latin typeface="Arial"/>
                <a:cs typeface="Arial"/>
              </a:rPr>
              <a:t>related </a:t>
            </a:r>
            <a:r>
              <a:rPr sz="978" spc="48" dirty="0">
                <a:solidFill>
                  <a:srgbClr val="14296B"/>
                </a:solidFill>
                <a:latin typeface="Arial"/>
                <a:cs typeface="Arial"/>
              </a:rPr>
              <a:t>to </a:t>
            </a:r>
            <a:r>
              <a:rPr sz="978" spc="39" dirty="0">
                <a:solidFill>
                  <a:srgbClr val="14296B"/>
                </a:solidFill>
                <a:latin typeface="Arial"/>
                <a:cs typeface="Arial"/>
              </a:rPr>
              <a:t>their</a:t>
            </a:r>
            <a:r>
              <a:rPr sz="978" spc="189" dirty="0">
                <a:solidFill>
                  <a:srgbClr val="14296B"/>
                </a:solidFill>
                <a:latin typeface="Arial"/>
                <a:cs typeface="Arial"/>
              </a:rPr>
              <a:t> </a:t>
            </a:r>
            <a:r>
              <a:rPr sz="978" spc="48" dirty="0">
                <a:solidFill>
                  <a:srgbClr val="14296B"/>
                </a:solidFill>
                <a:latin typeface="Arial"/>
                <a:cs typeface="Arial"/>
              </a:rPr>
              <a:t>interest</a:t>
            </a:r>
            <a:endParaRPr sz="978">
              <a:solidFill>
                <a:prstClr val="black"/>
              </a:solidFill>
              <a:latin typeface="Arial"/>
              <a:cs typeface="Arial"/>
            </a:endParaRPr>
          </a:p>
        </p:txBody>
      </p:sp>
      <p:sp>
        <p:nvSpPr>
          <p:cNvPr id="23" name="object 23"/>
          <p:cNvSpPr txBox="1">
            <a:spLocks noGrp="1"/>
          </p:cNvSpPr>
          <p:nvPr>
            <p:ph type="title"/>
          </p:nvPr>
        </p:nvSpPr>
        <p:spPr>
          <a:xfrm>
            <a:off x="528843" y="1360988"/>
            <a:ext cx="2343979"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89" dirty="0"/>
              <a:t>#Hashtags</a:t>
            </a:r>
            <a:endParaRPr sz="2400" dirty="0"/>
          </a:p>
        </p:txBody>
      </p:sp>
      <p:sp>
        <p:nvSpPr>
          <p:cNvPr id="24" name="object 24"/>
          <p:cNvSpPr txBox="1"/>
          <p:nvPr/>
        </p:nvSpPr>
        <p:spPr>
          <a:xfrm>
            <a:off x="566005" y="1918453"/>
            <a:ext cx="1404716" cy="238707"/>
          </a:xfrm>
          <a:prstGeom prst="rect">
            <a:avLst/>
          </a:prstGeom>
        </p:spPr>
        <p:txBody>
          <a:bodyPr vert="horz" wrap="square" lIns="0" tIns="7798" rIns="0" bIns="0" rtlCol="0">
            <a:spAutoFit/>
          </a:bodyPr>
          <a:lstStyle/>
          <a:p>
            <a:pPr marL="5776" defTabSz="415869">
              <a:spcBef>
                <a:spcPts val="62"/>
              </a:spcBef>
            </a:pPr>
            <a:r>
              <a:rPr sz="1500" spc="44" dirty="0">
                <a:solidFill>
                  <a:srgbClr val="14296B"/>
                </a:solidFill>
                <a:latin typeface="Arial"/>
                <a:cs typeface="Arial"/>
              </a:rPr>
              <a:t>Use </a:t>
            </a:r>
            <a:r>
              <a:rPr sz="1500" spc="66" dirty="0">
                <a:solidFill>
                  <a:srgbClr val="14296B"/>
                </a:solidFill>
                <a:latin typeface="Arial"/>
                <a:cs typeface="Arial"/>
              </a:rPr>
              <a:t>hashtags</a:t>
            </a:r>
            <a:r>
              <a:rPr lang="en-US" sz="1500" spc="189" dirty="0">
                <a:solidFill>
                  <a:srgbClr val="14296B"/>
                </a:solidFill>
                <a:latin typeface="Arial"/>
                <a:cs typeface="Arial"/>
              </a:rPr>
              <a:t> </a:t>
            </a:r>
            <a:r>
              <a:rPr sz="1500" spc="93" dirty="0">
                <a:solidFill>
                  <a:srgbClr val="14296B"/>
                </a:solidFill>
                <a:latin typeface="Arial"/>
                <a:cs typeface="Arial"/>
              </a:rPr>
              <a:t>:</a:t>
            </a:r>
            <a:endParaRPr sz="1500" dirty="0">
              <a:solidFill>
                <a:prstClr val="black"/>
              </a:solidFill>
              <a:latin typeface="Arial"/>
              <a:cs typeface="Arial"/>
            </a:endParaRPr>
          </a:p>
        </p:txBody>
      </p:sp>
      <p:sp>
        <p:nvSpPr>
          <p:cNvPr id="25" name="object 25"/>
          <p:cNvSpPr txBox="1"/>
          <p:nvPr/>
        </p:nvSpPr>
        <p:spPr>
          <a:xfrm>
            <a:off x="3096220" y="2073830"/>
            <a:ext cx="1816658" cy="236081"/>
          </a:xfrm>
          <a:prstGeom prst="rect">
            <a:avLst/>
          </a:prstGeom>
        </p:spPr>
        <p:txBody>
          <a:bodyPr vert="horz" wrap="square" lIns="0" tIns="5198" rIns="0" bIns="0" rtlCol="0">
            <a:spAutoFit/>
          </a:bodyPr>
          <a:lstStyle/>
          <a:p>
            <a:pPr marL="5776" defTabSz="415869">
              <a:spcBef>
                <a:spcPts val="41"/>
              </a:spcBef>
            </a:pPr>
            <a:r>
              <a:rPr sz="1500" b="1" spc="32" dirty="0">
                <a:solidFill>
                  <a:srgbClr val="14296B"/>
                </a:solidFill>
                <a:latin typeface="Arial"/>
                <a:cs typeface="Arial"/>
              </a:rPr>
              <a:t>Brand</a:t>
            </a:r>
            <a:r>
              <a:rPr sz="1500" b="1" spc="75" dirty="0">
                <a:solidFill>
                  <a:srgbClr val="14296B"/>
                </a:solidFill>
                <a:latin typeface="Arial"/>
                <a:cs typeface="Arial"/>
              </a:rPr>
              <a:t> </a:t>
            </a:r>
            <a:r>
              <a:rPr sz="1500" b="1" spc="37" dirty="0">
                <a:solidFill>
                  <a:srgbClr val="14296B"/>
                </a:solidFill>
                <a:latin typeface="Arial"/>
                <a:cs typeface="Arial"/>
              </a:rPr>
              <a:t>Positioning</a:t>
            </a:r>
            <a:endParaRPr sz="1500" dirty="0">
              <a:solidFill>
                <a:prstClr val="black"/>
              </a:solidFill>
              <a:latin typeface="Arial"/>
              <a:cs typeface="Arial"/>
            </a:endParaRPr>
          </a:p>
        </p:txBody>
      </p:sp>
      <p:sp>
        <p:nvSpPr>
          <p:cNvPr id="26" name="object 26"/>
          <p:cNvSpPr txBox="1"/>
          <p:nvPr/>
        </p:nvSpPr>
        <p:spPr>
          <a:xfrm>
            <a:off x="5460439" y="2145440"/>
            <a:ext cx="2336195" cy="705758"/>
          </a:xfrm>
          <a:prstGeom prst="rect">
            <a:avLst/>
          </a:prstGeom>
        </p:spPr>
        <p:txBody>
          <a:bodyPr vert="horz" wrap="square" lIns="0" tIns="79997" rIns="0" bIns="0" rtlCol="0">
            <a:spAutoFit/>
          </a:bodyPr>
          <a:lstStyle/>
          <a:p>
            <a:pPr algn="ctr" defTabSz="415869">
              <a:spcBef>
                <a:spcPts val="630"/>
              </a:spcBef>
            </a:pPr>
            <a:r>
              <a:rPr sz="1228" spc="5" dirty="0">
                <a:solidFill>
                  <a:srgbClr val="FFFFFF"/>
                </a:solidFill>
                <a:latin typeface="Arial"/>
                <a:cs typeface="Arial"/>
              </a:rPr>
              <a:t>2</a:t>
            </a:r>
            <a:endParaRPr sz="1228" dirty="0">
              <a:solidFill>
                <a:prstClr val="black"/>
              </a:solidFill>
              <a:latin typeface="Arial"/>
              <a:cs typeface="Arial"/>
            </a:endParaRPr>
          </a:p>
          <a:p>
            <a:pPr marL="5487" marR="2311" algn="ctr" defTabSz="415869">
              <a:lnSpc>
                <a:spcPts val="1051"/>
              </a:lnSpc>
              <a:spcBef>
                <a:spcPts val="591"/>
              </a:spcBef>
            </a:pPr>
            <a:r>
              <a:rPr sz="1350" b="1" spc="34" dirty="0">
                <a:solidFill>
                  <a:srgbClr val="14296B"/>
                </a:solidFill>
                <a:latin typeface="Arial"/>
                <a:cs typeface="Arial"/>
              </a:rPr>
              <a:t>Get </a:t>
            </a:r>
            <a:r>
              <a:rPr sz="1350" b="1" spc="41" dirty="0">
                <a:solidFill>
                  <a:srgbClr val="14296B"/>
                </a:solidFill>
                <a:latin typeface="Arial"/>
                <a:cs typeface="Arial"/>
              </a:rPr>
              <a:t>Potential </a:t>
            </a:r>
            <a:r>
              <a:rPr sz="1350" b="1" spc="29" dirty="0">
                <a:solidFill>
                  <a:srgbClr val="14296B"/>
                </a:solidFill>
                <a:latin typeface="Arial"/>
                <a:cs typeface="Arial"/>
              </a:rPr>
              <a:t>and </a:t>
            </a:r>
            <a:endParaRPr lang="en-US" sz="1350" b="1" spc="29" dirty="0">
              <a:solidFill>
                <a:srgbClr val="14296B"/>
              </a:solidFill>
              <a:latin typeface="Arial"/>
              <a:cs typeface="Arial"/>
            </a:endParaRPr>
          </a:p>
          <a:p>
            <a:pPr marL="5487" marR="2311" algn="ctr" defTabSz="415869">
              <a:lnSpc>
                <a:spcPts val="1051"/>
              </a:lnSpc>
              <a:spcBef>
                <a:spcPts val="591"/>
              </a:spcBef>
            </a:pPr>
            <a:r>
              <a:rPr sz="1350" b="1" spc="68" dirty="0">
                <a:solidFill>
                  <a:srgbClr val="14296B"/>
                </a:solidFill>
                <a:latin typeface="Arial"/>
                <a:cs typeface="Arial"/>
              </a:rPr>
              <a:t>New  </a:t>
            </a:r>
            <a:r>
              <a:rPr sz="1350" b="1" spc="44" dirty="0">
                <a:solidFill>
                  <a:srgbClr val="14296B"/>
                </a:solidFill>
                <a:latin typeface="Arial"/>
                <a:cs typeface="Arial"/>
              </a:rPr>
              <a:t>Followers</a:t>
            </a:r>
            <a:endParaRPr sz="1350" dirty="0">
              <a:solidFill>
                <a:prstClr val="black"/>
              </a:solidFill>
              <a:latin typeface="Arial"/>
              <a:cs typeface="Arial"/>
            </a:endParaRPr>
          </a:p>
        </p:txBody>
      </p:sp>
      <p:sp>
        <p:nvSpPr>
          <p:cNvPr id="27" name="object 27"/>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3907303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89735" y="2942450"/>
            <a:ext cx="1889897" cy="2699688"/>
          </a:xfrm>
          <a:custGeom>
            <a:avLst/>
            <a:gdLst/>
            <a:ahLst/>
            <a:cxnLst/>
            <a:rect l="l" t="t" r="r" b="b"/>
            <a:pathLst>
              <a:path w="4155440" h="5935980">
                <a:moveTo>
                  <a:pt x="1526372" y="4256969"/>
                </a:moveTo>
                <a:lnTo>
                  <a:pt x="703842" y="4256969"/>
                </a:lnTo>
                <a:lnTo>
                  <a:pt x="466394" y="5935965"/>
                </a:lnTo>
                <a:lnTo>
                  <a:pt x="1288924" y="5935965"/>
                </a:lnTo>
                <a:lnTo>
                  <a:pt x="1526372" y="4256969"/>
                </a:lnTo>
                <a:close/>
              </a:path>
              <a:path w="4155440" h="5935980">
                <a:moveTo>
                  <a:pt x="3162992" y="4256969"/>
                </a:moveTo>
                <a:lnTo>
                  <a:pt x="2340462" y="4256969"/>
                </a:lnTo>
                <a:lnTo>
                  <a:pt x="2111516" y="5935965"/>
                </a:lnTo>
                <a:lnTo>
                  <a:pt x="2934057" y="5935965"/>
                </a:lnTo>
                <a:lnTo>
                  <a:pt x="3162992" y="4256969"/>
                </a:lnTo>
                <a:close/>
              </a:path>
              <a:path w="4155440" h="5935980">
                <a:moveTo>
                  <a:pt x="3900760" y="3493726"/>
                </a:moveTo>
                <a:lnTo>
                  <a:pt x="0" y="3493726"/>
                </a:lnTo>
                <a:lnTo>
                  <a:pt x="0" y="4256969"/>
                </a:lnTo>
                <a:lnTo>
                  <a:pt x="3900760" y="4256969"/>
                </a:lnTo>
                <a:lnTo>
                  <a:pt x="3900760" y="3493726"/>
                </a:lnTo>
                <a:close/>
              </a:path>
              <a:path w="4155440" h="5935980">
                <a:moveTo>
                  <a:pt x="1780793" y="2442250"/>
                </a:moveTo>
                <a:lnTo>
                  <a:pt x="958253" y="2442250"/>
                </a:lnTo>
                <a:lnTo>
                  <a:pt x="805577" y="3493726"/>
                </a:lnTo>
                <a:lnTo>
                  <a:pt x="1628170" y="3493726"/>
                </a:lnTo>
                <a:lnTo>
                  <a:pt x="1780793" y="2442250"/>
                </a:lnTo>
                <a:close/>
              </a:path>
              <a:path w="4155440" h="5935980">
                <a:moveTo>
                  <a:pt x="3417414" y="2442250"/>
                </a:moveTo>
                <a:lnTo>
                  <a:pt x="2594873" y="2442250"/>
                </a:lnTo>
                <a:lnTo>
                  <a:pt x="2450700" y="3493726"/>
                </a:lnTo>
                <a:lnTo>
                  <a:pt x="3273240" y="3493726"/>
                </a:lnTo>
                <a:lnTo>
                  <a:pt x="3417414" y="2442250"/>
                </a:lnTo>
                <a:close/>
              </a:path>
              <a:path w="4155440" h="5935980">
                <a:moveTo>
                  <a:pt x="4155119" y="1679121"/>
                </a:moveTo>
                <a:lnTo>
                  <a:pt x="254411" y="1679121"/>
                </a:lnTo>
                <a:lnTo>
                  <a:pt x="254411" y="2442250"/>
                </a:lnTo>
                <a:lnTo>
                  <a:pt x="4155119" y="2442250"/>
                </a:lnTo>
                <a:lnTo>
                  <a:pt x="4155119" y="1679121"/>
                </a:lnTo>
                <a:close/>
              </a:path>
              <a:path w="4155440" h="5935980">
                <a:moveTo>
                  <a:pt x="2119977" y="0"/>
                </a:moveTo>
                <a:lnTo>
                  <a:pt x="1297436" y="0"/>
                </a:lnTo>
                <a:lnTo>
                  <a:pt x="1059988" y="1679121"/>
                </a:lnTo>
                <a:lnTo>
                  <a:pt x="1882518" y="1679121"/>
                </a:lnTo>
                <a:lnTo>
                  <a:pt x="2119977" y="0"/>
                </a:lnTo>
                <a:close/>
              </a:path>
              <a:path w="4155440" h="5935980">
                <a:moveTo>
                  <a:pt x="3756597" y="0"/>
                </a:moveTo>
                <a:lnTo>
                  <a:pt x="2934057" y="0"/>
                </a:lnTo>
                <a:lnTo>
                  <a:pt x="2705121" y="1679121"/>
                </a:lnTo>
                <a:lnTo>
                  <a:pt x="3527651" y="1679121"/>
                </a:lnTo>
                <a:lnTo>
                  <a:pt x="3756597"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819413" y="2942451"/>
            <a:ext cx="6199925" cy="2675717"/>
          </a:xfrm>
          <a:custGeom>
            <a:avLst/>
            <a:gdLst/>
            <a:ahLst/>
            <a:cxnLst/>
            <a:rect l="l" t="t" r="r" b="b"/>
            <a:pathLst>
              <a:path w="13632180" h="5883275">
                <a:moveTo>
                  <a:pt x="13632045" y="0"/>
                </a:moveTo>
                <a:lnTo>
                  <a:pt x="0" y="0"/>
                </a:lnTo>
                <a:lnTo>
                  <a:pt x="0" y="5882993"/>
                </a:lnTo>
                <a:lnTo>
                  <a:pt x="12790186" y="5882993"/>
                </a:lnTo>
                <a:lnTo>
                  <a:pt x="13632045"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2658224" y="2314592"/>
            <a:ext cx="2253909" cy="3302538"/>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2658224" y="2314591"/>
            <a:ext cx="2254072" cy="3302699"/>
          </a:xfrm>
          <a:custGeom>
            <a:avLst/>
            <a:gdLst/>
            <a:ahLst/>
            <a:cxnLst/>
            <a:rect l="l" t="t" r="r" b="b"/>
            <a:pathLst>
              <a:path w="4956175" h="7261859">
                <a:moveTo>
                  <a:pt x="0" y="7261506"/>
                </a:moveTo>
                <a:lnTo>
                  <a:pt x="4955817" y="7261506"/>
                </a:lnTo>
                <a:lnTo>
                  <a:pt x="4955817" y="0"/>
                </a:lnTo>
                <a:lnTo>
                  <a:pt x="0" y="0"/>
                </a:lnTo>
                <a:lnTo>
                  <a:pt x="0" y="7261506"/>
                </a:lnTo>
                <a:close/>
              </a:path>
            </a:pathLst>
          </a:custGeom>
          <a:ln w="10994">
            <a:solidFill>
              <a:srgbClr val="000000"/>
            </a:solidFill>
          </a:ln>
        </p:spPr>
        <p:txBody>
          <a:bodyPr wrap="square" lIns="0" tIns="0" rIns="0" bIns="0" rtlCol="0"/>
          <a:lstStyle/>
          <a:p>
            <a:pPr defTabSz="415869"/>
            <a:endParaRPr sz="819">
              <a:solidFill>
                <a:prstClr val="black"/>
              </a:solidFill>
              <a:latin typeface="Calibri"/>
            </a:endParaRPr>
          </a:p>
        </p:txBody>
      </p:sp>
      <p:sp>
        <p:nvSpPr>
          <p:cNvPr id="8" name="object 8"/>
          <p:cNvSpPr txBox="1"/>
          <p:nvPr/>
        </p:nvSpPr>
        <p:spPr>
          <a:xfrm>
            <a:off x="5232975" y="4363405"/>
            <a:ext cx="1495687" cy="428442"/>
          </a:xfrm>
          <a:prstGeom prst="rect">
            <a:avLst/>
          </a:prstGeom>
        </p:spPr>
        <p:txBody>
          <a:bodyPr vert="horz" wrap="square" lIns="0" tIns="5198" rIns="0" bIns="0" rtlCol="0">
            <a:spAutoFit/>
          </a:bodyPr>
          <a:lstStyle/>
          <a:p>
            <a:pPr marL="5776" defTabSz="415869">
              <a:lnSpc>
                <a:spcPts val="1112"/>
              </a:lnSpc>
              <a:spcBef>
                <a:spcPts val="41"/>
              </a:spcBef>
            </a:pPr>
            <a:r>
              <a:rPr sz="1350" b="1" spc="41" dirty="0">
                <a:solidFill>
                  <a:srgbClr val="14296B"/>
                </a:solidFill>
                <a:latin typeface="Arial"/>
                <a:cs typeface="Arial"/>
              </a:rPr>
              <a:t>Brand</a:t>
            </a:r>
            <a:endParaRPr sz="1350" dirty="0">
              <a:solidFill>
                <a:prstClr val="black"/>
              </a:solidFill>
              <a:latin typeface="Arial"/>
              <a:cs typeface="Arial"/>
            </a:endParaRPr>
          </a:p>
          <a:p>
            <a:pPr marL="5776" defTabSz="415869">
              <a:lnSpc>
                <a:spcPts val="1112"/>
              </a:lnSpc>
            </a:pPr>
            <a:r>
              <a:rPr sz="1350" spc="41" dirty="0">
                <a:solidFill>
                  <a:srgbClr val="14296B"/>
                </a:solidFill>
                <a:latin typeface="Arial"/>
                <a:cs typeface="Arial"/>
              </a:rPr>
              <a:t>Unique </a:t>
            </a:r>
            <a:r>
              <a:rPr sz="1350" spc="48" dirty="0">
                <a:solidFill>
                  <a:srgbClr val="14296B"/>
                </a:solidFill>
                <a:latin typeface="Arial"/>
                <a:cs typeface="Arial"/>
              </a:rPr>
              <a:t>to </a:t>
            </a:r>
            <a:r>
              <a:rPr sz="1350" spc="39" dirty="0">
                <a:solidFill>
                  <a:srgbClr val="14296B"/>
                </a:solidFill>
                <a:latin typeface="Arial"/>
                <a:cs typeface="Arial"/>
              </a:rPr>
              <a:t>your</a:t>
            </a:r>
            <a:r>
              <a:rPr sz="1350" spc="164" dirty="0">
                <a:solidFill>
                  <a:srgbClr val="14296B"/>
                </a:solidFill>
                <a:latin typeface="Arial"/>
                <a:cs typeface="Arial"/>
              </a:rPr>
              <a:t> </a:t>
            </a:r>
            <a:r>
              <a:rPr sz="1350" spc="48" dirty="0">
                <a:solidFill>
                  <a:srgbClr val="14296B"/>
                </a:solidFill>
                <a:latin typeface="Arial"/>
                <a:cs typeface="Arial"/>
              </a:rPr>
              <a:t>business</a:t>
            </a:r>
            <a:endParaRPr sz="1350" dirty="0">
              <a:solidFill>
                <a:prstClr val="black"/>
              </a:solidFill>
              <a:latin typeface="Arial"/>
              <a:cs typeface="Arial"/>
            </a:endParaRPr>
          </a:p>
        </p:txBody>
      </p:sp>
      <p:sp>
        <p:nvSpPr>
          <p:cNvPr id="9" name="object 9"/>
          <p:cNvSpPr txBox="1"/>
          <p:nvPr/>
        </p:nvSpPr>
        <p:spPr>
          <a:xfrm>
            <a:off x="5232975" y="4862017"/>
            <a:ext cx="1344068" cy="582330"/>
          </a:xfrm>
          <a:prstGeom prst="rect">
            <a:avLst/>
          </a:prstGeom>
        </p:spPr>
        <p:txBody>
          <a:bodyPr vert="horz" wrap="square" lIns="0" tIns="5198" rIns="0" bIns="0" rtlCol="0">
            <a:spAutoFit/>
          </a:bodyPr>
          <a:lstStyle/>
          <a:p>
            <a:pPr marL="5776" defTabSz="415869">
              <a:lnSpc>
                <a:spcPts val="1112"/>
              </a:lnSpc>
              <a:spcBef>
                <a:spcPts val="41"/>
              </a:spcBef>
            </a:pPr>
            <a:r>
              <a:rPr sz="1350" b="1" spc="44" dirty="0">
                <a:solidFill>
                  <a:srgbClr val="14296B"/>
                </a:solidFill>
                <a:latin typeface="Arial"/>
                <a:cs typeface="Arial"/>
              </a:rPr>
              <a:t>Community</a:t>
            </a:r>
            <a:endParaRPr sz="1350" dirty="0">
              <a:solidFill>
                <a:prstClr val="black"/>
              </a:solidFill>
              <a:latin typeface="Arial"/>
              <a:cs typeface="Arial"/>
            </a:endParaRPr>
          </a:p>
          <a:p>
            <a:pPr marL="5776" marR="2311" defTabSz="415869">
              <a:lnSpc>
                <a:spcPts val="1051"/>
              </a:lnSpc>
              <a:spcBef>
                <a:spcPts val="77"/>
              </a:spcBef>
            </a:pPr>
            <a:r>
              <a:rPr sz="1350" spc="48" dirty="0">
                <a:solidFill>
                  <a:srgbClr val="14296B"/>
                </a:solidFill>
                <a:latin typeface="Arial"/>
                <a:cs typeface="Arial"/>
              </a:rPr>
              <a:t>Connects </a:t>
            </a:r>
            <a:r>
              <a:rPr sz="1350" spc="46" dirty="0">
                <a:solidFill>
                  <a:srgbClr val="14296B"/>
                </a:solidFill>
                <a:latin typeface="Arial"/>
                <a:cs typeface="Arial"/>
              </a:rPr>
              <a:t>people </a:t>
            </a:r>
            <a:r>
              <a:rPr sz="1350" spc="64" dirty="0">
                <a:solidFill>
                  <a:srgbClr val="14296B"/>
                </a:solidFill>
                <a:latin typeface="Arial"/>
                <a:cs typeface="Arial"/>
              </a:rPr>
              <a:t>with  </a:t>
            </a:r>
            <a:r>
              <a:rPr sz="1350" spc="34" dirty="0">
                <a:solidFill>
                  <a:srgbClr val="14296B"/>
                </a:solidFill>
                <a:latin typeface="Arial"/>
                <a:cs typeface="Arial"/>
              </a:rPr>
              <a:t>the </a:t>
            </a:r>
            <a:r>
              <a:rPr sz="1350" spc="29" dirty="0">
                <a:solidFill>
                  <a:srgbClr val="14296B"/>
                </a:solidFill>
                <a:latin typeface="Arial"/>
                <a:cs typeface="Arial"/>
              </a:rPr>
              <a:t>same</a:t>
            </a:r>
            <a:r>
              <a:rPr sz="1350" spc="148" dirty="0">
                <a:solidFill>
                  <a:srgbClr val="14296B"/>
                </a:solidFill>
                <a:latin typeface="Arial"/>
                <a:cs typeface="Arial"/>
              </a:rPr>
              <a:t> </a:t>
            </a:r>
            <a:r>
              <a:rPr sz="1350" spc="48" dirty="0">
                <a:solidFill>
                  <a:srgbClr val="14296B"/>
                </a:solidFill>
                <a:latin typeface="Arial"/>
                <a:cs typeface="Arial"/>
              </a:rPr>
              <a:t>interest</a:t>
            </a:r>
            <a:endParaRPr sz="1350" dirty="0">
              <a:solidFill>
                <a:prstClr val="black"/>
              </a:solidFill>
              <a:latin typeface="Arial"/>
              <a:cs typeface="Arial"/>
            </a:endParaRPr>
          </a:p>
        </p:txBody>
      </p:sp>
      <p:sp>
        <p:nvSpPr>
          <p:cNvPr id="10" name="object 10"/>
          <p:cNvSpPr txBox="1"/>
          <p:nvPr/>
        </p:nvSpPr>
        <p:spPr>
          <a:xfrm>
            <a:off x="702214" y="5044271"/>
            <a:ext cx="1411997" cy="607978"/>
          </a:xfrm>
          <a:prstGeom prst="rect">
            <a:avLst/>
          </a:prstGeom>
        </p:spPr>
        <p:txBody>
          <a:bodyPr vert="horz" wrap="square" lIns="0" tIns="5198" rIns="0" bIns="0" rtlCol="0">
            <a:spAutoFit/>
          </a:bodyPr>
          <a:lstStyle/>
          <a:p>
            <a:pPr marL="320277" defTabSz="415869">
              <a:lnSpc>
                <a:spcPts val="1112"/>
              </a:lnSpc>
              <a:spcBef>
                <a:spcPts val="41"/>
              </a:spcBef>
            </a:pPr>
            <a:r>
              <a:rPr lang="en-US" sz="1350" b="1" spc="-44" dirty="0">
                <a:solidFill>
                  <a:srgbClr val="14296B"/>
                </a:solidFill>
                <a:latin typeface="Arial"/>
                <a:cs typeface="Arial"/>
              </a:rPr>
              <a:t> </a:t>
            </a:r>
            <a:r>
              <a:rPr sz="1350" b="1" spc="-44" dirty="0">
                <a:solidFill>
                  <a:srgbClr val="14296B"/>
                </a:solidFill>
                <a:latin typeface="Arial"/>
                <a:cs typeface="Arial"/>
              </a:rPr>
              <a:t>T</a:t>
            </a:r>
            <a:r>
              <a:rPr sz="1350" b="1" spc="27" dirty="0">
                <a:solidFill>
                  <a:srgbClr val="14296B"/>
                </a:solidFill>
                <a:latin typeface="Arial"/>
                <a:cs typeface="Arial"/>
              </a:rPr>
              <a:t>r</a:t>
            </a:r>
            <a:r>
              <a:rPr sz="1350" b="1" spc="39" dirty="0">
                <a:solidFill>
                  <a:srgbClr val="14296B"/>
                </a:solidFill>
                <a:latin typeface="Arial"/>
                <a:cs typeface="Arial"/>
              </a:rPr>
              <a:t>ending</a:t>
            </a:r>
            <a:endParaRPr sz="1350" dirty="0">
              <a:solidFill>
                <a:prstClr val="black"/>
              </a:solidFill>
              <a:latin typeface="Arial"/>
              <a:cs typeface="Arial"/>
            </a:endParaRPr>
          </a:p>
          <a:p>
            <a:pPr marL="5776" marR="2311" indent="244901" algn="ctr" defTabSz="415869">
              <a:lnSpc>
                <a:spcPts val="1051"/>
              </a:lnSpc>
              <a:spcBef>
                <a:spcPts val="77"/>
              </a:spcBef>
            </a:pPr>
            <a:r>
              <a:rPr sz="1350" spc="37" dirty="0">
                <a:solidFill>
                  <a:srgbClr val="14296B"/>
                </a:solidFill>
                <a:latin typeface="Arial"/>
                <a:cs typeface="Arial"/>
              </a:rPr>
              <a:t>Related </a:t>
            </a:r>
            <a:r>
              <a:rPr sz="1350" spc="73" dirty="0">
                <a:solidFill>
                  <a:srgbClr val="14296B"/>
                </a:solidFill>
                <a:latin typeface="Arial"/>
                <a:cs typeface="Arial"/>
              </a:rPr>
              <a:t>to  </a:t>
            </a:r>
            <a:endParaRPr lang="en-US" sz="1350" spc="73" dirty="0">
              <a:solidFill>
                <a:srgbClr val="14296B"/>
              </a:solidFill>
              <a:latin typeface="Arial"/>
              <a:cs typeface="Arial"/>
            </a:endParaRPr>
          </a:p>
          <a:p>
            <a:pPr marL="5776" marR="2311" indent="244901" algn="ctr" defTabSz="415869">
              <a:lnSpc>
                <a:spcPts val="1051"/>
              </a:lnSpc>
              <a:spcBef>
                <a:spcPts val="77"/>
              </a:spcBef>
            </a:pPr>
            <a:r>
              <a:rPr sz="1350" spc="44" dirty="0">
                <a:solidFill>
                  <a:srgbClr val="14296B"/>
                </a:solidFill>
                <a:latin typeface="Arial"/>
                <a:cs typeface="Arial"/>
              </a:rPr>
              <a:t>current</a:t>
            </a:r>
            <a:r>
              <a:rPr sz="1350" spc="64" dirty="0">
                <a:solidFill>
                  <a:srgbClr val="14296B"/>
                </a:solidFill>
                <a:latin typeface="Arial"/>
                <a:cs typeface="Arial"/>
              </a:rPr>
              <a:t> </a:t>
            </a:r>
            <a:endParaRPr lang="en-US" sz="1350" spc="64" dirty="0">
              <a:solidFill>
                <a:srgbClr val="14296B"/>
              </a:solidFill>
              <a:latin typeface="Arial"/>
              <a:cs typeface="Arial"/>
            </a:endParaRPr>
          </a:p>
          <a:p>
            <a:pPr marL="5776" marR="2311" indent="244901" algn="ctr" defTabSz="415869">
              <a:lnSpc>
                <a:spcPts val="1051"/>
              </a:lnSpc>
              <a:spcBef>
                <a:spcPts val="77"/>
              </a:spcBef>
            </a:pPr>
            <a:r>
              <a:rPr sz="1350" spc="46" dirty="0">
                <a:solidFill>
                  <a:srgbClr val="14296B"/>
                </a:solidFill>
                <a:latin typeface="Arial"/>
                <a:cs typeface="Arial"/>
              </a:rPr>
              <a:t>events</a:t>
            </a:r>
            <a:endParaRPr sz="1350" dirty="0">
              <a:solidFill>
                <a:prstClr val="black"/>
              </a:solidFill>
              <a:latin typeface="Arial"/>
              <a:cs typeface="Arial"/>
            </a:endParaRPr>
          </a:p>
        </p:txBody>
      </p:sp>
      <p:sp>
        <p:nvSpPr>
          <p:cNvPr id="11" name="object 11"/>
          <p:cNvSpPr/>
          <p:nvPr/>
        </p:nvSpPr>
        <p:spPr>
          <a:xfrm>
            <a:off x="2148038" y="5110936"/>
            <a:ext cx="45053" cy="95303"/>
          </a:xfrm>
          <a:custGeom>
            <a:avLst/>
            <a:gdLst/>
            <a:ahLst/>
            <a:cxnLst/>
            <a:rect l="l" t="t" r="r" b="b"/>
            <a:pathLst>
              <a:path w="99060" h="209550">
                <a:moveTo>
                  <a:pt x="98551" y="0"/>
                </a:moveTo>
                <a:lnTo>
                  <a:pt x="0" y="104708"/>
                </a:lnTo>
                <a:lnTo>
                  <a:pt x="98551" y="209417"/>
                </a:lnTo>
                <a:lnTo>
                  <a:pt x="98551"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2192860" y="5158557"/>
            <a:ext cx="593770" cy="0"/>
          </a:xfrm>
          <a:custGeom>
            <a:avLst/>
            <a:gdLst/>
            <a:ahLst/>
            <a:cxnLst/>
            <a:rect l="l" t="t" r="r" b="b"/>
            <a:pathLst>
              <a:path w="1305560">
                <a:moveTo>
                  <a:pt x="0" y="0"/>
                </a:moveTo>
                <a:lnTo>
                  <a:pt x="1305017"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2693226" y="5107264"/>
            <a:ext cx="984514" cy="165193"/>
          </a:xfrm>
          <a:custGeom>
            <a:avLst/>
            <a:gdLst/>
            <a:ahLst/>
            <a:cxnLst/>
            <a:rect l="l" t="t" r="r" b="b"/>
            <a:pathLst>
              <a:path w="2164715" h="363220">
                <a:moveTo>
                  <a:pt x="0" y="362795"/>
                </a:moveTo>
                <a:lnTo>
                  <a:pt x="2164572" y="362795"/>
                </a:lnTo>
                <a:lnTo>
                  <a:pt x="2164572" y="0"/>
                </a:lnTo>
                <a:lnTo>
                  <a:pt x="0" y="0"/>
                </a:lnTo>
                <a:lnTo>
                  <a:pt x="0" y="362795"/>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3682675" y="5107264"/>
            <a:ext cx="339916" cy="165193"/>
          </a:xfrm>
          <a:custGeom>
            <a:avLst/>
            <a:gdLst/>
            <a:ahLst/>
            <a:cxnLst/>
            <a:rect l="l" t="t" r="r" b="b"/>
            <a:pathLst>
              <a:path w="747395" h="363220">
                <a:moveTo>
                  <a:pt x="0" y="362795"/>
                </a:moveTo>
                <a:lnTo>
                  <a:pt x="746951" y="362795"/>
                </a:lnTo>
                <a:lnTo>
                  <a:pt x="746951" y="0"/>
                </a:lnTo>
                <a:lnTo>
                  <a:pt x="0" y="0"/>
                </a:lnTo>
                <a:lnTo>
                  <a:pt x="0" y="362795"/>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4318005" y="5107264"/>
            <a:ext cx="416159" cy="165193"/>
          </a:xfrm>
          <a:custGeom>
            <a:avLst/>
            <a:gdLst/>
            <a:ahLst/>
            <a:cxnLst/>
            <a:rect l="l" t="t" r="r" b="b"/>
            <a:pathLst>
              <a:path w="915034" h="363220">
                <a:moveTo>
                  <a:pt x="0" y="362795"/>
                </a:moveTo>
                <a:lnTo>
                  <a:pt x="914485" y="362795"/>
                </a:lnTo>
                <a:lnTo>
                  <a:pt x="914485" y="0"/>
                </a:lnTo>
                <a:lnTo>
                  <a:pt x="0" y="0"/>
                </a:lnTo>
                <a:lnTo>
                  <a:pt x="0" y="362795"/>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16" name="object 16"/>
          <p:cNvSpPr txBox="1">
            <a:spLocks noGrp="1"/>
          </p:cNvSpPr>
          <p:nvPr>
            <p:ph type="title"/>
          </p:nvPr>
        </p:nvSpPr>
        <p:spPr>
          <a:xfrm>
            <a:off x="566005" y="1602725"/>
            <a:ext cx="4005986"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25" dirty="0"/>
              <a:t>Types </a:t>
            </a:r>
            <a:r>
              <a:rPr sz="2400" spc="44" dirty="0"/>
              <a:t>of</a:t>
            </a:r>
            <a:r>
              <a:rPr sz="2400" spc="284" dirty="0"/>
              <a:t> </a:t>
            </a:r>
            <a:r>
              <a:rPr sz="2400" spc="89" dirty="0"/>
              <a:t>#Hashtags</a:t>
            </a:r>
            <a:endParaRPr sz="2400" dirty="0"/>
          </a:p>
        </p:txBody>
      </p:sp>
      <p:sp>
        <p:nvSpPr>
          <p:cNvPr id="17" name="object 17"/>
          <p:cNvSpPr/>
          <p:nvPr/>
        </p:nvSpPr>
        <p:spPr>
          <a:xfrm>
            <a:off x="5090066" y="4865556"/>
            <a:ext cx="45053" cy="95303"/>
          </a:xfrm>
          <a:custGeom>
            <a:avLst/>
            <a:gdLst/>
            <a:ahLst/>
            <a:cxnLst/>
            <a:rect l="l" t="t" r="r" b="b"/>
            <a:pathLst>
              <a:path w="99059" h="209550">
                <a:moveTo>
                  <a:pt x="0" y="0"/>
                </a:moveTo>
                <a:lnTo>
                  <a:pt x="0" y="209417"/>
                </a:lnTo>
                <a:lnTo>
                  <a:pt x="98551" y="104708"/>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4590486" y="4913177"/>
            <a:ext cx="471897" cy="0"/>
          </a:xfrm>
          <a:custGeom>
            <a:avLst/>
            <a:gdLst/>
            <a:ahLst/>
            <a:cxnLst/>
            <a:rect l="l" t="t" r="r" b="b"/>
            <a:pathLst>
              <a:path w="1037590">
                <a:moveTo>
                  <a:pt x="1037434" y="0"/>
                </a:moveTo>
                <a:lnTo>
                  <a:pt x="0"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4572000" y="4939008"/>
            <a:ext cx="0" cy="129382"/>
          </a:xfrm>
          <a:custGeom>
            <a:avLst/>
            <a:gdLst/>
            <a:ahLst/>
            <a:cxnLst/>
            <a:rect l="l" t="t" r="r" b="b"/>
            <a:pathLst>
              <a:path h="284479">
                <a:moveTo>
                  <a:pt x="0" y="0"/>
                </a:moveTo>
                <a:lnTo>
                  <a:pt x="0" y="28397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5080824" y="4913177"/>
            <a:ext cx="9530" cy="0"/>
          </a:xfrm>
          <a:custGeom>
            <a:avLst/>
            <a:gdLst/>
            <a:ahLst/>
            <a:cxnLst/>
            <a:rect l="l" t="t" r="r" b="b"/>
            <a:pathLst>
              <a:path w="20954">
                <a:moveTo>
                  <a:pt x="20344" y="0"/>
                </a:moveTo>
                <a:lnTo>
                  <a:pt x="0" y="0"/>
                </a:lnTo>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4571992" y="4913177"/>
            <a:ext cx="9530" cy="8664"/>
          </a:xfrm>
          <a:custGeom>
            <a:avLst/>
            <a:gdLst/>
            <a:ahLst/>
            <a:cxnLst/>
            <a:rect l="l" t="t" r="r" b="b"/>
            <a:pathLst>
              <a:path w="20954" h="19050">
                <a:moveTo>
                  <a:pt x="20344" y="0"/>
                </a:moveTo>
                <a:lnTo>
                  <a:pt x="0" y="0"/>
                </a:lnTo>
                <a:lnTo>
                  <a:pt x="0" y="18931"/>
                </a:lnTo>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5090066" y="4407502"/>
            <a:ext cx="45053" cy="95303"/>
          </a:xfrm>
          <a:custGeom>
            <a:avLst/>
            <a:gdLst/>
            <a:ahLst/>
            <a:cxnLst/>
            <a:rect l="l" t="t" r="r" b="b"/>
            <a:pathLst>
              <a:path w="99059" h="209550">
                <a:moveTo>
                  <a:pt x="0" y="0"/>
                </a:moveTo>
                <a:lnTo>
                  <a:pt x="0" y="209417"/>
                </a:lnTo>
                <a:lnTo>
                  <a:pt x="98551" y="104708"/>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3936003" y="4455123"/>
            <a:ext cx="1125737" cy="0"/>
          </a:xfrm>
          <a:custGeom>
            <a:avLst/>
            <a:gdLst/>
            <a:ahLst/>
            <a:cxnLst/>
            <a:rect l="l" t="t" r="r" b="b"/>
            <a:pathLst>
              <a:path w="2475229">
                <a:moveTo>
                  <a:pt x="2475128" y="0"/>
                </a:moveTo>
                <a:lnTo>
                  <a:pt x="0"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3917097" y="4483424"/>
            <a:ext cx="0" cy="556803"/>
          </a:xfrm>
          <a:custGeom>
            <a:avLst/>
            <a:gdLst/>
            <a:ahLst/>
            <a:cxnLst/>
            <a:rect l="l" t="t" r="r" b="b"/>
            <a:pathLst>
              <a:path h="1224279">
                <a:moveTo>
                  <a:pt x="0" y="0"/>
                </a:moveTo>
                <a:lnTo>
                  <a:pt x="0" y="1223763"/>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5080614" y="4455123"/>
            <a:ext cx="9530" cy="0"/>
          </a:xfrm>
          <a:custGeom>
            <a:avLst/>
            <a:gdLst/>
            <a:ahLst/>
            <a:cxnLst/>
            <a:rect l="l" t="t" r="r" b="b"/>
            <a:pathLst>
              <a:path w="20954">
                <a:moveTo>
                  <a:pt x="20805" y="0"/>
                </a:moveTo>
                <a:lnTo>
                  <a:pt x="0" y="0"/>
                </a:lnTo>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3917089" y="4455124"/>
            <a:ext cx="9530" cy="9530"/>
          </a:xfrm>
          <a:custGeom>
            <a:avLst/>
            <a:gdLst/>
            <a:ahLst/>
            <a:cxnLst/>
            <a:rect l="l" t="t" r="r" b="b"/>
            <a:pathLst>
              <a:path w="20954" h="20954">
                <a:moveTo>
                  <a:pt x="20795" y="0"/>
                </a:moveTo>
                <a:lnTo>
                  <a:pt x="0" y="0"/>
                </a:lnTo>
                <a:lnTo>
                  <a:pt x="0" y="20742"/>
                </a:lnTo>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3917087" y="5049428"/>
            <a:ext cx="0" cy="9530"/>
          </a:xfrm>
          <a:custGeom>
            <a:avLst/>
            <a:gdLst/>
            <a:ahLst/>
            <a:cxnLst/>
            <a:rect l="l" t="t" r="r" b="b"/>
            <a:pathLst>
              <a:path h="20954">
                <a:moveTo>
                  <a:pt x="-5235" y="10371"/>
                </a:moveTo>
                <a:lnTo>
                  <a:pt x="5235" y="10371"/>
                </a:lnTo>
              </a:path>
            </a:pathLst>
          </a:custGeom>
          <a:ln w="20742">
            <a:solidFill>
              <a:srgbClr val="14296B"/>
            </a:solidFill>
          </a:ln>
        </p:spPr>
        <p:txBody>
          <a:bodyPr wrap="square" lIns="0" tIns="0" rIns="0" bIns="0" rtlCol="0"/>
          <a:lstStyle/>
          <a:p>
            <a:pPr defTabSz="415869"/>
            <a:endParaRPr sz="819">
              <a:solidFill>
                <a:prstClr val="black"/>
              </a:solidFill>
              <a:latin typeface="Calibri"/>
            </a:endParaRPr>
          </a:p>
        </p:txBody>
      </p:sp>
      <p:sp>
        <p:nvSpPr>
          <p:cNvPr id="28" name="object 28"/>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3560178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91136" y="4647934"/>
            <a:ext cx="2582147" cy="663370"/>
          </a:xfrm>
          <a:custGeom>
            <a:avLst/>
            <a:gdLst/>
            <a:ahLst/>
            <a:cxnLst/>
            <a:rect l="l" t="t" r="r" b="b"/>
            <a:pathLst>
              <a:path w="5677534" h="1458595">
                <a:moveTo>
                  <a:pt x="0" y="1458479"/>
                </a:moveTo>
                <a:lnTo>
                  <a:pt x="5677418" y="1458479"/>
                </a:lnTo>
                <a:lnTo>
                  <a:pt x="5677418" y="0"/>
                </a:lnTo>
                <a:lnTo>
                  <a:pt x="0" y="0"/>
                </a:lnTo>
                <a:lnTo>
                  <a:pt x="0" y="1458479"/>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txBox="1"/>
          <p:nvPr/>
        </p:nvSpPr>
        <p:spPr>
          <a:xfrm>
            <a:off x="3297729" y="4656394"/>
            <a:ext cx="2806164" cy="486788"/>
          </a:xfrm>
          <a:prstGeom prst="rect">
            <a:avLst/>
          </a:prstGeom>
          <a:solidFill>
            <a:srgbClr val="F0F0F2"/>
          </a:solidFill>
        </p:spPr>
        <p:txBody>
          <a:bodyPr vert="horz" wrap="square" lIns="0" tIns="101080" rIns="0" bIns="0" rtlCol="0">
            <a:spAutoFit/>
          </a:bodyPr>
          <a:lstStyle/>
          <a:p>
            <a:pPr marL="398541" marR="191473" indent="-173857" algn="ctr" defTabSz="415869">
              <a:lnSpc>
                <a:spcPts val="1014"/>
              </a:lnSpc>
              <a:spcBef>
                <a:spcPts val="796"/>
              </a:spcBef>
            </a:pPr>
            <a:r>
              <a:rPr sz="1350" b="1" spc="34" dirty="0">
                <a:solidFill>
                  <a:srgbClr val="14296B"/>
                </a:solidFill>
                <a:latin typeface="Arial"/>
                <a:cs typeface="Arial"/>
              </a:rPr>
              <a:t>Follow </a:t>
            </a:r>
            <a:r>
              <a:rPr sz="1350" b="1" spc="39" dirty="0">
                <a:solidFill>
                  <a:srgbClr val="14296B"/>
                </a:solidFill>
                <a:latin typeface="Arial"/>
                <a:cs typeface="Arial"/>
              </a:rPr>
              <a:t>other </a:t>
            </a:r>
            <a:r>
              <a:rPr sz="1350" b="1" spc="41" dirty="0">
                <a:solidFill>
                  <a:srgbClr val="14296B"/>
                </a:solidFill>
                <a:latin typeface="Arial"/>
                <a:cs typeface="Arial"/>
              </a:rPr>
              <a:t>People, </a:t>
            </a:r>
            <a:r>
              <a:rPr sz="1350" b="1" spc="25" dirty="0">
                <a:solidFill>
                  <a:srgbClr val="14296B"/>
                </a:solidFill>
                <a:latin typeface="Arial"/>
                <a:cs typeface="Arial"/>
              </a:rPr>
              <a:t>Groups </a:t>
            </a:r>
            <a:r>
              <a:rPr sz="1350" b="1" spc="46" dirty="0">
                <a:solidFill>
                  <a:srgbClr val="14296B"/>
                </a:solidFill>
                <a:latin typeface="Arial"/>
                <a:cs typeface="Arial"/>
              </a:rPr>
              <a:t>or  </a:t>
            </a:r>
            <a:r>
              <a:rPr sz="1350" b="1" spc="34" dirty="0">
                <a:solidFill>
                  <a:srgbClr val="14296B"/>
                </a:solidFill>
                <a:latin typeface="Arial"/>
                <a:cs typeface="Arial"/>
              </a:rPr>
              <a:t>Associations </a:t>
            </a:r>
            <a:r>
              <a:rPr sz="1350" spc="29" dirty="0">
                <a:solidFill>
                  <a:srgbClr val="14296B"/>
                </a:solidFill>
                <a:latin typeface="Arial"/>
                <a:cs typeface="Arial"/>
              </a:rPr>
              <a:t>on</a:t>
            </a:r>
            <a:r>
              <a:rPr sz="1350" spc="143" dirty="0">
                <a:solidFill>
                  <a:srgbClr val="14296B"/>
                </a:solidFill>
                <a:latin typeface="Arial"/>
                <a:cs typeface="Arial"/>
              </a:rPr>
              <a:t> </a:t>
            </a:r>
            <a:r>
              <a:rPr sz="1350" spc="48" dirty="0">
                <a:solidFill>
                  <a:srgbClr val="14296B"/>
                </a:solidFill>
                <a:latin typeface="Arial"/>
                <a:cs typeface="Arial"/>
              </a:rPr>
              <a:t>Instagram</a:t>
            </a:r>
            <a:endParaRPr sz="1350" dirty="0">
              <a:solidFill>
                <a:prstClr val="black"/>
              </a:solidFill>
              <a:latin typeface="Arial"/>
              <a:cs typeface="Arial"/>
            </a:endParaRPr>
          </a:p>
        </p:txBody>
      </p:sp>
      <p:sp>
        <p:nvSpPr>
          <p:cNvPr id="4" name="object 4"/>
          <p:cNvSpPr txBox="1"/>
          <p:nvPr/>
        </p:nvSpPr>
        <p:spPr>
          <a:xfrm>
            <a:off x="6170664" y="4662962"/>
            <a:ext cx="3072282" cy="514304"/>
          </a:xfrm>
          <a:prstGeom prst="rect">
            <a:avLst/>
          </a:prstGeom>
        </p:spPr>
        <p:txBody>
          <a:bodyPr vert="horz" wrap="square" lIns="0" tIns="44764" rIns="0" bIns="0" rtlCol="0">
            <a:spAutoFit/>
          </a:bodyPr>
          <a:lstStyle/>
          <a:p>
            <a:pPr marL="939460" marR="366485" indent="-616873" defTabSz="415869">
              <a:lnSpc>
                <a:spcPct val="73500"/>
              </a:lnSpc>
              <a:spcBef>
                <a:spcPts val="353"/>
              </a:spcBef>
            </a:pPr>
            <a:r>
              <a:rPr sz="1350" b="1" spc="50" dirty="0">
                <a:solidFill>
                  <a:srgbClr val="14296B"/>
                </a:solidFill>
                <a:latin typeface="Arial"/>
                <a:cs typeface="Arial"/>
              </a:rPr>
              <a:t>Interact </a:t>
            </a:r>
            <a:r>
              <a:rPr sz="1350" b="1" spc="39" dirty="0">
                <a:solidFill>
                  <a:srgbClr val="14296B"/>
                </a:solidFill>
                <a:latin typeface="Arial"/>
                <a:cs typeface="Arial"/>
              </a:rPr>
              <a:t>with other people </a:t>
            </a:r>
            <a:r>
              <a:rPr sz="1350" b="1" spc="37" dirty="0">
                <a:solidFill>
                  <a:srgbClr val="14296B"/>
                </a:solidFill>
                <a:latin typeface="Arial"/>
                <a:cs typeface="Arial"/>
              </a:rPr>
              <a:t>on  </a:t>
            </a:r>
            <a:r>
              <a:rPr sz="1350" b="1" spc="50" dirty="0">
                <a:solidFill>
                  <a:srgbClr val="14296B"/>
                </a:solidFill>
                <a:latin typeface="Arial"/>
                <a:cs typeface="Arial"/>
              </a:rPr>
              <a:t>Instagram</a:t>
            </a:r>
            <a:endParaRPr sz="1350" dirty="0">
              <a:solidFill>
                <a:prstClr val="black"/>
              </a:solidFill>
              <a:latin typeface="Arial"/>
              <a:cs typeface="Arial"/>
            </a:endParaRPr>
          </a:p>
          <a:p>
            <a:pPr marL="537453" defTabSz="415869">
              <a:spcBef>
                <a:spcPts val="27"/>
              </a:spcBef>
              <a:tabLst>
                <a:tab pos="1154903" algn="l"/>
                <a:tab pos="2028518" algn="l"/>
              </a:tabLst>
            </a:pPr>
            <a:r>
              <a:rPr sz="1050" spc="34" dirty="0">
                <a:solidFill>
                  <a:srgbClr val="14296B"/>
                </a:solidFill>
                <a:latin typeface="Arial"/>
                <a:cs typeface="Arial"/>
              </a:rPr>
              <a:t>Like	</a:t>
            </a:r>
            <a:r>
              <a:rPr sz="1050" spc="48" dirty="0">
                <a:solidFill>
                  <a:srgbClr val="14296B"/>
                </a:solidFill>
                <a:latin typeface="Arial"/>
                <a:cs typeface="Arial"/>
              </a:rPr>
              <a:t>Comment	</a:t>
            </a:r>
            <a:r>
              <a:rPr sz="1050" spc="20" dirty="0">
                <a:solidFill>
                  <a:srgbClr val="14296B"/>
                </a:solidFill>
                <a:latin typeface="Arial"/>
                <a:cs typeface="Arial"/>
              </a:rPr>
              <a:t>Share</a:t>
            </a:r>
            <a:endParaRPr sz="1050" dirty="0">
              <a:solidFill>
                <a:prstClr val="black"/>
              </a:solidFill>
              <a:latin typeface="Arial"/>
              <a:cs typeface="Arial"/>
            </a:endParaRPr>
          </a:p>
        </p:txBody>
      </p:sp>
      <p:sp>
        <p:nvSpPr>
          <p:cNvPr id="5" name="object 5"/>
          <p:cNvSpPr txBox="1"/>
          <p:nvPr/>
        </p:nvSpPr>
        <p:spPr>
          <a:xfrm>
            <a:off x="898832" y="4669930"/>
            <a:ext cx="2017835" cy="496568"/>
          </a:xfrm>
          <a:prstGeom prst="rect">
            <a:avLst/>
          </a:prstGeom>
          <a:solidFill>
            <a:srgbClr val="F0F0F2"/>
          </a:solidFill>
        </p:spPr>
        <p:txBody>
          <a:bodyPr vert="horz" wrap="square" lIns="0" tIns="80286" rIns="0" bIns="0" rtlCol="0">
            <a:spAutoFit/>
          </a:bodyPr>
          <a:lstStyle/>
          <a:p>
            <a:pPr marL="385835" defTabSz="415869">
              <a:spcBef>
                <a:spcPts val="632"/>
              </a:spcBef>
            </a:pPr>
            <a:r>
              <a:rPr sz="1350" b="1" spc="29" dirty="0">
                <a:solidFill>
                  <a:srgbClr val="14296B"/>
                </a:solidFill>
                <a:latin typeface="Arial"/>
                <a:cs typeface="Arial"/>
              </a:rPr>
              <a:t>High quality</a:t>
            </a:r>
            <a:r>
              <a:rPr sz="1350" b="1" spc="157" dirty="0">
                <a:solidFill>
                  <a:srgbClr val="14296B"/>
                </a:solidFill>
                <a:latin typeface="Arial"/>
                <a:cs typeface="Arial"/>
              </a:rPr>
              <a:t> </a:t>
            </a:r>
            <a:r>
              <a:rPr sz="1350" b="1" spc="50" dirty="0">
                <a:solidFill>
                  <a:srgbClr val="14296B"/>
                </a:solidFill>
                <a:latin typeface="Arial"/>
                <a:cs typeface="Arial"/>
              </a:rPr>
              <a:t>content</a:t>
            </a:r>
            <a:endParaRPr sz="1350" dirty="0">
              <a:solidFill>
                <a:prstClr val="black"/>
              </a:solidFill>
              <a:latin typeface="Arial"/>
              <a:cs typeface="Arial"/>
            </a:endParaRPr>
          </a:p>
        </p:txBody>
      </p:sp>
      <p:sp>
        <p:nvSpPr>
          <p:cNvPr id="6" name="object 6"/>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8" name="object 8"/>
          <p:cNvSpPr txBox="1"/>
          <p:nvPr/>
        </p:nvSpPr>
        <p:spPr>
          <a:xfrm>
            <a:off x="450922" y="2972694"/>
            <a:ext cx="970940" cy="2077492"/>
          </a:xfrm>
          <a:prstGeom prst="rect">
            <a:avLst/>
          </a:prstGeom>
        </p:spPr>
        <p:txBody>
          <a:bodyPr vert="horz" wrap="square" lIns="0" tIns="0" rIns="0" bIns="0" rtlCol="0">
            <a:spAutoFit/>
          </a:bodyPr>
          <a:lstStyle/>
          <a:p>
            <a:pPr defTabSz="415869">
              <a:lnSpc>
                <a:spcPts val="16152"/>
              </a:lnSpc>
            </a:pPr>
            <a:r>
              <a:rPr sz="13735" b="1" spc="5" dirty="0">
                <a:solidFill>
                  <a:srgbClr val="7AF4F9"/>
                </a:solidFill>
                <a:latin typeface="Arial"/>
                <a:cs typeface="Arial"/>
              </a:rPr>
              <a:t>1</a:t>
            </a:r>
            <a:endParaRPr sz="13735" dirty="0">
              <a:solidFill>
                <a:prstClr val="black"/>
              </a:solidFill>
              <a:latin typeface="Arial"/>
              <a:cs typeface="Arial"/>
            </a:endParaRPr>
          </a:p>
        </p:txBody>
      </p:sp>
      <p:sp>
        <p:nvSpPr>
          <p:cNvPr id="9" name="object 9"/>
          <p:cNvSpPr txBox="1"/>
          <p:nvPr/>
        </p:nvSpPr>
        <p:spPr>
          <a:xfrm>
            <a:off x="3344329" y="2970948"/>
            <a:ext cx="970940" cy="2077492"/>
          </a:xfrm>
          <a:prstGeom prst="rect">
            <a:avLst/>
          </a:prstGeom>
        </p:spPr>
        <p:txBody>
          <a:bodyPr vert="horz" wrap="square" lIns="0" tIns="0" rIns="0" bIns="0" rtlCol="0">
            <a:spAutoFit/>
          </a:bodyPr>
          <a:lstStyle/>
          <a:p>
            <a:pPr defTabSz="415869">
              <a:lnSpc>
                <a:spcPts val="16152"/>
              </a:lnSpc>
            </a:pPr>
            <a:r>
              <a:rPr sz="13735" b="1" spc="5" dirty="0">
                <a:solidFill>
                  <a:srgbClr val="7AF4F9"/>
                </a:solidFill>
                <a:latin typeface="Arial"/>
                <a:cs typeface="Arial"/>
              </a:rPr>
              <a:t>2</a:t>
            </a:r>
            <a:endParaRPr sz="13735" dirty="0">
              <a:solidFill>
                <a:prstClr val="black"/>
              </a:solidFill>
              <a:latin typeface="Arial"/>
              <a:cs typeface="Arial"/>
            </a:endParaRPr>
          </a:p>
        </p:txBody>
      </p:sp>
      <p:sp>
        <p:nvSpPr>
          <p:cNvPr id="10" name="object 10"/>
          <p:cNvSpPr txBox="1"/>
          <p:nvPr/>
        </p:nvSpPr>
        <p:spPr>
          <a:xfrm>
            <a:off x="6153919" y="2948248"/>
            <a:ext cx="970940" cy="2077492"/>
          </a:xfrm>
          <a:prstGeom prst="rect">
            <a:avLst/>
          </a:prstGeom>
        </p:spPr>
        <p:txBody>
          <a:bodyPr vert="horz" wrap="square" lIns="0" tIns="0" rIns="0" bIns="0" rtlCol="0">
            <a:spAutoFit/>
          </a:bodyPr>
          <a:lstStyle/>
          <a:p>
            <a:pPr defTabSz="415869">
              <a:lnSpc>
                <a:spcPts val="16152"/>
              </a:lnSpc>
            </a:pPr>
            <a:r>
              <a:rPr sz="13735" b="1" spc="5" dirty="0">
                <a:solidFill>
                  <a:srgbClr val="7AF4F9"/>
                </a:solidFill>
                <a:latin typeface="Arial"/>
                <a:cs typeface="Arial"/>
              </a:rPr>
              <a:t>3</a:t>
            </a:r>
            <a:endParaRPr sz="13735" dirty="0">
              <a:solidFill>
                <a:prstClr val="black"/>
              </a:solidFill>
              <a:latin typeface="Arial"/>
              <a:cs typeface="Arial"/>
            </a:endParaRPr>
          </a:p>
        </p:txBody>
      </p:sp>
      <p:sp>
        <p:nvSpPr>
          <p:cNvPr id="11" name="object 11"/>
          <p:cNvSpPr/>
          <p:nvPr/>
        </p:nvSpPr>
        <p:spPr>
          <a:xfrm>
            <a:off x="6760073" y="2309935"/>
            <a:ext cx="2011562" cy="2356562"/>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6760073" y="2309935"/>
            <a:ext cx="2011770" cy="2356595"/>
          </a:xfrm>
          <a:custGeom>
            <a:avLst/>
            <a:gdLst/>
            <a:ahLst/>
            <a:cxnLst/>
            <a:rect l="l" t="t" r="r" b="b"/>
            <a:pathLst>
              <a:path w="4423409" h="5181600">
                <a:moveTo>
                  <a:pt x="0" y="5181528"/>
                </a:moveTo>
                <a:lnTo>
                  <a:pt x="4422954" y="5181528"/>
                </a:lnTo>
                <a:lnTo>
                  <a:pt x="4422954" y="0"/>
                </a:lnTo>
                <a:lnTo>
                  <a:pt x="0" y="0"/>
                </a:lnTo>
                <a:lnTo>
                  <a:pt x="0" y="5181528"/>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3969653" y="2308592"/>
            <a:ext cx="1849525" cy="2359248"/>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3969658" y="2308591"/>
            <a:ext cx="1849754" cy="2359484"/>
          </a:xfrm>
          <a:custGeom>
            <a:avLst/>
            <a:gdLst/>
            <a:ahLst/>
            <a:cxnLst/>
            <a:rect l="l" t="t" r="r" b="b"/>
            <a:pathLst>
              <a:path w="4067175" h="5187950">
                <a:moveTo>
                  <a:pt x="0" y="5187433"/>
                </a:moveTo>
                <a:lnTo>
                  <a:pt x="4066671" y="5187433"/>
                </a:lnTo>
                <a:lnTo>
                  <a:pt x="4066671" y="0"/>
                </a:lnTo>
                <a:lnTo>
                  <a:pt x="0" y="0"/>
                </a:lnTo>
                <a:lnTo>
                  <a:pt x="0" y="5187433"/>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1121406" y="2308888"/>
            <a:ext cx="1795017" cy="2358662"/>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1121406" y="2308887"/>
            <a:ext cx="1795171" cy="2358905"/>
          </a:xfrm>
          <a:custGeom>
            <a:avLst/>
            <a:gdLst/>
            <a:ahLst/>
            <a:cxnLst/>
            <a:rect l="l" t="t" r="r" b="b"/>
            <a:pathLst>
              <a:path w="3947160" h="5186680">
                <a:moveTo>
                  <a:pt x="0" y="5186145"/>
                </a:moveTo>
                <a:lnTo>
                  <a:pt x="3946822" y="5186145"/>
                </a:lnTo>
                <a:lnTo>
                  <a:pt x="3946822" y="0"/>
                </a:lnTo>
                <a:lnTo>
                  <a:pt x="0" y="0"/>
                </a:lnTo>
                <a:lnTo>
                  <a:pt x="0" y="5186145"/>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17" name="object 17"/>
          <p:cNvSpPr txBox="1">
            <a:spLocks noGrp="1"/>
          </p:cNvSpPr>
          <p:nvPr>
            <p:ph type="title"/>
          </p:nvPr>
        </p:nvSpPr>
        <p:spPr>
          <a:xfrm>
            <a:off x="534399" y="1358823"/>
            <a:ext cx="6947088"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89" dirty="0"/>
              <a:t>How </a:t>
            </a:r>
            <a:r>
              <a:rPr sz="2400" spc="59" dirty="0"/>
              <a:t>to </a:t>
            </a:r>
            <a:r>
              <a:rPr sz="2400" spc="48" dirty="0"/>
              <a:t>Gain </a:t>
            </a:r>
            <a:r>
              <a:rPr sz="2400" spc="95" dirty="0"/>
              <a:t>More </a:t>
            </a:r>
            <a:r>
              <a:rPr sz="2400" spc="73" dirty="0"/>
              <a:t>Followers </a:t>
            </a:r>
            <a:r>
              <a:rPr sz="2400" spc="29" dirty="0"/>
              <a:t>on</a:t>
            </a:r>
            <a:r>
              <a:rPr sz="2400" spc="130" dirty="0"/>
              <a:t> </a:t>
            </a:r>
            <a:r>
              <a:rPr sz="2400" spc="95" dirty="0"/>
              <a:t>Instagram</a:t>
            </a:r>
            <a:endParaRPr sz="2400" dirty="0"/>
          </a:p>
        </p:txBody>
      </p:sp>
      <p:sp>
        <p:nvSpPr>
          <p:cNvPr id="18" name="object 18"/>
          <p:cNvSpPr/>
          <p:nvPr/>
        </p:nvSpPr>
        <p:spPr>
          <a:xfrm>
            <a:off x="6553066" y="5024197"/>
            <a:ext cx="115505" cy="114788"/>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8047697" y="5033728"/>
            <a:ext cx="124184" cy="107144"/>
          </a:xfrm>
          <a:custGeom>
            <a:avLst/>
            <a:gdLst/>
            <a:ahLst/>
            <a:cxnLst/>
            <a:rect l="l" t="t" r="r" b="b"/>
            <a:pathLst>
              <a:path w="273050" h="235584">
                <a:moveTo>
                  <a:pt x="164167" y="0"/>
                </a:moveTo>
                <a:lnTo>
                  <a:pt x="156146" y="52448"/>
                </a:lnTo>
                <a:lnTo>
                  <a:pt x="103882" y="69328"/>
                </a:lnTo>
                <a:lnTo>
                  <a:pt x="61248" y="93001"/>
                </a:lnTo>
                <a:lnTo>
                  <a:pt x="29132" y="122453"/>
                </a:lnTo>
                <a:lnTo>
                  <a:pt x="8420" y="156669"/>
                </a:lnTo>
                <a:lnTo>
                  <a:pt x="0" y="194637"/>
                </a:lnTo>
                <a:lnTo>
                  <a:pt x="4758" y="235343"/>
                </a:lnTo>
                <a:lnTo>
                  <a:pt x="37808" y="207210"/>
                </a:lnTo>
                <a:lnTo>
                  <a:pt x="73295" y="185414"/>
                </a:lnTo>
                <a:lnTo>
                  <a:pt x="112316" y="172564"/>
                </a:lnTo>
                <a:lnTo>
                  <a:pt x="155968" y="171272"/>
                </a:lnTo>
                <a:lnTo>
                  <a:pt x="228968" y="171272"/>
                </a:lnTo>
                <a:lnTo>
                  <a:pt x="244639" y="153057"/>
                </a:lnTo>
                <a:lnTo>
                  <a:pt x="265787" y="127891"/>
                </a:lnTo>
                <a:lnTo>
                  <a:pt x="269975" y="122833"/>
                </a:lnTo>
                <a:lnTo>
                  <a:pt x="272488" y="109640"/>
                </a:lnTo>
                <a:lnTo>
                  <a:pt x="269336" y="106310"/>
                </a:lnTo>
                <a:lnTo>
                  <a:pt x="244814" y="80819"/>
                </a:lnTo>
                <a:lnTo>
                  <a:pt x="219382" y="55083"/>
                </a:lnTo>
                <a:lnTo>
                  <a:pt x="164167" y="0"/>
                </a:lnTo>
                <a:close/>
              </a:path>
              <a:path w="273050" h="235584">
                <a:moveTo>
                  <a:pt x="228968" y="171272"/>
                </a:moveTo>
                <a:lnTo>
                  <a:pt x="155968" y="171272"/>
                </a:lnTo>
                <a:lnTo>
                  <a:pt x="162334" y="216443"/>
                </a:lnTo>
                <a:lnTo>
                  <a:pt x="180009" y="227584"/>
                </a:lnTo>
                <a:lnTo>
                  <a:pt x="223196" y="177981"/>
                </a:lnTo>
                <a:lnTo>
                  <a:pt x="228968" y="171272"/>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8047697" y="5033728"/>
            <a:ext cx="124184" cy="107144"/>
          </a:xfrm>
          <a:custGeom>
            <a:avLst/>
            <a:gdLst/>
            <a:ahLst/>
            <a:cxnLst/>
            <a:rect l="l" t="t" r="r" b="b"/>
            <a:pathLst>
              <a:path w="273050" h="235584">
                <a:moveTo>
                  <a:pt x="164167" y="0"/>
                </a:moveTo>
                <a:lnTo>
                  <a:pt x="156146" y="52448"/>
                </a:lnTo>
                <a:lnTo>
                  <a:pt x="103882" y="69328"/>
                </a:lnTo>
                <a:lnTo>
                  <a:pt x="61248" y="93001"/>
                </a:lnTo>
                <a:lnTo>
                  <a:pt x="29132" y="122453"/>
                </a:lnTo>
                <a:lnTo>
                  <a:pt x="8420" y="156669"/>
                </a:lnTo>
                <a:lnTo>
                  <a:pt x="0" y="194637"/>
                </a:lnTo>
                <a:lnTo>
                  <a:pt x="4758" y="235343"/>
                </a:lnTo>
                <a:lnTo>
                  <a:pt x="37808" y="207210"/>
                </a:lnTo>
                <a:lnTo>
                  <a:pt x="73295" y="185414"/>
                </a:lnTo>
                <a:lnTo>
                  <a:pt x="112316" y="172564"/>
                </a:lnTo>
                <a:lnTo>
                  <a:pt x="155968" y="171272"/>
                </a:lnTo>
                <a:lnTo>
                  <a:pt x="228968" y="171272"/>
                </a:lnTo>
                <a:lnTo>
                  <a:pt x="244639" y="153057"/>
                </a:lnTo>
                <a:lnTo>
                  <a:pt x="265787" y="127891"/>
                </a:lnTo>
                <a:lnTo>
                  <a:pt x="269975" y="122833"/>
                </a:lnTo>
                <a:lnTo>
                  <a:pt x="272488" y="109640"/>
                </a:lnTo>
                <a:lnTo>
                  <a:pt x="269336" y="106310"/>
                </a:lnTo>
                <a:lnTo>
                  <a:pt x="244814" y="80819"/>
                </a:lnTo>
                <a:lnTo>
                  <a:pt x="219382" y="55083"/>
                </a:lnTo>
                <a:lnTo>
                  <a:pt x="164167" y="0"/>
                </a:lnTo>
                <a:close/>
              </a:path>
              <a:path w="273050" h="235584">
                <a:moveTo>
                  <a:pt x="228968" y="171272"/>
                </a:moveTo>
                <a:lnTo>
                  <a:pt x="155968" y="171272"/>
                </a:lnTo>
                <a:lnTo>
                  <a:pt x="162334" y="216443"/>
                </a:lnTo>
                <a:lnTo>
                  <a:pt x="180009" y="227584"/>
                </a:lnTo>
                <a:lnTo>
                  <a:pt x="223196" y="177981"/>
                </a:lnTo>
                <a:lnTo>
                  <a:pt x="228968" y="171272"/>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8116099" y="5033727"/>
            <a:ext cx="58626" cy="114653"/>
          </a:xfrm>
          <a:custGeom>
            <a:avLst/>
            <a:gdLst/>
            <a:ahLst/>
            <a:cxnLst/>
            <a:rect l="l" t="t" r="r" b="b"/>
            <a:pathLst>
              <a:path w="128905" h="252095">
                <a:moveTo>
                  <a:pt x="13727" y="0"/>
                </a:moveTo>
                <a:lnTo>
                  <a:pt x="0" y="155429"/>
                </a:lnTo>
                <a:lnTo>
                  <a:pt x="16271" y="252023"/>
                </a:lnTo>
                <a:lnTo>
                  <a:pt x="128362" y="117671"/>
                </a:lnTo>
                <a:lnTo>
                  <a:pt x="13727"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7179299" y="5042950"/>
            <a:ext cx="117830" cy="110321"/>
          </a:xfrm>
          <a:custGeom>
            <a:avLst/>
            <a:gdLst/>
            <a:ahLst/>
            <a:cxnLst/>
            <a:rect l="l" t="t" r="r" b="b"/>
            <a:pathLst>
              <a:path w="259080" h="242570">
                <a:moveTo>
                  <a:pt x="128897" y="0"/>
                </a:moveTo>
                <a:lnTo>
                  <a:pt x="44532" y="179"/>
                </a:lnTo>
                <a:lnTo>
                  <a:pt x="2833" y="24885"/>
                </a:lnTo>
                <a:lnTo>
                  <a:pt x="0" y="44429"/>
                </a:lnTo>
                <a:lnTo>
                  <a:pt x="20" y="124782"/>
                </a:lnTo>
                <a:lnTo>
                  <a:pt x="1710" y="157000"/>
                </a:lnTo>
                <a:lnTo>
                  <a:pt x="9507" y="175137"/>
                </a:lnTo>
                <a:lnTo>
                  <a:pt x="27835" y="183646"/>
                </a:lnTo>
                <a:lnTo>
                  <a:pt x="61118" y="186979"/>
                </a:lnTo>
                <a:lnTo>
                  <a:pt x="72238" y="242569"/>
                </a:lnTo>
                <a:lnTo>
                  <a:pt x="103236" y="203930"/>
                </a:lnTo>
                <a:lnTo>
                  <a:pt x="139040" y="187893"/>
                </a:lnTo>
                <a:lnTo>
                  <a:pt x="177478" y="184849"/>
                </a:lnTo>
                <a:lnTo>
                  <a:pt x="220383" y="184849"/>
                </a:lnTo>
                <a:lnTo>
                  <a:pt x="230775" y="175507"/>
                </a:lnTo>
                <a:lnTo>
                  <a:pt x="255688" y="146153"/>
                </a:lnTo>
                <a:lnTo>
                  <a:pt x="258933" y="94333"/>
                </a:lnTo>
                <a:lnTo>
                  <a:pt x="258196" y="68121"/>
                </a:lnTo>
                <a:lnTo>
                  <a:pt x="253428" y="24600"/>
                </a:lnTo>
                <a:lnTo>
                  <a:pt x="213313" y="39"/>
                </a:lnTo>
                <a:lnTo>
                  <a:pt x="171083" y="39"/>
                </a:lnTo>
                <a:lnTo>
                  <a:pt x="128897" y="0"/>
                </a:lnTo>
                <a:close/>
              </a:path>
              <a:path w="259080" h="242570">
                <a:moveTo>
                  <a:pt x="220083" y="185147"/>
                </a:moveTo>
                <a:lnTo>
                  <a:pt x="217721" y="185147"/>
                </a:lnTo>
                <a:lnTo>
                  <a:pt x="219626" y="185618"/>
                </a:lnTo>
                <a:lnTo>
                  <a:pt x="220083" y="185147"/>
                </a:lnTo>
                <a:close/>
              </a:path>
              <a:path w="259080" h="242570">
                <a:moveTo>
                  <a:pt x="220383" y="184849"/>
                </a:moveTo>
                <a:lnTo>
                  <a:pt x="177478" y="184849"/>
                </a:lnTo>
                <a:lnTo>
                  <a:pt x="216380" y="185189"/>
                </a:lnTo>
                <a:lnTo>
                  <a:pt x="217721" y="185147"/>
                </a:lnTo>
                <a:lnTo>
                  <a:pt x="220083" y="185147"/>
                </a:lnTo>
                <a:lnTo>
                  <a:pt x="220383" y="184849"/>
                </a:lnTo>
                <a:close/>
              </a:path>
              <a:path w="259080" h="242570">
                <a:moveTo>
                  <a:pt x="213270" y="32"/>
                </a:moveTo>
                <a:lnTo>
                  <a:pt x="171083" y="39"/>
                </a:lnTo>
                <a:lnTo>
                  <a:pt x="213313" y="39"/>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7179299" y="5042950"/>
            <a:ext cx="117830" cy="110321"/>
          </a:xfrm>
          <a:custGeom>
            <a:avLst/>
            <a:gdLst/>
            <a:ahLst/>
            <a:cxnLst/>
            <a:rect l="l" t="t" r="r" b="b"/>
            <a:pathLst>
              <a:path w="259080" h="242570">
                <a:moveTo>
                  <a:pt x="128897" y="0"/>
                </a:moveTo>
                <a:lnTo>
                  <a:pt x="44532" y="179"/>
                </a:lnTo>
                <a:lnTo>
                  <a:pt x="2833" y="24885"/>
                </a:lnTo>
                <a:lnTo>
                  <a:pt x="0" y="44429"/>
                </a:lnTo>
                <a:lnTo>
                  <a:pt x="20" y="124782"/>
                </a:lnTo>
                <a:lnTo>
                  <a:pt x="1710" y="157000"/>
                </a:lnTo>
                <a:lnTo>
                  <a:pt x="9507" y="175137"/>
                </a:lnTo>
                <a:lnTo>
                  <a:pt x="27835" y="183646"/>
                </a:lnTo>
                <a:lnTo>
                  <a:pt x="61118" y="186979"/>
                </a:lnTo>
                <a:lnTo>
                  <a:pt x="72238" y="242569"/>
                </a:lnTo>
                <a:lnTo>
                  <a:pt x="103236" y="203930"/>
                </a:lnTo>
                <a:lnTo>
                  <a:pt x="139040" y="187893"/>
                </a:lnTo>
                <a:lnTo>
                  <a:pt x="177478" y="184849"/>
                </a:lnTo>
                <a:lnTo>
                  <a:pt x="220383" y="184849"/>
                </a:lnTo>
                <a:lnTo>
                  <a:pt x="230775" y="175507"/>
                </a:lnTo>
                <a:lnTo>
                  <a:pt x="255688" y="146153"/>
                </a:lnTo>
                <a:lnTo>
                  <a:pt x="258933" y="94333"/>
                </a:lnTo>
                <a:lnTo>
                  <a:pt x="258196" y="68121"/>
                </a:lnTo>
                <a:lnTo>
                  <a:pt x="253428" y="24600"/>
                </a:lnTo>
                <a:lnTo>
                  <a:pt x="213313" y="39"/>
                </a:lnTo>
                <a:lnTo>
                  <a:pt x="171083" y="39"/>
                </a:lnTo>
                <a:lnTo>
                  <a:pt x="128897" y="0"/>
                </a:lnTo>
                <a:close/>
              </a:path>
              <a:path w="259080" h="242570">
                <a:moveTo>
                  <a:pt x="220083" y="185147"/>
                </a:moveTo>
                <a:lnTo>
                  <a:pt x="217721" y="185147"/>
                </a:lnTo>
                <a:lnTo>
                  <a:pt x="219626" y="185618"/>
                </a:lnTo>
                <a:lnTo>
                  <a:pt x="220083" y="185147"/>
                </a:lnTo>
                <a:close/>
              </a:path>
              <a:path w="259080" h="242570">
                <a:moveTo>
                  <a:pt x="220383" y="184849"/>
                </a:moveTo>
                <a:lnTo>
                  <a:pt x="177478" y="184849"/>
                </a:lnTo>
                <a:lnTo>
                  <a:pt x="216380" y="185189"/>
                </a:lnTo>
                <a:lnTo>
                  <a:pt x="217721" y="185147"/>
                </a:lnTo>
                <a:lnTo>
                  <a:pt x="220083" y="185147"/>
                </a:lnTo>
                <a:lnTo>
                  <a:pt x="220383" y="184849"/>
                </a:lnTo>
                <a:close/>
              </a:path>
              <a:path w="259080" h="242570">
                <a:moveTo>
                  <a:pt x="213270" y="32"/>
                </a:moveTo>
                <a:lnTo>
                  <a:pt x="171083" y="39"/>
                </a:lnTo>
                <a:lnTo>
                  <a:pt x="213313" y="39"/>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4" name="object 24"/>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4104402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0">
            <a:extLst>
              <a:ext uri="{FF2B5EF4-FFF2-40B4-BE49-F238E27FC236}">
                <a16:creationId xmlns:a16="http://schemas.microsoft.com/office/drawing/2014/main" id="{028A57F3-D09F-4BDE-87F4-4287FB4CE934}"/>
              </a:ext>
            </a:extLst>
          </p:cNvPr>
          <p:cNvSpPr txBox="1"/>
          <p:nvPr/>
        </p:nvSpPr>
        <p:spPr>
          <a:xfrm>
            <a:off x="5292188" y="2896784"/>
            <a:ext cx="970940" cy="2077492"/>
          </a:xfrm>
          <a:prstGeom prst="rect">
            <a:avLst/>
          </a:prstGeom>
        </p:spPr>
        <p:txBody>
          <a:bodyPr vert="horz" wrap="square" lIns="0" tIns="0" rIns="0" bIns="0" rtlCol="0">
            <a:spAutoFit/>
          </a:bodyPr>
          <a:lstStyle/>
          <a:p>
            <a:pPr defTabSz="415869">
              <a:lnSpc>
                <a:spcPts val="16152"/>
              </a:lnSpc>
            </a:pPr>
            <a:r>
              <a:rPr lang="en-US" sz="13735" b="1" spc="5" dirty="0">
                <a:solidFill>
                  <a:srgbClr val="7AF4F9"/>
                </a:solidFill>
                <a:latin typeface="Arial"/>
                <a:cs typeface="Arial"/>
              </a:rPr>
              <a:t>6</a:t>
            </a:r>
            <a:endParaRPr sz="13735" dirty="0">
              <a:solidFill>
                <a:prstClr val="black"/>
              </a:solidFill>
              <a:latin typeface="Arial"/>
              <a:cs typeface="Arial"/>
            </a:endParaRPr>
          </a:p>
        </p:txBody>
      </p:sp>
      <p:sp>
        <p:nvSpPr>
          <p:cNvPr id="18" name="object 10">
            <a:extLst>
              <a:ext uri="{FF2B5EF4-FFF2-40B4-BE49-F238E27FC236}">
                <a16:creationId xmlns:a16="http://schemas.microsoft.com/office/drawing/2014/main" id="{EA7BB305-FC0B-43B9-B718-465AF2B2F0B8}"/>
              </a:ext>
            </a:extLst>
          </p:cNvPr>
          <p:cNvSpPr txBox="1"/>
          <p:nvPr/>
        </p:nvSpPr>
        <p:spPr>
          <a:xfrm>
            <a:off x="2871856" y="2938254"/>
            <a:ext cx="970940" cy="2077492"/>
          </a:xfrm>
          <a:prstGeom prst="rect">
            <a:avLst/>
          </a:prstGeom>
        </p:spPr>
        <p:txBody>
          <a:bodyPr vert="horz" wrap="square" lIns="0" tIns="0" rIns="0" bIns="0" rtlCol="0">
            <a:spAutoFit/>
          </a:bodyPr>
          <a:lstStyle/>
          <a:p>
            <a:pPr defTabSz="415869">
              <a:lnSpc>
                <a:spcPts val="16152"/>
              </a:lnSpc>
            </a:pPr>
            <a:r>
              <a:rPr lang="en-US" sz="13735" b="1" spc="5" dirty="0">
                <a:solidFill>
                  <a:srgbClr val="7AF4F9"/>
                </a:solidFill>
                <a:latin typeface="Arial"/>
                <a:cs typeface="Arial"/>
              </a:rPr>
              <a:t>5</a:t>
            </a:r>
            <a:endParaRPr sz="13735" dirty="0">
              <a:solidFill>
                <a:prstClr val="black"/>
              </a:solidFill>
              <a:latin typeface="Arial"/>
              <a:cs typeface="Arial"/>
            </a:endParaRPr>
          </a:p>
        </p:txBody>
      </p:sp>
      <p:sp>
        <p:nvSpPr>
          <p:cNvPr id="2" name="object 2"/>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txBox="1"/>
          <p:nvPr/>
        </p:nvSpPr>
        <p:spPr>
          <a:xfrm>
            <a:off x="622490" y="1319657"/>
            <a:ext cx="7899020" cy="745079"/>
          </a:xfrm>
          <a:prstGeom prst="rect">
            <a:avLst/>
          </a:prstGeom>
        </p:spPr>
        <p:txBody>
          <a:bodyPr vert="horz" wrap="square" lIns="0" tIns="6353" rIns="0" bIns="0" rtlCol="0">
            <a:spAutoFit/>
          </a:bodyPr>
          <a:lstStyle/>
          <a:p>
            <a:pPr marL="5776" defTabSz="415869">
              <a:spcBef>
                <a:spcPts val="50"/>
              </a:spcBef>
            </a:pPr>
            <a:r>
              <a:rPr sz="2400" b="1" spc="89" dirty="0">
                <a:solidFill>
                  <a:srgbClr val="14296B"/>
                </a:solidFill>
                <a:latin typeface="Arial"/>
                <a:cs typeface="Arial"/>
              </a:rPr>
              <a:t>How </a:t>
            </a:r>
            <a:r>
              <a:rPr sz="2400" b="1" spc="59" dirty="0">
                <a:solidFill>
                  <a:srgbClr val="14296B"/>
                </a:solidFill>
                <a:latin typeface="Arial"/>
                <a:cs typeface="Arial"/>
              </a:rPr>
              <a:t>to </a:t>
            </a:r>
            <a:r>
              <a:rPr sz="2400" b="1" spc="48" dirty="0">
                <a:solidFill>
                  <a:srgbClr val="14296B"/>
                </a:solidFill>
                <a:latin typeface="Arial"/>
                <a:cs typeface="Arial"/>
              </a:rPr>
              <a:t>Gain </a:t>
            </a:r>
            <a:r>
              <a:rPr sz="2400" b="1" spc="95" dirty="0">
                <a:solidFill>
                  <a:srgbClr val="14296B"/>
                </a:solidFill>
                <a:latin typeface="Arial"/>
                <a:cs typeface="Arial"/>
              </a:rPr>
              <a:t>More </a:t>
            </a:r>
            <a:r>
              <a:rPr sz="2400" b="1" spc="73" dirty="0">
                <a:solidFill>
                  <a:srgbClr val="14296B"/>
                </a:solidFill>
                <a:latin typeface="Arial"/>
                <a:cs typeface="Arial"/>
              </a:rPr>
              <a:t>Followers </a:t>
            </a:r>
            <a:r>
              <a:rPr sz="2400" b="1" spc="29" dirty="0">
                <a:solidFill>
                  <a:srgbClr val="14296B"/>
                </a:solidFill>
                <a:latin typeface="Arial"/>
                <a:cs typeface="Arial"/>
              </a:rPr>
              <a:t>on </a:t>
            </a:r>
            <a:r>
              <a:rPr sz="2400" b="1" spc="86" dirty="0">
                <a:solidFill>
                  <a:srgbClr val="14296B"/>
                </a:solidFill>
                <a:latin typeface="Arial"/>
                <a:cs typeface="Arial"/>
              </a:rPr>
              <a:t>Instagram</a:t>
            </a:r>
            <a:r>
              <a:rPr sz="2400" b="1" spc="225" dirty="0">
                <a:solidFill>
                  <a:srgbClr val="14296B"/>
                </a:solidFill>
                <a:latin typeface="Arial"/>
                <a:cs typeface="Arial"/>
              </a:rPr>
              <a:t> </a:t>
            </a:r>
            <a:r>
              <a:rPr sz="2400" b="1" i="1" spc="80" dirty="0">
                <a:solidFill>
                  <a:srgbClr val="14296B"/>
                </a:solidFill>
                <a:latin typeface="Arial"/>
                <a:cs typeface="Arial"/>
              </a:rPr>
              <a:t>(Continued)</a:t>
            </a:r>
            <a:endParaRPr sz="2400" dirty="0">
              <a:solidFill>
                <a:prstClr val="black"/>
              </a:solidFill>
              <a:latin typeface="Arial"/>
              <a:cs typeface="Arial"/>
            </a:endParaRPr>
          </a:p>
        </p:txBody>
      </p:sp>
      <p:sp>
        <p:nvSpPr>
          <p:cNvPr id="5" name="object 5"/>
          <p:cNvSpPr/>
          <p:nvPr/>
        </p:nvSpPr>
        <p:spPr>
          <a:xfrm>
            <a:off x="839648" y="4655116"/>
            <a:ext cx="1799792" cy="592904"/>
          </a:xfrm>
          <a:custGeom>
            <a:avLst/>
            <a:gdLst/>
            <a:ahLst/>
            <a:cxnLst/>
            <a:rect l="l" t="t" r="r" b="b"/>
            <a:pathLst>
              <a:path w="3957320" h="1303654">
                <a:moveTo>
                  <a:pt x="0" y="1303541"/>
                </a:moveTo>
                <a:lnTo>
                  <a:pt x="3957324" y="1303541"/>
                </a:lnTo>
                <a:lnTo>
                  <a:pt x="3957324" y="0"/>
                </a:lnTo>
                <a:lnTo>
                  <a:pt x="0" y="0"/>
                </a:lnTo>
                <a:lnTo>
                  <a:pt x="0" y="1303541"/>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6" name="object 6"/>
          <p:cNvSpPr txBox="1"/>
          <p:nvPr/>
        </p:nvSpPr>
        <p:spPr>
          <a:xfrm>
            <a:off x="2803360" y="4670221"/>
            <a:ext cx="2713747" cy="486788"/>
          </a:xfrm>
          <a:prstGeom prst="rect">
            <a:avLst/>
          </a:prstGeom>
          <a:solidFill>
            <a:srgbClr val="F0F0F2"/>
          </a:solidFill>
        </p:spPr>
        <p:txBody>
          <a:bodyPr vert="horz" wrap="square" lIns="0" tIns="101080" rIns="0" bIns="0" rtlCol="0">
            <a:spAutoFit/>
          </a:bodyPr>
          <a:lstStyle/>
          <a:p>
            <a:pPr marL="326919" marR="298040" algn="ctr" defTabSz="415869">
              <a:lnSpc>
                <a:spcPts val="1014"/>
              </a:lnSpc>
              <a:spcBef>
                <a:spcPts val="796"/>
              </a:spcBef>
            </a:pPr>
            <a:r>
              <a:rPr sz="1350" b="1" spc="23" dirty="0">
                <a:solidFill>
                  <a:srgbClr val="14296B"/>
                </a:solidFill>
                <a:latin typeface="Arial"/>
                <a:cs typeface="Arial"/>
              </a:rPr>
              <a:t>Repost </a:t>
            </a:r>
            <a:r>
              <a:rPr sz="1350" b="1" spc="16" dirty="0">
                <a:solidFill>
                  <a:srgbClr val="14296B"/>
                </a:solidFill>
                <a:latin typeface="Arial"/>
                <a:cs typeface="Arial"/>
              </a:rPr>
              <a:t>customer’s </a:t>
            </a:r>
            <a:r>
              <a:rPr sz="1350" b="1" spc="25" dirty="0">
                <a:solidFill>
                  <a:srgbClr val="14296B"/>
                </a:solidFill>
                <a:latin typeface="Arial"/>
                <a:cs typeface="Arial"/>
              </a:rPr>
              <a:t>post  </a:t>
            </a:r>
            <a:r>
              <a:rPr sz="1350" spc="23" dirty="0">
                <a:solidFill>
                  <a:srgbClr val="14296B"/>
                </a:solidFill>
                <a:latin typeface="Arial"/>
                <a:cs typeface="Arial"/>
              </a:rPr>
              <a:t>especially </a:t>
            </a:r>
            <a:r>
              <a:rPr sz="1350" spc="20" dirty="0">
                <a:solidFill>
                  <a:srgbClr val="14296B"/>
                </a:solidFill>
                <a:latin typeface="Arial"/>
                <a:cs typeface="Arial"/>
              </a:rPr>
              <a:t>if </a:t>
            </a:r>
            <a:r>
              <a:rPr sz="1350" spc="29" dirty="0">
                <a:solidFill>
                  <a:srgbClr val="14296B"/>
                </a:solidFill>
                <a:latin typeface="Arial"/>
                <a:cs typeface="Arial"/>
              </a:rPr>
              <a:t>it </a:t>
            </a:r>
            <a:r>
              <a:rPr sz="1350" spc="11" dirty="0">
                <a:solidFill>
                  <a:srgbClr val="14296B"/>
                </a:solidFill>
                <a:latin typeface="Arial"/>
                <a:cs typeface="Arial"/>
              </a:rPr>
              <a:t>is </a:t>
            </a:r>
            <a:r>
              <a:rPr sz="1350" spc="20" dirty="0">
                <a:solidFill>
                  <a:srgbClr val="14296B"/>
                </a:solidFill>
                <a:latin typeface="Arial"/>
                <a:cs typeface="Arial"/>
              </a:rPr>
              <a:t>related </a:t>
            </a:r>
            <a:r>
              <a:rPr sz="1350" spc="52" dirty="0">
                <a:solidFill>
                  <a:srgbClr val="14296B"/>
                </a:solidFill>
                <a:latin typeface="Arial"/>
                <a:cs typeface="Arial"/>
              </a:rPr>
              <a:t>to  </a:t>
            </a:r>
            <a:r>
              <a:rPr sz="1350" spc="23" dirty="0">
                <a:solidFill>
                  <a:srgbClr val="14296B"/>
                </a:solidFill>
                <a:latin typeface="Arial"/>
                <a:cs typeface="Arial"/>
              </a:rPr>
              <a:t>your</a:t>
            </a:r>
            <a:r>
              <a:rPr sz="1350" spc="52" dirty="0">
                <a:solidFill>
                  <a:srgbClr val="14296B"/>
                </a:solidFill>
                <a:latin typeface="Arial"/>
                <a:cs typeface="Arial"/>
              </a:rPr>
              <a:t> </a:t>
            </a:r>
            <a:r>
              <a:rPr sz="1350" spc="46" dirty="0">
                <a:solidFill>
                  <a:srgbClr val="14296B"/>
                </a:solidFill>
                <a:latin typeface="Arial"/>
                <a:cs typeface="Arial"/>
              </a:rPr>
              <a:t>product</a:t>
            </a:r>
            <a:endParaRPr sz="1350" dirty="0">
              <a:solidFill>
                <a:prstClr val="black"/>
              </a:solidFill>
              <a:latin typeface="Arial"/>
              <a:cs typeface="Arial"/>
            </a:endParaRPr>
          </a:p>
        </p:txBody>
      </p:sp>
      <p:sp>
        <p:nvSpPr>
          <p:cNvPr id="7" name="object 7"/>
          <p:cNvSpPr txBox="1"/>
          <p:nvPr/>
        </p:nvSpPr>
        <p:spPr>
          <a:xfrm>
            <a:off x="5593320" y="4667454"/>
            <a:ext cx="3550680" cy="489412"/>
          </a:xfrm>
          <a:prstGeom prst="rect">
            <a:avLst/>
          </a:prstGeom>
          <a:solidFill>
            <a:srgbClr val="F0F0F2"/>
          </a:solidFill>
        </p:spPr>
        <p:txBody>
          <a:bodyPr vert="horz" wrap="square" lIns="0" tIns="103679" rIns="0" bIns="0" rtlCol="0">
            <a:spAutoFit/>
          </a:bodyPr>
          <a:lstStyle/>
          <a:p>
            <a:pPr marL="740189" marR="244612" indent="-462077" defTabSz="415869">
              <a:lnSpc>
                <a:spcPts val="1014"/>
              </a:lnSpc>
              <a:spcBef>
                <a:spcPts val="816"/>
              </a:spcBef>
            </a:pPr>
            <a:r>
              <a:rPr sz="1350" b="1" spc="37" dirty="0">
                <a:solidFill>
                  <a:srgbClr val="14296B"/>
                </a:solidFill>
                <a:latin typeface="Arial"/>
                <a:cs typeface="Arial"/>
              </a:rPr>
              <a:t>Schedule </a:t>
            </a:r>
            <a:r>
              <a:rPr sz="1350" b="1" spc="34" dirty="0">
                <a:solidFill>
                  <a:srgbClr val="14296B"/>
                </a:solidFill>
                <a:latin typeface="Arial"/>
                <a:cs typeface="Arial"/>
              </a:rPr>
              <a:t>posting </a:t>
            </a:r>
            <a:r>
              <a:rPr sz="1350" spc="29" dirty="0">
                <a:solidFill>
                  <a:srgbClr val="14296B"/>
                </a:solidFill>
                <a:latin typeface="Arial"/>
                <a:cs typeface="Arial"/>
              </a:rPr>
              <a:t>so </a:t>
            </a:r>
            <a:r>
              <a:rPr sz="1350" spc="48" dirty="0">
                <a:solidFill>
                  <a:srgbClr val="14296B"/>
                </a:solidFill>
                <a:latin typeface="Arial"/>
                <a:cs typeface="Arial"/>
              </a:rPr>
              <a:t>that followers </a:t>
            </a:r>
            <a:r>
              <a:rPr sz="1350" spc="34" dirty="0">
                <a:solidFill>
                  <a:srgbClr val="14296B"/>
                </a:solidFill>
                <a:latin typeface="Arial"/>
                <a:cs typeface="Arial"/>
              </a:rPr>
              <a:t>can </a:t>
            </a:r>
            <a:r>
              <a:rPr sz="1350" spc="55" dirty="0">
                <a:solidFill>
                  <a:srgbClr val="14296B"/>
                </a:solidFill>
                <a:latin typeface="Arial"/>
                <a:cs typeface="Arial"/>
              </a:rPr>
              <a:t>anticipate  </a:t>
            </a:r>
            <a:r>
              <a:rPr sz="1350" spc="34" dirty="0">
                <a:solidFill>
                  <a:srgbClr val="14296B"/>
                </a:solidFill>
                <a:latin typeface="Arial"/>
                <a:cs typeface="Arial"/>
              </a:rPr>
              <a:t>the </a:t>
            </a:r>
            <a:r>
              <a:rPr sz="1350" spc="44" dirty="0">
                <a:solidFill>
                  <a:srgbClr val="14296B"/>
                </a:solidFill>
                <a:latin typeface="Arial"/>
                <a:cs typeface="Arial"/>
              </a:rPr>
              <a:t>next </a:t>
            </a:r>
            <a:r>
              <a:rPr sz="1350" spc="57" dirty="0">
                <a:solidFill>
                  <a:srgbClr val="14296B"/>
                </a:solidFill>
                <a:latin typeface="Arial"/>
                <a:cs typeface="Arial"/>
              </a:rPr>
              <a:t>post </a:t>
            </a:r>
            <a:r>
              <a:rPr sz="1350" spc="34" dirty="0">
                <a:solidFill>
                  <a:srgbClr val="14296B"/>
                </a:solidFill>
                <a:latin typeface="Arial"/>
                <a:cs typeface="Arial"/>
              </a:rPr>
              <a:t>and </a:t>
            </a:r>
            <a:r>
              <a:rPr sz="1350" spc="48" dirty="0">
                <a:solidFill>
                  <a:srgbClr val="14296B"/>
                </a:solidFill>
                <a:latin typeface="Arial"/>
                <a:cs typeface="Arial"/>
              </a:rPr>
              <a:t>look forward to</a:t>
            </a:r>
            <a:r>
              <a:rPr sz="1350" spc="77" dirty="0">
                <a:solidFill>
                  <a:srgbClr val="14296B"/>
                </a:solidFill>
                <a:latin typeface="Arial"/>
                <a:cs typeface="Arial"/>
              </a:rPr>
              <a:t> </a:t>
            </a:r>
            <a:r>
              <a:rPr sz="1350" spc="64" dirty="0">
                <a:solidFill>
                  <a:srgbClr val="14296B"/>
                </a:solidFill>
                <a:latin typeface="Arial"/>
                <a:cs typeface="Arial"/>
              </a:rPr>
              <a:t>it</a:t>
            </a:r>
            <a:endParaRPr sz="1350" dirty="0">
              <a:solidFill>
                <a:prstClr val="black"/>
              </a:solidFill>
              <a:latin typeface="Arial"/>
              <a:cs typeface="Arial"/>
            </a:endParaRPr>
          </a:p>
        </p:txBody>
      </p:sp>
      <p:sp>
        <p:nvSpPr>
          <p:cNvPr id="8" name="object 8"/>
          <p:cNvSpPr/>
          <p:nvPr/>
        </p:nvSpPr>
        <p:spPr>
          <a:xfrm>
            <a:off x="1000376" y="4786037"/>
            <a:ext cx="1492510" cy="357244"/>
          </a:xfrm>
          <a:custGeom>
            <a:avLst/>
            <a:gdLst/>
            <a:ahLst/>
            <a:cxnLst/>
            <a:rect l="l" t="t" r="r" b="b"/>
            <a:pathLst>
              <a:path w="3281679" h="785495">
                <a:moveTo>
                  <a:pt x="0" y="785316"/>
                </a:moveTo>
                <a:lnTo>
                  <a:pt x="3281512" y="785316"/>
                </a:lnTo>
                <a:lnTo>
                  <a:pt x="3281512" y="0"/>
                </a:lnTo>
                <a:lnTo>
                  <a:pt x="0" y="0"/>
                </a:lnTo>
                <a:lnTo>
                  <a:pt x="0" y="78531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9" name="object 9"/>
          <p:cNvSpPr txBox="1"/>
          <p:nvPr/>
        </p:nvSpPr>
        <p:spPr>
          <a:xfrm>
            <a:off x="931911" y="4749916"/>
            <a:ext cx="1672217" cy="287377"/>
          </a:xfrm>
          <a:prstGeom prst="rect">
            <a:avLst/>
          </a:prstGeom>
        </p:spPr>
        <p:txBody>
          <a:bodyPr vert="horz" wrap="square" lIns="0" tIns="5198" rIns="0" bIns="0" rtlCol="0">
            <a:spAutoFit/>
          </a:bodyPr>
          <a:lstStyle/>
          <a:p>
            <a:pPr marR="2600" algn="ctr" defTabSz="415869">
              <a:lnSpc>
                <a:spcPts val="1094"/>
              </a:lnSpc>
              <a:spcBef>
                <a:spcPts val="41"/>
              </a:spcBef>
            </a:pPr>
            <a:r>
              <a:rPr sz="1350" b="1" spc="18" dirty="0">
                <a:solidFill>
                  <a:srgbClr val="14296B"/>
                </a:solidFill>
                <a:latin typeface="Arial"/>
                <a:cs typeface="Arial"/>
              </a:rPr>
              <a:t>Run </a:t>
            </a:r>
            <a:r>
              <a:rPr sz="1350" b="1" spc="14" dirty="0">
                <a:solidFill>
                  <a:srgbClr val="14296B"/>
                </a:solidFill>
                <a:latin typeface="Arial"/>
                <a:cs typeface="Arial"/>
              </a:rPr>
              <a:t>a </a:t>
            </a:r>
            <a:r>
              <a:rPr sz="1350" b="1" spc="44" dirty="0">
                <a:solidFill>
                  <a:srgbClr val="14296B"/>
                </a:solidFill>
                <a:latin typeface="Arial"/>
                <a:cs typeface="Arial"/>
              </a:rPr>
              <a:t>contest</a:t>
            </a:r>
            <a:r>
              <a:rPr sz="1350" b="1" spc="234" dirty="0">
                <a:solidFill>
                  <a:srgbClr val="14296B"/>
                </a:solidFill>
                <a:latin typeface="Arial"/>
                <a:cs typeface="Arial"/>
              </a:rPr>
              <a:t> </a:t>
            </a:r>
            <a:r>
              <a:rPr sz="1350" spc="48" dirty="0">
                <a:solidFill>
                  <a:srgbClr val="14296B"/>
                </a:solidFill>
                <a:latin typeface="Arial"/>
                <a:cs typeface="Arial"/>
              </a:rPr>
              <a:t>to</a:t>
            </a:r>
            <a:endParaRPr sz="1350" dirty="0">
              <a:solidFill>
                <a:prstClr val="black"/>
              </a:solidFill>
              <a:latin typeface="Arial"/>
              <a:cs typeface="Arial"/>
            </a:endParaRPr>
          </a:p>
          <a:p>
            <a:pPr algn="ctr" defTabSz="415869">
              <a:lnSpc>
                <a:spcPts val="1094"/>
              </a:lnSpc>
            </a:pPr>
            <a:r>
              <a:rPr sz="1350" spc="34" dirty="0">
                <a:solidFill>
                  <a:srgbClr val="14296B"/>
                </a:solidFill>
                <a:latin typeface="Arial"/>
                <a:cs typeface="Arial"/>
              </a:rPr>
              <a:t>increase</a:t>
            </a:r>
            <a:r>
              <a:rPr sz="1350" spc="73" dirty="0">
                <a:solidFill>
                  <a:srgbClr val="14296B"/>
                </a:solidFill>
                <a:latin typeface="Arial"/>
                <a:cs typeface="Arial"/>
              </a:rPr>
              <a:t> </a:t>
            </a:r>
            <a:r>
              <a:rPr sz="1350" spc="39" dirty="0">
                <a:solidFill>
                  <a:srgbClr val="14296B"/>
                </a:solidFill>
                <a:latin typeface="Arial"/>
                <a:cs typeface="Arial"/>
              </a:rPr>
              <a:t>awareness</a:t>
            </a:r>
            <a:endParaRPr sz="1350" dirty="0">
              <a:solidFill>
                <a:prstClr val="black"/>
              </a:solidFill>
              <a:latin typeface="Arial"/>
              <a:cs typeface="Arial"/>
            </a:endParaRPr>
          </a:p>
        </p:txBody>
      </p:sp>
      <p:sp>
        <p:nvSpPr>
          <p:cNvPr id="10" name="object 10"/>
          <p:cNvSpPr txBox="1"/>
          <p:nvPr/>
        </p:nvSpPr>
        <p:spPr>
          <a:xfrm>
            <a:off x="538922" y="2972694"/>
            <a:ext cx="970940" cy="2077492"/>
          </a:xfrm>
          <a:prstGeom prst="rect">
            <a:avLst/>
          </a:prstGeom>
        </p:spPr>
        <p:txBody>
          <a:bodyPr vert="horz" wrap="square" lIns="0" tIns="0" rIns="0" bIns="0" rtlCol="0">
            <a:spAutoFit/>
          </a:bodyPr>
          <a:lstStyle/>
          <a:p>
            <a:pPr defTabSz="415869">
              <a:lnSpc>
                <a:spcPts val="16152"/>
              </a:lnSpc>
            </a:pPr>
            <a:r>
              <a:rPr sz="13735" b="1" spc="5" dirty="0">
                <a:solidFill>
                  <a:srgbClr val="7AF4F9"/>
                </a:solidFill>
                <a:latin typeface="Arial"/>
                <a:cs typeface="Arial"/>
              </a:rPr>
              <a:t>4</a:t>
            </a:r>
            <a:endParaRPr sz="13735" dirty="0">
              <a:solidFill>
                <a:prstClr val="black"/>
              </a:solidFill>
              <a:latin typeface="Arial"/>
              <a:cs typeface="Arial"/>
            </a:endParaRPr>
          </a:p>
        </p:txBody>
      </p:sp>
      <p:sp>
        <p:nvSpPr>
          <p:cNvPr id="11" name="object 11"/>
          <p:cNvSpPr txBox="1"/>
          <p:nvPr/>
        </p:nvSpPr>
        <p:spPr>
          <a:xfrm>
            <a:off x="3481969" y="2308592"/>
            <a:ext cx="1487890" cy="2383288"/>
          </a:xfrm>
          <a:prstGeom prst="rect">
            <a:avLst/>
          </a:prstGeom>
          <a:ln w="10470">
            <a:solidFill>
              <a:srgbClr val="000000"/>
            </a:solidFill>
          </a:ln>
        </p:spPr>
        <p:txBody>
          <a:bodyPr vert="horz" wrap="square" lIns="0" tIns="620339" rIns="0" bIns="0" rtlCol="0">
            <a:spAutoFit/>
          </a:bodyPr>
          <a:lstStyle/>
          <a:p>
            <a:pPr defTabSz="415869">
              <a:lnSpc>
                <a:spcPts val="13692"/>
              </a:lnSpc>
              <a:spcBef>
                <a:spcPts val="4885"/>
              </a:spcBef>
            </a:pPr>
            <a:r>
              <a:rPr sz="13735" b="1" spc="5" dirty="0">
                <a:solidFill>
                  <a:srgbClr val="7AF4F9"/>
                </a:solidFill>
                <a:latin typeface="Arial"/>
                <a:cs typeface="Arial"/>
              </a:rPr>
              <a:t>5</a:t>
            </a:r>
            <a:endParaRPr sz="13735">
              <a:solidFill>
                <a:prstClr val="black"/>
              </a:solidFill>
              <a:latin typeface="Arial"/>
              <a:cs typeface="Arial"/>
            </a:endParaRPr>
          </a:p>
        </p:txBody>
      </p:sp>
      <p:sp>
        <p:nvSpPr>
          <p:cNvPr id="12" name="object 12"/>
          <p:cNvSpPr txBox="1"/>
          <p:nvPr/>
        </p:nvSpPr>
        <p:spPr>
          <a:xfrm>
            <a:off x="5848879" y="2794342"/>
            <a:ext cx="2910800" cy="1882863"/>
          </a:xfrm>
          <a:prstGeom prst="rect">
            <a:avLst/>
          </a:prstGeom>
          <a:ln w="13235">
            <a:solidFill>
              <a:srgbClr val="000000"/>
            </a:solidFill>
          </a:ln>
        </p:spPr>
        <p:txBody>
          <a:bodyPr vert="horz" wrap="square" lIns="0" tIns="112053" rIns="0" bIns="0" rtlCol="0">
            <a:spAutoFit/>
          </a:bodyPr>
          <a:lstStyle/>
          <a:p>
            <a:pPr defTabSz="415869">
              <a:lnSpc>
                <a:spcPts val="13842"/>
              </a:lnSpc>
              <a:spcBef>
                <a:spcPts val="882"/>
              </a:spcBef>
            </a:pPr>
            <a:r>
              <a:rPr sz="13735" b="1" spc="5" dirty="0">
                <a:solidFill>
                  <a:srgbClr val="7AF4F9"/>
                </a:solidFill>
                <a:latin typeface="Arial"/>
                <a:cs typeface="Arial"/>
              </a:rPr>
              <a:t>6</a:t>
            </a:r>
            <a:endParaRPr sz="13735">
              <a:solidFill>
                <a:prstClr val="black"/>
              </a:solidFill>
              <a:latin typeface="Arial"/>
              <a:cs typeface="Arial"/>
            </a:endParaRPr>
          </a:p>
        </p:txBody>
      </p:sp>
      <p:sp>
        <p:nvSpPr>
          <p:cNvPr id="13" name="object 13"/>
          <p:cNvSpPr/>
          <p:nvPr/>
        </p:nvSpPr>
        <p:spPr>
          <a:xfrm>
            <a:off x="3481969" y="2308592"/>
            <a:ext cx="1487672" cy="2359248"/>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1208006" y="2308888"/>
            <a:ext cx="1429055" cy="2358662"/>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1208007" y="2308887"/>
            <a:ext cx="1429264" cy="2358905"/>
          </a:xfrm>
          <a:custGeom>
            <a:avLst/>
            <a:gdLst/>
            <a:ahLst/>
            <a:cxnLst/>
            <a:rect l="l" t="t" r="r" b="b"/>
            <a:pathLst>
              <a:path w="3142615" h="5186680">
                <a:moveTo>
                  <a:pt x="0" y="5186145"/>
                </a:moveTo>
                <a:lnTo>
                  <a:pt x="3142155" y="5186145"/>
                </a:lnTo>
                <a:lnTo>
                  <a:pt x="3142155" y="0"/>
                </a:lnTo>
                <a:lnTo>
                  <a:pt x="0" y="0"/>
                </a:lnTo>
                <a:lnTo>
                  <a:pt x="0" y="5186145"/>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5848880" y="2794342"/>
            <a:ext cx="2910797" cy="1870103"/>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17" name="object 17"/>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363131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txBox="1">
            <a:spLocks noGrp="1"/>
          </p:cNvSpPr>
          <p:nvPr>
            <p:ph type="title"/>
          </p:nvPr>
        </p:nvSpPr>
        <p:spPr>
          <a:xfrm>
            <a:off x="629966" y="1376232"/>
            <a:ext cx="7868312" cy="745079"/>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89" dirty="0"/>
              <a:t>How </a:t>
            </a:r>
            <a:r>
              <a:rPr sz="2400" spc="59" dirty="0"/>
              <a:t>to </a:t>
            </a:r>
            <a:r>
              <a:rPr sz="2400" spc="48" dirty="0"/>
              <a:t>Gain </a:t>
            </a:r>
            <a:r>
              <a:rPr sz="2400" spc="95" dirty="0"/>
              <a:t>More </a:t>
            </a:r>
            <a:r>
              <a:rPr sz="2400" spc="73" dirty="0"/>
              <a:t>Followers </a:t>
            </a:r>
            <a:r>
              <a:rPr sz="2400" spc="29" dirty="0"/>
              <a:t>on </a:t>
            </a:r>
            <a:r>
              <a:rPr sz="2400" spc="86" dirty="0"/>
              <a:t>Instagram</a:t>
            </a:r>
            <a:r>
              <a:rPr sz="2400" spc="225" dirty="0"/>
              <a:t> </a:t>
            </a:r>
            <a:r>
              <a:rPr sz="2400" i="1" spc="80" dirty="0"/>
              <a:t>(Continued)</a:t>
            </a:r>
            <a:endParaRPr sz="2400" dirty="0"/>
          </a:p>
        </p:txBody>
      </p:sp>
      <p:sp>
        <p:nvSpPr>
          <p:cNvPr id="5" name="object 5"/>
          <p:cNvSpPr txBox="1"/>
          <p:nvPr/>
        </p:nvSpPr>
        <p:spPr>
          <a:xfrm>
            <a:off x="2867145" y="4670221"/>
            <a:ext cx="2102741" cy="615028"/>
          </a:xfrm>
          <a:prstGeom prst="rect">
            <a:avLst/>
          </a:prstGeom>
          <a:solidFill>
            <a:srgbClr val="F0F0F2"/>
          </a:solidFill>
        </p:spPr>
        <p:txBody>
          <a:bodyPr vert="horz" wrap="square" lIns="0" tIns="101080" rIns="0" bIns="0" rtlCol="0">
            <a:spAutoFit/>
          </a:bodyPr>
          <a:lstStyle/>
          <a:p>
            <a:pPr marL="178188" marR="108588" indent="-289" algn="ctr" defTabSz="415869">
              <a:lnSpc>
                <a:spcPts val="1014"/>
              </a:lnSpc>
              <a:spcBef>
                <a:spcPts val="796"/>
              </a:spcBef>
            </a:pPr>
            <a:r>
              <a:rPr sz="1350" b="1" spc="34" dirty="0">
                <a:solidFill>
                  <a:srgbClr val="14296B"/>
                </a:solidFill>
                <a:latin typeface="Arial"/>
                <a:cs typeface="Arial"/>
              </a:rPr>
              <a:t>Use </a:t>
            </a:r>
            <a:r>
              <a:rPr sz="1350" b="1" spc="37" dirty="0">
                <a:solidFill>
                  <a:srgbClr val="14296B"/>
                </a:solidFill>
                <a:latin typeface="Arial"/>
                <a:cs typeface="Arial"/>
              </a:rPr>
              <a:t>the </a:t>
            </a:r>
            <a:r>
              <a:rPr sz="1350" b="1" spc="5" dirty="0">
                <a:solidFill>
                  <a:srgbClr val="14296B"/>
                </a:solidFill>
                <a:latin typeface="Arial"/>
                <a:cs typeface="Arial"/>
              </a:rPr>
              <a:t>Tags </a:t>
            </a:r>
            <a:r>
              <a:rPr sz="1350" spc="52" dirty="0">
                <a:solidFill>
                  <a:srgbClr val="14296B"/>
                </a:solidFill>
                <a:latin typeface="Arial"/>
                <a:cs typeface="Arial"/>
              </a:rPr>
              <a:t>function </a:t>
            </a:r>
            <a:r>
              <a:rPr sz="1350" spc="48" dirty="0">
                <a:solidFill>
                  <a:srgbClr val="14296B"/>
                </a:solidFill>
                <a:latin typeface="Arial"/>
                <a:cs typeface="Arial"/>
              </a:rPr>
              <a:t>to </a:t>
            </a:r>
            <a:r>
              <a:rPr sz="1350" spc="59" dirty="0">
                <a:solidFill>
                  <a:srgbClr val="14296B"/>
                </a:solidFill>
                <a:latin typeface="Arial"/>
                <a:cs typeface="Arial"/>
              </a:rPr>
              <a:t>find  </a:t>
            </a:r>
            <a:r>
              <a:rPr sz="1350" spc="39" dirty="0">
                <a:solidFill>
                  <a:srgbClr val="14296B"/>
                </a:solidFill>
                <a:latin typeface="Arial"/>
                <a:cs typeface="Arial"/>
              </a:rPr>
              <a:t>related </a:t>
            </a:r>
            <a:r>
              <a:rPr sz="1350" spc="34" dirty="0">
                <a:solidFill>
                  <a:srgbClr val="14296B"/>
                </a:solidFill>
                <a:latin typeface="Arial"/>
                <a:cs typeface="Arial"/>
              </a:rPr>
              <a:t>and </a:t>
            </a:r>
            <a:r>
              <a:rPr sz="1350" spc="44" dirty="0">
                <a:solidFill>
                  <a:srgbClr val="14296B"/>
                </a:solidFill>
                <a:latin typeface="Arial"/>
                <a:cs typeface="Arial"/>
              </a:rPr>
              <a:t>trendy </a:t>
            </a:r>
            <a:r>
              <a:rPr sz="1350" spc="59" dirty="0">
                <a:solidFill>
                  <a:srgbClr val="14296B"/>
                </a:solidFill>
                <a:latin typeface="Arial"/>
                <a:cs typeface="Arial"/>
              </a:rPr>
              <a:t>topics that  </a:t>
            </a:r>
            <a:r>
              <a:rPr sz="1350" spc="34" dirty="0">
                <a:solidFill>
                  <a:srgbClr val="14296B"/>
                </a:solidFill>
                <a:latin typeface="Arial"/>
                <a:cs typeface="Arial"/>
              </a:rPr>
              <a:t>you can</a:t>
            </a:r>
            <a:r>
              <a:rPr sz="1350" spc="150" dirty="0">
                <a:solidFill>
                  <a:srgbClr val="14296B"/>
                </a:solidFill>
                <a:latin typeface="Arial"/>
                <a:cs typeface="Arial"/>
              </a:rPr>
              <a:t> </a:t>
            </a:r>
            <a:r>
              <a:rPr sz="1350" spc="41" dirty="0">
                <a:solidFill>
                  <a:srgbClr val="14296B"/>
                </a:solidFill>
                <a:latin typeface="Arial"/>
                <a:cs typeface="Arial"/>
              </a:rPr>
              <a:t>use.</a:t>
            </a:r>
            <a:endParaRPr sz="1350" dirty="0">
              <a:solidFill>
                <a:prstClr val="black"/>
              </a:solidFill>
              <a:latin typeface="Arial"/>
              <a:cs typeface="Arial"/>
            </a:endParaRPr>
          </a:p>
        </p:txBody>
      </p:sp>
      <p:sp>
        <p:nvSpPr>
          <p:cNvPr id="6" name="object 6"/>
          <p:cNvSpPr txBox="1"/>
          <p:nvPr/>
        </p:nvSpPr>
        <p:spPr>
          <a:xfrm>
            <a:off x="5208559" y="4669933"/>
            <a:ext cx="3551065" cy="503971"/>
          </a:xfrm>
          <a:prstGeom prst="rect">
            <a:avLst/>
          </a:prstGeom>
          <a:solidFill>
            <a:srgbClr val="F0F0F2"/>
          </a:solidFill>
        </p:spPr>
        <p:txBody>
          <a:bodyPr vert="horz" wrap="square" lIns="0" tIns="79997" rIns="0" bIns="0" rtlCol="0">
            <a:spAutoFit/>
          </a:bodyPr>
          <a:lstStyle/>
          <a:p>
            <a:pPr marL="23681" defTabSz="415869">
              <a:lnSpc>
                <a:spcPts val="1094"/>
              </a:lnSpc>
              <a:spcBef>
                <a:spcPts val="630"/>
              </a:spcBef>
            </a:pPr>
            <a:r>
              <a:rPr sz="1350" b="1" spc="27" dirty="0">
                <a:solidFill>
                  <a:srgbClr val="14296B"/>
                </a:solidFill>
                <a:latin typeface="Arial"/>
                <a:cs typeface="Arial"/>
              </a:rPr>
              <a:t>Work </a:t>
            </a:r>
            <a:r>
              <a:rPr sz="1350" b="1" spc="39" dirty="0">
                <a:solidFill>
                  <a:srgbClr val="14296B"/>
                </a:solidFill>
                <a:latin typeface="Arial"/>
                <a:cs typeface="Arial"/>
              </a:rPr>
              <a:t>with </a:t>
            </a:r>
            <a:r>
              <a:rPr sz="1350" b="1" spc="37" dirty="0">
                <a:solidFill>
                  <a:srgbClr val="14296B"/>
                </a:solidFill>
                <a:latin typeface="Arial"/>
                <a:cs typeface="Arial"/>
              </a:rPr>
              <a:t>influencers </a:t>
            </a:r>
            <a:r>
              <a:rPr sz="1350" spc="34" dirty="0">
                <a:solidFill>
                  <a:srgbClr val="14296B"/>
                </a:solidFill>
                <a:latin typeface="Arial"/>
                <a:cs typeface="Arial"/>
              </a:rPr>
              <a:t>and </a:t>
            </a:r>
            <a:r>
              <a:rPr sz="1350" spc="46" dirty="0">
                <a:solidFill>
                  <a:srgbClr val="14296B"/>
                </a:solidFill>
                <a:latin typeface="Arial"/>
                <a:cs typeface="Arial"/>
              </a:rPr>
              <a:t>come </a:t>
            </a:r>
            <a:r>
              <a:rPr sz="1350" spc="48" dirty="0">
                <a:solidFill>
                  <a:srgbClr val="14296B"/>
                </a:solidFill>
                <a:latin typeface="Arial"/>
                <a:cs typeface="Arial"/>
              </a:rPr>
              <a:t>out </a:t>
            </a:r>
            <a:r>
              <a:rPr sz="1350" spc="50" dirty="0">
                <a:solidFill>
                  <a:srgbClr val="14296B"/>
                </a:solidFill>
                <a:latin typeface="Arial"/>
                <a:cs typeface="Arial"/>
              </a:rPr>
              <a:t>with</a:t>
            </a:r>
            <a:r>
              <a:rPr sz="1350" spc="112" dirty="0">
                <a:solidFill>
                  <a:srgbClr val="14296B"/>
                </a:solidFill>
                <a:latin typeface="Arial"/>
                <a:cs typeface="Arial"/>
              </a:rPr>
              <a:t> </a:t>
            </a:r>
            <a:r>
              <a:rPr sz="1350" spc="-20" dirty="0">
                <a:solidFill>
                  <a:srgbClr val="14296B"/>
                </a:solidFill>
                <a:latin typeface="Arial"/>
                <a:cs typeface="Arial"/>
              </a:rPr>
              <a:t>a</a:t>
            </a:r>
            <a:r>
              <a:rPr lang="en-US" sz="1350" dirty="0">
                <a:solidFill>
                  <a:prstClr val="black"/>
                </a:solidFill>
                <a:latin typeface="Arial"/>
                <a:cs typeface="Arial"/>
              </a:rPr>
              <a:t> </a:t>
            </a:r>
            <a:r>
              <a:rPr sz="1350" spc="48" dirty="0">
                <a:solidFill>
                  <a:srgbClr val="14296B"/>
                </a:solidFill>
                <a:latin typeface="Arial"/>
                <a:cs typeface="Arial"/>
              </a:rPr>
              <a:t>collaborative </a:t>
            </a:r>
            <a:r>
              <a:rPr sz="1350" spc="57" dirty="0">
                <a:solidFill>
                  <a:srgbClr val="14296B"/>
                </a:solidFill>
                <a:latin typeface="Arial"/>
                <a:cs typeface="Arial"/>
              </a:rPr>
              <a:t>post </a:t>
            </a:r>
            <a:r>
              <a:rPr sz="1350" spc="48" dirty="0">
                <a:solidFill>
                  <a:srgbClr val="14296B"/>
                </a:solidFill>
                <a:latin typeface="Arial"/>
                <a:cs typeface="Arial"/>
              </a:rPr>
              <a:t>to </a:t>
            </a:r>
            <a:r>
              <a:rPr sz="1350" spc="41" dirty="0">
                <a:solidFill>
                  <a:srgbClr val="14296B"/>
                </a:solidFill>
                <a:latin typeface="Arial"/>
                <a:cs typeface="Arial"/>
              </a:rPr>
              <a:t>get </a:t>
            </a:r>
            <a:r>
              <a:rPr sz="1350" spc="50" dirty="0">
                <a:solidFill>
                  <a:srgbClr val="14296B"/>
                </a:solidFill>
                <a:latin typeface="Arial"/>
                <a:cs typeface="Arial"/>
              </a:rPr>
              <a:t>attention </a:t>
            </a:r>
            <a:r>
              <a:rPr sz="1350" spc="44" dirty="0">
                <a:solidFill>
                  <a:srgbClr val="14296B"/>
                </a:solidFill>
                <a:latin typeface="Arial"/>
                <a:cs typeface="Arial"/>
              </a:rPr>
              <a:t>from </a:t>
            </a:r>
            <a:r>
              <a:rPr sz="1350" spc="34" dirty="0">
                <a:solidFill>
                  <a:srgbClr val="14296B"/>
                </a:solidFill>
                <a:latin typeface="Arial"/>
                <a:cs typeface="Arial"/>
              </a:rPr>
              <a:t>more</a:t>
            </a:r>
            <a:r>
              <a:rPr sz="1350" spc="84" dirty="0">
                <a:solidFill>
                  <a:srgbClr val="14296B"/>
                </a:solidFill>
                <a:latin typeface="Arial"/>
                <a:cs typeface="Arial"/>
              </a:rPr>
              <a:t> </a:t>
            </a:r>
            <a:r>
              <a:rPr sz="1350" spc="52" dirty="0">
                <a:solidFill>
                  <a:srgbClr val="14296B"/>
                </a:solidFill>
                <a:latin typeface="Arial"/>
                <a:cs typeface="Arial"/>
              </a:rPr>
              <a:t>followers</a:t>
            </a:r>
            <a:endParaRPr sz="1350" dirty="0">
              <a:solidFill>
                <a:prstClr val="black"/>
              </a:solidFill>
              <a:latin typeface="Arial"/>
              <a:cs typeface="Arial"/>
            </a:endParaRPr>
          </a:p>
        </p:txBody>
      </p:sp>
      <p:sp>
        <p:nvSpPr>
          <p:cNvPr id="7" name="object 7"/>
          <p:cNvSpPr txBox="1"/>
          <p:nvPr/>
        </p:nvSpPr>
        <p:spPr>
          <a:xfrm>
            <a:off x="488201" y="4669931"/>
            <a:ext cx="2234525" cy="491147"/>
          </a:xfrm>
          <a:prstGeom prst="rect">
            <a:avLst/>
          </a:prstGeom>
          <a:solidFill>
            <a:srgbClr val="F0F0F2"/>
          </a:solidFill>
        </p:spPr>
        <p:txBody>
          <a:bodyPr vert="horz" wrap="square" lIns="0" tIns="79997" rIns="0" bIns="0" rtlCol="0">
            <a:spAutoFit/>
          </a:bodyPr>
          <a:lstStyle/>
          <a:p>
            <a:pPr marL="299483" defTabSz="415869">
              <a:lnSpc>
                <a:spcPts val="1094"/>
              </a:lnSpc>
              <a:spcBef>
                <a:spcPts val="630"/>
              </a:spcBef>
            </a:pPr>
            <a:r>
              <a:rPr sz="1350" b="1" spc="34" dirty="0">
                <a:solidFill>
                  <a:srgbClr val="14296B"/>
                </a:solidFill>
                <a:latin typeface="Arial"/>
                <a:cs typeface="Arial"/>
              </a:rPr>
              <a:t>Follow</a:t>
            </a:r>
            <a:r>
              <a:rPr sz="1350" b="1" spc="89" dirty="0">
                <a:solidFill>
                  <a:srgbClr val="14296B"/>
                </a:solidFill>
                <a:latin typeface="Arial"/>
                <a:cs typeface="Arial"/>
              </a:rPr>
              <a:t> </a:t>
            </a:r>
            <a:r>
              <a:rPr sz="1350" b="1" spc="50" dirty="0">
                <a:solidFill>
                  <a:srgbClr val="14296B"/>
                </a:solidFill>
                <a:latin typeface="Arial"/>
                <a:cs typeface="Arial"/>
              </a:rPr>
              <a:t>competitors’</a:t>
            </a:r>
            <a:endParaRPr sz="1350" dirty="0">
              <a:solidFill>
                <a:prstClr val="black"/>
              </a:solidFill>
              <a:latin typeface="Arial"/>
              <a:cs typeface="Arial"/>
            </a:endParaRPr>
          </a:p>
          <a:p>
            <a:pPr marL="167792" marR="156529" defTabSz="415869">
              <a:lnSpc>
                <a:spcPts val="1014"/>
              </a:lnSpc>
              <a:spcBef>
                <a:spcPts val="86"/>
              </a:spcBef>
            </a:pPr>
            <a:r>
              <a:rPr sz="1350" b="1" spc="41" dirty="0">
                <a:solidFill>
                  <a:srgbClr val="14296B"/>
                </a:solidFill>
                <a:latin typeface="Arial"/>
                <a:cs typeface="Arial"/>
              </a:rPr>
              <a:t>accounts </a:t>
            </a:r>
            <a:r>
              <a:rPr sz="1350" spc="34" dirty="0">
                <a:solidFill>
                  <a:srgbClr val="14296B"/>
                </a:solidFill>
                <a:latin typeface="Arial"/>
                <a:cs typeface="Arial"/>
              </a:rPr>
              <a:t>and </a:t>
            </a:r>
            <a:r>
              <a:rPr sz="1350" spc="50" dirty="0">
                <a:solidFill>
                  <a:srgbClr val="14296B"/>
                </a:solidFill>
                <a:latin typeface="Arial"/>
                <a:cs typeface="Arial"/>
              </a:rPr>
              <a:t>study their  </a:t>
            </a:r>
            <a:r>
              <a:rPr sz="1350" spc="52" dirty="0">
                <a:solidFill>
                  <a:srgbClr val="14296B"/>
                </a:solidFill>
                <a:latin typeface="Arial"/>
                <a:cs typeface="Arial"/>
              </a:rPr>
              <a:t>followers</a:t>
            </a:r>
            <a:endParaRPr sz="1350" dirty="0">
              <a:solidFill>
                <a:prstClr val="black"/>
              </a:solidFill>
              <a:latin typeface="Arial"/>
              <a:cs typeface="Arial"/>
            </a:endParaRPr>
          </a:p>
        </p:txBody>
      </p:sp>
      <p:sp>
        <p:nvSpPr>
          <p:cNvPr id="8" name="object 8"/>
          <p:cNvSpPr txBox="1"/>
          <p:nvPr/>
        </p:nvSpPr>
        <p:spPr>
          <a:xfrm>
            <a:off x="504806" y="2972694"/>
            <a:ext cx="970940" cy="2077492"/>
          </a:xfrm>
          <a:prstGeom prst="rect">
            <a:avLst/>
          </a:prstGeom>
        </p:spPr>
        <p:txBody>
          <a:bodyPr vert="horz" wrap="square" lIns="0" tIns="0" rIns="0" bIns="0" rtlCol="0">
            <a:spAutoFit/>
          </a:bodyPr>
          <a:lstStyle/>
          <a:p>
            <a:pPr defTabSz="415869">
              <a:lnSpc>
                <a:spcPts val="16152"/>
              </a:lnSpc>
            </a:pPr>
            <a:r>
              <a:rPr sz="13735" b="1" spc="5" dirty="0">
                <a:solidFill>
                  <a:srgbClr val="7AF4F9"/>
                </a:solidFill>
                <a:latin typeface="Arial"/>
                <a:cs typeface="Arial"/>
              </a:rPr>
              <a:t>7</a:t>
            </a:r>
            <a:endParaRPr sz="13735">
              <a:solidFill>
                <a:prstClr val="black"/>
              </a:solidFill>
              <a:latin typeface="Arial"/>
              <a:cs typeface="Arial"/>
            </a:endParaRPr>
          </a:p>
        </p:txBody>
      </p:sp>
      <p:sp>
        <p:nvSpPr>
          <p:cNvPr id="9" name="object 9"/>
          <p:cNvSpPr txBox="1"/>
          <p:nvPr/>
        </p:nvSpPr>
        <p:spPr>
          <a:xfrm>
            <a:off x="2818484" y="2970948"/>
            <a:ext cx="970940" cy="2077492"/>
          </a:xfrm>
          <a:prstGeom prst="rect">
            <a:avLst/>
          </a:prstGeom>
        </p:spPr>
        <p:txBody>
          <a:bodyPr vert="horz" wrap="square" lIns="0" tIns="0" rIns="0" bIns="0" rtlCol="0">
            <a:spAutoFit/>
          </a:bodyPr>
          <a:lstStyle/>
          <a:p>
            <a:pPr defTabSz="415869">
              <a:lnSpc>
                <a:spcPts val="16152"/>
              </a:lnSpc>
            </a:pPr>
            <a:r>
              <a:rPr sz="13735" b="1" spc="5" dirty="0">
                <a:solidFill>
                  <a:srgbClr val="7AF4F9"/>
                </a:solidFill>
                <a:latin typeface="Arial"/>
                <a:cs typeface="Arial"/>
              </a:rPr>
              <a:t>8</a:t>
            </a:r>
            <a:endParaRPr sz="13735" dirty="0">
              <a:solidFill>
                <a:prstClr val="black"/>
              </a:solidFill>
              <a:latin typeface="Arial"/>
              <a:cs typeface="Arial"/>
            </a:endParaRPr>
          </a:p>
        </p:txBody>
      </p:sp>
      <p:sp>
        <p:nvSpPr>
          <p:cNvPr id="10" name="object 10"/>
          <p:cNvSpPr txBox="1"/>
          <p:nvPr/>
        </p:nvSpPr>
        <p:spPr>
          <a:xfrm>
            <a:off x="5105969" y="2948248"/>
            <a:ext cx="970940" cy="2077492"/>
          </a:xfrm>
          <a:prstGeom prst="rect">
            <a:avLst/>
          </a:prstGeom>
        </p:spPr>
        <p:txBody>
          <a:bodyPr vert="horz" wrap="square" lIns="0" tIns="0" rIns="0" bIns="0" rtlCol="0">
            <a:spAutoFit/>
          </a:bodyPr>
          <a:lstStyle/>
          <a:p>
            <a:pPr defTabSz="415869">
              <a:lnSpc>
                <a:spcPts val="16152"/>
              </a:lnSpc>
            </a:pPr>
            <a:r>
              <a:rPr sz="13735" b="1" spc="5" dirty="0">
                <a:solidFill>
                  <a:srgbClr val="7AF4F9"/>
                </a:solidFill>
                <a:latin typeface="Arial"/>
                <a:cs typeface="Arial"/>
              </a:rPr>
              <a:t>9</a:t>
            </a:r>
            <a:endParaRPr sz="13735" dirty="0">
              <a:solidFill>
                <a:prstClr val="black"/>
              </a:solidFill>
              <a:latin typeface="Arial"/>
              <a:cs typeface="Arial"/>
            </a:endParaRPr>
          </a:p>
        </p:txBody>
      </p:sp>
      <p:sp>
        <p:nvSpPr>
          <p:cNvPr id="11" name="object 11"/>
          <p:cNvSpPr/>
          <p:nvPr/>
        </p:nvSpPr>
        <p:spPr>
          <a:xfrm>
            <a:off x="3481969" y="2308592"/>
            <a:ext cx="1487672" cy="2359248"/>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3481969" y="2308591"/>
            <a:ext cx="1487890" cy="2359484"/>
          </a:xfrm>
          <a:custGeom>
            <a:avLst/>
            <a:gdLst/>
            <a:ahLst/>
            <a:cxnLst/>
            <a:rect l="l" t="t" r="r" b="b"/>
            <a:pathLst>
              <a:path w="3271520" h="5187950">
                <a:moveTo>
                  <a:pt x="0" y="5187433"/>
                </a:moveTo>
                <a:lnTo>
                  <a:pt x="3271041" y="5187433"/>
                </a:lnTo>
                <a:lnTo>
                  <a:pt x="3271041" y="0"/>
                </a:lnTo>
                <a:lnTo>
                  <a:pt x="0" y="0"/>
                </a:lnTo>
                <a:lnTo>
                  <a:pt x="0" y="5187433"/>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1112458" y="2308882"/>
            <a:ext cx="1514174" cy="2358572"/>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1112458" y="2308887"/>
            <a:ext cx="1514459" cy="2358905"/>
          </a:xfrm>
          <a:custGeom>
            <a:avLst/>
            <a:gdLst/>
            <a:ahLst/>
            <a:cxnLst/>
            <a:rect l="l" t="t" r="r" b="b"/>
            <a:pathLst>
              <a:path w="3329940" h="5186680">
                <a:moveTo>
                  <a:pt x="0" y="5186145"/>
                </a:moveTo>
                <a:lnTo>
                  <a:pt x="3329322" y="5186145"/>
                </a:lnTo>
                <a:lnTo>
                  <a:pt x="3329322" y="0"/>
                </a:lnTo>
                <a:lnTo>
                  <a:pt x="0" y="0"/>
                </a:lnTo>
                <a:lnTo>
                  <a:pt x="0" y="5186145"/>
                </a:lnTo>
                <a:close/>
              </a:path>
            </a:pathLst>
          </a:custGeom>
          <a:ln w="10470">
            <a:solidFill>
              <a:srgbClr val="000000"/>
            </a:solidFill>
          </a:ln>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5730302" y="3185606"/>
            <a:ext cx="3029256" cy="1481190"/>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5727588" y="3185606"/>
            <a:ext cx="3032095" cy="1481247"/>
          </a:xfrm>
          <a:custGeom>
            <a:avLst/>
            <a:gdLst/>
            <a:ahLst/>
            <a:cxnLst/>
            <a:rect l="l" t="t" r="r" b="b"/>
            <a:pathLst>
              <a:path w="6666865" h="3256915">
                <a:moveTo>
                  <a:pt x="0" y="3256790"/>
                </a:moveTo>
                <a:lnTo>
                  <a:pt x="6666634" y="3256790"/>
                </a:lnTo>
                <a:lnTo>
                  <a:pt x="6666634" y="0"/>
                </a:lnTo>
                <a:lnTo>
                  <a:pt x="0" y="0"/>
                </a:lnTo>
                <a:lnTo>
                  <a:pt x="0" y="3256790"/>
                </a:lnTo>
                <a:close/>
              </a:path>
            </a:pathLst>
          </a:custGeom>
          <a:ln w="13790">
            <a:solidFill>
              <a:srgbClr val="000000"/>
            </a:solidFill>
          </a:ln>
        </p:spPr>
        <p:txBody>
          <a:bodyPr wrap="square" lIns="0" tIns="0" rIns="0" bIns="0" rtlCol="0"/>
          <a:lstStyle/>
          <a:p>
            <a:pPr defTabSz="415869"/>
            <a:endParaRPr sz="819">
              <a:solidFill>
                <a:prstClr val="black"/>
              </a:solidFill>
              <a:latin typeface="Calibri"/>
            </a:endParaRPr>
          </a:p>
        </p:txBody>
      </p:sp>
      <p:sp>
        <p:nvSpPr>
          <p:cNvPr id="17" name="object 17"/>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2926905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50463E38-8EAA-47AB-ADCD-FA7EABEAC55E}"/>
              </a:ext>
            </a:extLst>
          </p:cNvPr>
          <p:cNvSpPr txBox="1">
            <a:spLocks noGrp="1"/>
          </p:cNvSpPr>
          <p:nvPr>
            <p:ph type="title"/>
          </p:nvPr>
        </p:nvSpPr>
        <p:spPr>
          <a:xfrm>
            <a:off x="611196" y="1446958"/>
            <a:ext cx="7077056" cy="421913"/>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lang="en-US" sz="2700" spc="98" dirty="0"/>
              <a:t>Difference Between Organic &amp; Paid Post  </a:t>
            </a:r>
            <a:endParaRPr sz="2700" spc="98" dirty="0"/>
          </a:p>
        </p:txBody>
      </p:sp>
      <p:sp>
        <p:nvSpPr>
          <p:cNvPr id="5" name="object 6">
            <a:extLst>
              <a:ext uri="{FF2B5EF4-FFF2-40B4-BE49-F238E27FC236}">
                <a16:creationId xmlns:a16="http://schemas.microsoft.com/office/drawing/2014/main" id="{C59BBECF-104E-42FC-A643-12B327F45B0D}"/>
              </a:ext>
            </a:extLst>
          </p:cNvPr>
          <p:cNvSpPr/>
          <p:nvPr/>
        </p:nvSpPr>
        <p:spPr>
          <a:xfrm>
            <a:off x="1644667" y="2221015"/>
            <a:ext cx="2858096" cy="3398580"/>
          </a:xfrm>
          <a:custGeom>
            <a:avLst/>
            <a:gdLst/>
            <a:ahLst/>
            <a:cxnLst/>
            <a:rect l="l" t="t" r="r" b="b"/>
            <a:pathLst>
              <a:path w="5794375" h="7472680">
                <a:moveTo>
                  <a:pt x="0" y="7472285"/>
                </a:moveTo>
                <a:lnTo>
                  <a:pt x="5793886" y="7472285"/>
                </a:lnTo>
                <a:lnTo>
                  <a:pt x="5793886" y="0"/>
                </a:lnTo>
                <a:lnTo>
                  <a:pt x="0" y="0"/>
                </a:lnTo>
                <a:lnTo>
                  <a:pt x="0" y="7472285"/>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6" name="object 9">
            <a:extLst>
              <a:ext uri="{FF2B5EF4-FFF2-40B4-BE49-F238E27FC236}">
                <a16:creationId xmlns:a16="http://schemas.microsoft.com/office/drawing/2014/main" id="{ED626FF4-FB94-4D19-8D79-76CCDA26CEFC}"/>
              </a:ext>
            </a:extLst>
          </p:cNvPr>
          <p:cNvSpPr/>
          <p:nvPr/>
        </p:nvSpPr>
        <p:spPr>
          <a:xfrm>
            <a:off x="1644667" y="2040910"/>
            <a:ext cx="2858096" cy="493313"/>
          </a:xfrm>
          <a:custGeom>
            <a:avLst/>
            <a:gdLst/>
            <a:ahLst/>
            <a:cxnLst/>
            <a:rect l="l" t="t" r="r" b="b"/>
            <a:pathLst>
              <a:path w="5794375" h="396239">
                <a:moveTo>
                  <a:pt x="0" y="396008"/>
                </a:moveTo>
                <a:lnTo>
                  <a:pt x="5793886" y="396008"/>
                </a:lnTo>
                <a:lnTo>
                  <a:pt x="5793886" y="0"/>
                </a:lnTo>
                <a:lnTo>
                  <a:pt x="0" y="0"/>
                </a:lnTo>
                <a:lnTo>
                  <a:pt x="0" y="396008"/>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7" name="object 6">
            <a:extLst>
              <a:ext uri="{FF2B5EF4-FFF2-40B4-BE49-F238E27FC236}">
                <a16:creationId xmlns:a16="http://schemas.microsoft.com/office/drawing/2014/main" id="{C7AECB9C-BF0E-4124-9852-D599C13EFE65}"/>
              </a:ext>
            </a:extLst>
          </p:cNvPr>
          <p:cNvSpPr/>
          <p:nvPr/>
        </p:nvSpPr>
        <p:spPr>
          <a:xfrm>
            <a:off x="4882458" y="2220910"/>
            <a:ext cx="2858095" cy="3398580"/>
          </a:xfrm>
          <a:custGeom>
            <a:avLst/>
            <a:gdLst/>
            <a:ahLst/>
            <a:cxnLst/>
            <a:rect l="l" t="t" r="r" b="b"/>
            <a:pathLst>
              <a:path w="5794375" h="7472680">
                <a:moveTo>
                  <a:pt x="0" y="7472285"/>
                </a:moveTo>
                <a:lnTo>
                  <a:pt x="5793886" y="7472285"/>
                </a:lnTo>
                <a:lnTo>
                  <a:pt x="5793886" y="0"/>
                </a:lnTo>
                <a:lnTo>
                  <a:pt x="0" y="0"/>
                </a:lnTo>
                <a:lnTo>
                  <a:pt x="0" y="7472285"/>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8" name="object 9">
            <a:extLst>
              <a:ext uri="{FF2B5EF4-FFF2-40B4-BE49-F238E27FC236}">
                <a16:creationId xmlns:a16="http://schemas.microsoft.com/office/drawing/2014/main" id="{72BEC257-9BCB-4166-8DE4-CA1ED4BDBA1E}"/>
              </a:ext>
            </a:extLst>
          </p:cNvPr>
          <p:cNvSpPr/>
          <p:nvPr/>
        </p:nvSpPr>
        <p:spPr>
          <a:xfrm>
            <a:off x="4882459" y="2040805"/>
            <a:ext cx="2858096" cy="493418"/>
          </a:xfrm>
          <a:custGeom>
            <a:avLst/>
            <a:gdLst/>
            <a:ahLst/>
            <a:cxnLst/>
            <a:rect l="l" t="t" r="r" b="b"/>
            <a:pathLst>
              <a:path w="5794375" h="396239">
                <a:moveTo>
                  <a:pt x="0" y="396008"/>
                </a:moveTo>
                <a:lnTo>
                  <a:pt x="5793886" y="396008"/>
                </a:lnTo>
                <a:lnTo>
                  <a:pt x="5793886" y="0"/>
                </a:lnTo>
                <a:lnTo>
                  <a:pt x="0" y="0"/>
                </a:lnTo>
                <a:lnTo>
                  <a:pt x="0" y="396008"/>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9" name="object 12">
            <a:extLst>
              <a:ext uri="{FF2B5EF4-FFF2-40B4-BE49-F238E27FC236}">
                <a16:creationId xmlns:a16="http://schemas.microsoft.com/office/drawing/2014/main" id="{9F06F6F9-819C-4A8B-B84B-3B9D518D9CEE}"/>
              </a:ext>
            </a:extLst>
          </p:cNvPr>
          <p:cNvSpPr txBox="1"/>
          <p:nvPr/>
        </p:nvSpPr>
        <p:spPr>
          <a:xfrm>
            <a:off x="2494863" y="2162243"/>
            <a:ext cx="1039674" cy="282248"/>
          </a:xfrm>
          <a:prstGeom prst="rect">
            <a:avLst/>
          </a:prstGeom>
        </p:spPr>
        <p:txBody>
          <a:bodyPr vert="horz" wrap="square" lIns="0" tIns="5198" rIns="0" bIns="0" rtlCol="0">
            <a:spAutoFit/>
          </a:bodyPr>
          <a:lstStyle/>
          <a:p>
            <a:pPr marL="49385" defTabSz="415869">
              <a:spcBef>
                <a:spcPts val="41"/>
              </a:spcBef>
            </a:pPr>
            <a:r>
              <a:rPr lang="en-US" b="1" spc="44" dirty="0">
                <a:solidFill>
                  <a:srgbClr val="14286B"/>
                </a:solidFill>
                <a:latin typeface="Arial"/>
                <a:cs typeface="Arial"/>
              </a:rPr>
              <a:t>Organic</a:t>
            </a:r>
            <a:endParaRPr dirty="0">
              <a:solidFill>
                <a:prstClr val="black"/>
              </a:solidFill>
              <a:latin typeface="Arial"/>
              <a:cs typeface="Arial"/>
            </a:endParaRPr>
          </a:p>
        </p:txBody>
      </p:sp>
      <p:sp>
        <p:nvSpPr>
          <p:cNvPr id="10" name="object 12">
            <a:extLst>
              <a:ext uri="{FF2B5EF4-FFF2-40B4-BE49-F238E27FC236}">
                <a16:creationId xmlns:a16="http://schemas.microsoft.com/office/drawing/2014/main" id="{D939D449-5551-48E1-8CAA-F497D49B8CA7}"/>
              </a:ext>
            </a:extLst>
          </p:cNvPr>
          <p:cNvSpPr txBox="1"/>
          <p:nvPr/>
        </p:nvSpPr>
        <p:spPr>
          <a:xfrm>
            <a:off x="5940544" y="2173596"/>
            <a:ext cx="1039674" cy="282248"/>
          </a:xfrm>
          <a:prstGeom prst="rect">
            <a:avLst/>
          </a:prstGeom>
        </p:spPr>
        <p:txBody>
          <a:bodyPr vert="horz" wrap="square" lIns="0" tIns="5198" rIns="0" bIns="0" rtlCol="0">
            <a:spAutoFit/>
          </a:bodyPr>
          <a:lstStyle/>
          <a:p>
            <a:pPr marL="49385" defTabSz="415869">
              <a:spcBef>
                <a:spcPts val="41"/>
              </a:spcBef>
            </a:pPr>
            <a:r>
              <a:rPr lang="en-US" b="1" spc="44" dirty="0">
                <a:solidFill>
                  <a:srgbClr val="14286B"/>
                </a:solidFill>
                <a:latin typeface="Arial"/>
                <a:cs typeface="Arial"/>
              </a:rPr>
              <a:t>Paid </a:t>
            </a:r>
            <a:endParaRPr dirty="0">
              <a:solidFill>
                <a:prstClr val="black"/>
              </a:solidFill>
              <a:latin typeface="Arial"/>
              <a:cs typeface="Arial"/>
            </a:endParaRPr>
          </a:p>
        </p:txBody>
      </p:sp>
      <p:sp>
        <p:nvSpPr>
          <p:cNvPr id="11" name="object 16">
            <a:extLst>
              <a:ext uri="{FF2B5EF4-FFF2-40B4-BE49-F238E27FC236}">
                <a16:creationId xmlns:a16="http://schemas.microsoft.com/office/drawing/2014/main" id="{D8A91247-8F2C-4487-A063-F9112F151647}"/>
              </a:ext>
            </a:extLst>
          </p:cNvPr>
          <p:cNvSpPr txBox="1"/>
          <p:nvPr/>
        </p:nvSpPr>
        <p:spPr>
          <a:xfrm>
            <a:off x="1889063" y="2684489"/>
            <a:ext cx="711599" cy="155739"/>
          </a:xfrm>
          <a:prstGeom prst="rect">
            <a:avLst/>
          </a:prstGeom>
        </p:spPr>
        <p:txBody>
          <a:bodyPr vert="horz" wrap="square" lIns="0" tIns="5198" rIns="0" bIns="0" rtlCol="0">
            <a:spAutoFit/>
          </a:bodyPr>
          <a:lstStyle/>
          <a:p>
            <a:pPr defTabSz="415869">
              <a:spcBef>
                <a:spcPts val="41"/>
              </a:spcBef>
            </a:pPr>
            <a:endParaRPr sz="978" dirty="0">
              <a:solidFill>
                <a:prstClr val="black"/>
              </a:solidFill>
              <a:latin typeface="Arial"/>
              <a:cs typeface="Arial"/>
            </a:endParaRPr>
          </a:p>
        </p:txBody>
      </p:sp>
      <p:sp>
        <p:nvSpPr>
          <p:cNvPr id="12" name="object 15">
            <a:extLst>
              <a:ext uri="{FF2B5EF4-FFF2-40B4-BE49-F238E27FC236}">
                <a16:creationId xmlns:a16="http://schemas.microsoft.com/office/drawing/2014/main" id="{B5F8182E-A564-4F31-AB84-F0DA18E8CE6C}"/>
              </a:ext>
            </a:extLst>
          </p:cNvPr>
          <p:cNvSpPr/>
          <p:nvPr/>
        </p:nvSpPr>
        <p:spPr>
          <a:xfrm>
            <a:off x="1734267" y="2705163"/>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2" name="Rectangle 1">
            <a:extLst>
              <a:ext uri="{FF2B5EF4-FFF2-40B4-BE49-F238E27FC236}">
                <a16:creationId xmlns:a16="http://schemas.microsoft.com/office/drawing/2014/main" id="{27EE2B5E-7E49-46ED-97A0-F9F6455DA1E0}"/>
              </a:ext>
            </a:extLst>
          </p:cNvPr>
          <p:cNvSpPr/>
          <p:nvPr/>
        </p:nvSpPr>
        <p:spPr>
          <a:xfrm>
            <a:off x="1823149" y="2638015"/>
            <a:ext cx="2679614" cy="646331"/>
          </a:xfrm>
          <a:prstGeom prst="rect">
            <a:avLst/>
          </a:prstGeom>
        </p:spPr>
        <p:txBody>
          <a:bodyPr wrap="square">
            <a:spAutoFit/>
          </a:bodyPr>
          <a:lstStyle/>
          <a:p>
            <a:pPr defTabSz="415869"/>
            <a:r>
              <a:rPr lang="en-US" sz="1200" dirty="0">
                <a:solidFill>
                  <a:srgbClr val="14286B"/>
                </a:solidFill>
                <a:latin typeface="Arial" panose="020B0604020202020204" pitchFamily="34" charset="0"/>
                <a:cs typeface="Arial" panose="020B0604020202020204" pitchFamily="34" charset="0"/>
              </a:rPr>
              <a:t>The number of people who have seen your post through unpaid distribution.</a:t>
            </a:r>
          </a:p>
        </p:txBody>
      </p:sp>
      <p:sp>
        <p:nvSpPr>
          <p:cNvPr id="13" name="object 15">
            <a:extLst>
              <a:ext uri="{FF2B5EF4-FFF2-40B4-BE49-F238E27FC236}">
                <a16:creationId xmlns:a16="http://schemas.microsoft.com/office/drawing/2014/main" id="{BC6E5322-4084-4656-BE9C-39E271EE559C}"/>
              </a:ext>
            </a:extLst>
          </p:cNvPr>
          <p:cNvSpPr/>
          <p:nvPr/>
        </p:nvSpPr>
        <p:spPr>
          <a:xfrm>
            <a:off x="1734267" y="3425030"/>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3" name="Rectangle 2">
            <a:extLst>
              <a:ext uri="{FF2B5EF4-FFF2-40B4-BE49-F238E27FC236}">
                <a16:creationId xmlns:a16="http://schemas.microsoft.com/office/drawing/2014/main" id="{EE554C4E-D672-410D-B4E2-372DAF4873EF}"/>
              </a:ext>
            </a:extLst>
          </p:cNvPr>
          <p:cNvSpPr/>
          <p:nvPr/>
        </p:nvSpPr>
        <p:spPr>
          <a:xfrm>
            <a:off x="1838235" y="3369870"/>
            <a:ext cx="1627369" cy="276999"/>
          </a:xfrm>
          <a:prstGeom prst="rect">
            <a:avLst/>
          </a:prstGeom>
        </p:spPr>
        <p:txBody>
          <a:bodyPr wrap="none">
            <a:spAutoFit/>
          </a:bodyPr>
          <a:lstStyle/>
          <a:p>
            <a:pPr defTabSz="415869"/>
            <a:r>
              <a:rPr lang="en-US" sz="1200" dirty="0">
                <a:solidFill>
                  <a:srgbClr val="14286B"/>
                </a:solidFill>
                <a:latin typeface="Arial" panose="020B0604020202020204" pitchFamily="34" charset="0"/>
                <a:cs typeface="Arial" panose="020B0604020202020204" pitchFamily="34" charset="0"/>
              </a:rPr>
              <a:t>Publish posts for free</a:t>
            </a:r>
          </a:p>
        </p:txBody>
      </p:sp>
      <p:sp>
        <p:nvSpPr>
          <p:cNvPr id="14" name="Rectangle 13">
            <a:extLst>
              <a:ext uri="{FF2B5EF4-FFF2-40B4-BE49-F238E27FC236}">
                <a16:creationId xmlns:a16="http://schemas.microsoft.com/office/drawing/2014/main" id="{E1374383-A2B2-452C-93BD-FACF68DF05FD}"/>
              </a:ext>
            </a:extLst>
          </p:cNvPr>
          <p:cNvSpPr/>
          <p:nvPr/>
        </p:nvSpPr>
        <p:spPr>
          <a:xfrm>
            <a:off x="1827193" y="3758816"/>
            <a:ext cx="2629289" cy="646331"/>
          </a:xfrm>
          <a:prstGeom prst="rect">
            <a:avLst/>
          </a:prstGeom>
        </p:spPr>
        <p:txBody>
          <a:bodyPr wrap="square">
            <a:spAutoFit/>
          </a:bodyPr>
          <a:lstStyle/>
          <a:p>
            <a:pPr defTabSz="415869"/>
            <a:r>
              <a:rPr lang="en-US" sz="1200" dirty="0">
                <a:solidFill>
                  <a:srgbClr val="14286B"/>
                </a:solidFill>
                <a:latin typeface="Arial" panose="020B0604020202020204" pitchFamily="34" charset="0"/>
                <a:cs typeface="Arial" panose="020B0604020202020204" pitchFamily="34" charset="0"/>
              </a:rPr>
              <a:t>Keep people coming back to your page, clicking on your posts and sharing your content.</a:t>
            </a:r>
          </a:p>
        </p:txBody>
      </p:sp>
      <p:sp>
        <p:nvSpPr>
          <p:cNvPr id="15" name="object 15">
            <a:extLst>
              <a:ext uri="{FF2B5EF4-FFF2-40B4-BE49-F238E27FC236}">
                <a16:creationId xmlns:a16="http://schemas.microsoft.com/office/drawing/2014/main" id="{F673998E-E55C-4146-8EC9-DE13A2B8FA56}"/>
              </a:ext>
            </a:extLst>
          </p:cNvPr>
          <p:cNvSpPr/>
          <p:nvPr/>
        </p:nvSpPr>
        <p:spPr>
          <a:xfrm>
            <a:off x="1734267" y="3820394"/>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17" name="Rectangle 16">
            <a:extLst>
              <a:ext uri="{FF2B5EF4-FFF2-40B4-BE49-F238E27FC236}">
                <a16:creationId xmlns:a16="http://schemas.microsoft.com/office/drawing/2014/main" id="{6B04CA20-CC49-450B-BD6E-8AD05C5E34DA}"/>
              </a:ext>
            </a:extLst>
          </p:cNvPr>
          <p:cNvSpPr/>
          <p:nvPr/>
        </p:nvSpPr>
        <p:spPr>
          <a:xfrm>
            <a:off x="1828828" y="4440835"/>
            <a:ext cx="2355662" cy="461665"/>
          </a:xfrm>
          <a:prstGeom prst="rect">
            <a:avLst/>
          </a:prstGeom>
        </p:spPr>
        <p:txBody>
          <a:bodyPr wrap="square">
            <a:spAutoFit/>
          </a:bodyPr>
          <a:lstStyle/>
          <a:p>
            <a:pPr defTabSz="415869"/>
            <a:r>
              <a:rPr lang="en-US" sz="1200" dirty="0">
                <a:solidFill>
                  <a:srgbClr val="14286B"/>
                </a:solidFill>
                <a:latin typeface="Arial" panose="020B0604020202020204" pitchFamily="34" charset="0"/>
                <a:cs typeface="Arial" panose="020B0604020202020204" pitchFamily="34" charset="0"/>
              </a:rPr>
              <a:t>Create high quality content and interact with fans</a:t>
            </a:r>
          </a:p>
        </p:txBody>
      </p:sp>
      <p:sp>
        <p:nvSpPr>
          <p:cNvPr id="18" name="object 15">
            <a:extLst>
              <a:ext uri="{FF2B5EF4-FFF2-40B4-BE49-F238E27FC236}">
                <a16:creationId xmlns:a16="http://schemas.microsoft.com/office/drawing/2014/main" id="{B2024C0F-A29D-4C47-8E44-84AD8BDFB482}"/>
              </a:ext>
            </a:extLst>
          </p:cNvPr>
          <p:cNvSpPr/>
          <p:nvPr/>
        </p:nvSpPr>
        <p:spPr>
          <a:xfrm>
            <a:off x="1733621" y="4488142"/>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19" name="Rectangle 18">
            <a:extLst>
              <a:ext uri="{FF2B5EF4-FFF2-40B4-BE49-F238E27FC236}">
                <a16:creationId xmlns:a16="http://schemas.microsoft.com/office/drawing/2014/main" id="{CC9FB62D-F2D9-4F94-8846-3459DA04A562}"/>
              </a:ext>
            </a:extLst>
          </p:cNvPr>
          <p:cNvSpPr/>
          <p:nvPr/>
        </p:nvSpPr>
        <p:spPr>
          <a:xfrm>
            <a:off x="5118133" y="2791027"/>
            <a:ext cx="2356595" cy="830997"/>
          </a:xfrm>
          <a:prstGeom prst="rect">
            <a:avLst/>
          </a:prstGeom>
        </p:spPr>
        <p:txBody>
          <a:bodyPr wrap="square">
            <a:spAutoFit/>
          </a:bodyPr>
          <a:lstStyle/>
          <a:p>
            <a:pPr defTabSz="415869"/>
            <a:r>
              <a:rPr lang="en-US" sz="1200" dirty="0">
                <a:solidFill>
                  <a:srgbClr val="14286B"/>
                </a:solidFill>
                <a:latin typeface="Arial" panose="020B0604020202020204" pitchFamily="34" charset="0"/>
                <a:cs typeface="Arial" panose="020B0604020202020204" pitchFamily="34" charset="0"/>
              </a:rPr>
              <a:t>Paid ads allow you to target people who have not liked your page but have similar </a:t>
            </a:r>
          </a:p>
          <a:p>
            <a:pPr defTabSz="415869"/>
            <a:r>
              <a:rPr lang="en-US" sz="1200" dirty="0">
                <a:solidFill>
                  <a:srgbClr val="14286B"/>
                </a:solidFill>
                <a:latin typeface="Arial" panose="020B0604020202020204" pitchFamily="34" charset="0"/>
                <a:cs typeface="Arial" panose="020B0604020202020204" pitchFamily="34" charset="0"/>
              </a:rPr>
              <a:t>interests and/or demographics</a:t>
            </a:r>
          </a:p>
        </p:txBody>
      </p:sp>
      <p:sp>
        <p:nvSpPr>
          <p:cNvPr id="20" name="object 15">
            <a:extLst>
              <a:ext uri="{FF2B5EF4-FFF2-40B4-BE49-F238E27FC236}">
                <a16:creationId xmlns:a16="http://schemas.microsoft.com/office/drawing/2014/main" id="{F17C89EB-B9EB-4EA3-8D90-4EB419F32532}"/>
              </a:ext>
            </a:extLst>
          </p:cNvPr>
          <p:cNvSpPr/>
          <p:nvPr/>
        </p:nvSpPr>
        <p:spPr>
          <a:xfrm>
            <a:off x="4995250" y="2853402"/>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21" name="Rectangle 20">
            <a:extLst>
              <a:ext uri="{FF2B5EF4-FFF2-40B4-BE49-F238E27FC236}">
                <a16:creationId xmlns:a16="http://schemas.microsoft.com/office/drawing/2014/main" id="{51A0EA3F-3B0C-49A9-B0EC-462CBF943992}"/>
              </a:ext>
            </a:extLst>
          </p:cNvPr>
          <p:cNvSpPr/>
          <p:nvPr/>
        </p:nvSpPr>
        <p:spPr>
          <a:xfrm>
            <a:off x="5105269" y="3872460"/>
            <a:ext cx="2719591" cy="646331"/>
          </a:xfrm>
          <a:prstGeom prst="rect">
            <a:avLst/>
          </a:prstGeom>
        </p:spPr>
        <p:txBody>
          <a:bodyPr wrap="none">
            <a:spAutoFit/>
          </a:bodyPr>
          <a:lstStyle/>
          <a:p>
            <a:pPr defTabSz="415869"/>
            <a:r>
              <a:rPr lang="en-US" sz="1200" dirty="0">
                <a:solidFill>
                  <a:srgbClr val="1F497D">
                    <a:lumMod val="75000"/>
                  </a:srgbClr>
                </a:solidFill>
                <a:latin typeface="Arial" panose="020B0604020202020204" pitchFamily="34" charset="0"/>
                <a:cs typeface="Arial" panose="020B0604020202020204" pitchFamily="34" charset="0"/>
              </a:rPr>
              <a:t>Target your post to the right audience</a:t>
            </a:r>
          </a:p>
          <a:p>
            <a:pPr defTabSz="415869"/>
            <a:r>
              <a:rPr lang="en-GB" sz="1200" dirty="0">
                <a:solidFill>
                  <a:srgbClr val="1F497D">
                    <a:lumMod val="75000"/>
                  </a:srgbClr>
                </a:solidFill>
                <a:latin typeface="Arial" panose="020B0604020202020204" pitchFamily="34" charset="0"/>
                <a:ea typeface="Calibri" panose="020F0502020204030204" pitchFamily="34" charset="0"/>
                <a:cs typeface="Arial" panose="020B0604020202020204" pitchFamily="34" charset="0"/>
              </a:rPr>
              <a:t>directly aligned with your business </a:t>
            </a:r>
          </a:p>
          <a:p>
            <a:pPr defTabSz="415869"/>
            <a:r>
              <a:rPr lang="en-GB" sz="1200" dirty="0">
                <a:solidFill>
                  <a:srgbClr val="1F497D">
                    <a:lumMod val="75000"/>
                  </a:srgbClr>
                </a:solidFill>
                <a:latin typeface="Arial" panose="020B0604020202020204" pitchFamily="34" charset="0"/>
                <a:ea typeface="Calibri" panose="020F0502020204030204" pitchFamily="34" charset="0"/>
                <a:cs typeface="Arial" panose="020B0604020202020204" pitchFamily="34" charset="0"/>
              </a:rPr>
              <a:t>outcome</a:t>
            </a:r>
            <a:r>
              <a:rPr lang="en-US" sz="1200" dirty="0">
                <a:solidFill>
                  <a:srgbClr val="1F497D">
                    <a:lumMod val="75000"/>
                  </a:srgbClr>
                </a:solidFill>
                <a:latin typeface="Arial" panose="020B0604020202020204" pitchFamily="34" charset="0"/>
                <a:cs typeface="Arial" panose="020B0604020202020204" pitchFamily="34" charset="0"/>
              </a:rPr>
              <a:t>  </a:t>
            </a:r>
          </a:p>
        </p:txBody>
      </p:sp>
      <p:sp>
        <p:nvSpPr>
          <p:cNvPr id="22" name="object 15">
            <a:extLst>
              <a:ext uri="{FF2B5EF4-FFF2-40B4-BE49-F238E27FC236}">
                <a16:creationId xmlns:a16="http://schemas.microsoft.com/office/drawing/2014/main" id="{898ED678-E85C-4E54-9663-182EBC29E5B7}"/>
              </a:ext>
            </a:extLst>
          </p:cNvPr>
          <p:cNvSpPr/>
          <p:nvPr/>
        </p:nvSpPr>
        <p:spPr>
          <a:xfrm>
            <a:off x="5002582" y="3961046"/>
            <a:ext cx="72200" cy="83463"/>
          </a:xfrm>
          <a:custGeom>
            <a:avLst/>
            <a:gdLst/>
            <a:ahLst/>
            <a:cxnLst/>
            <a:rect l="l" t="t" r="r" b="b"/>
            <a:pathLst>
              <a:path w="158750" h="183515">
                <a:moveTo>
                  <a:pt x="0" y="0"/>
                </a:moveTo>
                <a:lnTo>
                  <a:pt x="0" y="183198"/>
                </a:lnTo>
                <a:lnTo>
                  <a:pt x="158654" y="91599"/>
                </a:lnTo>
                <a:lnTo>
                  <a:pt x="0"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23" name="object 3">
            <a:extLst>
              <a:ext uri="{FF2B5EF4-FFF2-40B4-BE49-F238E27FC236}">
                <a16:creationId xmlns:a16="http://schemas.microsoft.com/office/drawing/2014/main" id="{2BCECFE9-576A-4524-B820-C5872C65EF53}"/>
              </a:ext>
            </a:extLst>
          </p:cNvPr>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pPr defTabSz="415869"/>
            <a:endParaRPr sz="819">
              <a:solidFill>
                <a:prstClr val="black"/>
              </a:solidFill>
              <a:latin typeface="Calibri"/>
            </a:endParaRPr>
          </a:p>
        </p:txBody>
      </p:sp>
      <p:sp>
        <p:nvSpPr>
          <p:cNvPr id="25" name="object 27">
            <a:extLst>
              <a:ext uri="{FF2B5EF4-FFF2-40B4-BE49-F238E27FC236}">
                <a16:creationId xmlns:a16="http://schemas.microsoft.com/office/drawing/2014/main" id="{1D20ABF1-9171-4A9D-A486-EE1E95DE87FE}"/>
              </a:ext>
            </a:extLst>
          </p:cNvPr>
          <p:cNvSpPr/>
          <p:nvPr/>
        </p:nvSpPr>
        <p:spPr>
          <a:xfrm>
            <a:off x="4953966" y="2034989"/>
            <a:ext cx="476228" cy="476228"/>
          </a:xfrm>
          <a:custGeom>
            <a:avLst/>
            <a:gdLst/>
            <a:ahLst/>
            <a:cxnLst/>
            <a:rect l="l" t="t" r="r" b="b"/>
            <a:pathLst>
              <a:path w="1047114" h="1047114">
                <a:moveTo>
                  <a:pt x="523544" y="0"/>
                </a:moveTo>
                <a:lnTo>
                  <a:pt x="475959" y="2143"/>
                </a:lnTo>
                <a:lnTo>
                  <a:pt x="429558" y="8450"/>
                </a:lnTo>
                <a:lnTo>
                  <a:pt x="384526" y="18733"/>
                </a:lnTo>
                <a:lnTo>
                  <a:pt x="341049" y="32807"/>
                </a:lnTo>
                <a:lnTo>
                  <a:pt x="299314" y="50485"/>
                </a:lnTo>
                <a:lnTo>
                  <a:pt x="259507" y="71582"/>
                </a:lnTo>
                <a:lnTo>
                  <a:pt x="221814" y="95910"/>
                </a:lnTo>
                <a:lnTo>
                  <a:pt x="186421" y="123283"/>
                </a:lnTo>
                <a:lnTo>
                  <a:pt x="153516" y="153516"/>
                </a:lnTo>
                <a:lnTo>
                  <a:pt x="123283" y="186421"/>
                </a:lnTo>
                <a:lnTo>
                  <a:pt x="95910" y="221814"/>
                </a:lnTo>
                <a:lnTo>
                  <a:pt x="71582" y="259507"/>
                </a:lnTo>
                <a:lnTo>
                  <a:pt x="50485" y="299314"/>
                </a:lnTo>
                <a:lnTo>
                  <a:pt x="32807" y="341049"/>
                </a:lnTo>
                <a:lnTo>
                  <a:pt x="18733" y="384526"/>
                </a:lnTo>
                <a:lnTo>
                  <a:pt x="8450" y="429558"/>
                </a:lnTo>
                <a:lnTo>
                  <a:pt x="2143" y="475959"/>
                </a:lnTo>
                <a:lnTo>
                  <a:pt x="0" y="523544"/>
                </a:lnTo>
                <a:lnTo>
                  <a:pt x="2143" y="571128"/>
                </a:lnTo>
                <a:lnTo>
                  <a:pt x="8450" y="617530"/>
                </a:lnTo>
                <a:lnTo>
                  <a:pt x="18733" y="662562"/>
                </a:lnTo>
                <a:lnTo>
                  <a:pt x="32807" y="706039"/>
                </a:lnTo>
                <a:lnTo>
                  <a:pt x="50485" y="747774"/>
                </a:lnTo>
                <a:lnTo>
                  <a:pt x="71582" y="787581"/>
                </a:lnTo>
                <a:lnTo>
                  <a:pt x="95910" y="825274"/>
                </a:lnTo>
                <a:lnTo>
                  <a:pt x="123283" y="860666"/>
                </a:lnTo>
                <a:lnTo>
                  <a:pt x="153516" y="893572"/>
                </a:lnTo>
                <a:lnTo>
                  <a:pt x="186421" y="923804"/>
                </a:lnTo>
                <a:lnTo>
                  <a:pt x="221814" y="951178"/>
                </a:lnTo>
                <a:lnTo>
                  <a:pt x="259507" y="975506"/>
                </a:lnTo>
                <a:lnTo>
                  <a:pt x="299314" y="996602"/>
                </a:lnTo>
                <a:lnTo>
                  <a:pt x="341049" y="1014280"/>
                </a:lnTo>
                <a:lnTo>
                  <a:pt x="384526" y="1028354"/>
                </a:lnTo>
                <a:lnTo>
                  <a:pt x="429558" y="1038638"/>
                </a:lnTo>
                <a:lnTo>
                  <a:pt x="475959" y="1044944"/>
                </a:lnTo>
                <a:lnTo>
                  <a:pt x="523544" y="1047088"/>
                </a:lnTo>
                <a:lnTo>
                  <a:pt x="571128" y="1044944"/>
                </a:lnTo>
                <a:lnTo>
                  <a:pt x="617530" y="1038638"/>
                </a:lnTo>
                <a:lnTo>
                  <a:pt x="662562" y="1028354"/>
                </a:lnTo>
                <a:lnTo>
                  <a:pt x="706039" y="1014280"/>
                </a:lnTo>
                <a:lnTo>
                  <a:pt x="747774" y="996602"/>
                </a:lnTo>
                <a:lnTo>
                  <a:pt x="787581" y="975506"/>
                </a:lnTo>
                <a:lnTo>
                  <a:pt x="825274" y="951178"/>
                </a:lnTo>
                <a:lnTo>
                  <a:pt x="836650" y="942379"/>
                </a:lnTo>
                <a:lnTo>
                  <a:pt x="523544" y="942379"/>
                </a:lnTo>
                <a:lnTo>
                  <a:pt x="474769" y="939556"/>
                </a:lnTo>
                <a:lnTo>
                  <a:pt x="427629" y="931297"/>
                </a:lnTo>
                <a:lnTo>
                  <a:pt x="382439" y="917920"/>
                </a:lnTo>
                <a:lnTo>
                  <a:pt x="339517" y="899742"/>
                </a:lnTo>
                <a:lnTo>
                  <a:pt x="299180" y="877078"/>
                </a:lnTo>
                <a:lnTo>
                  <a:pt x="261744" y="850246"/>
                </a:lnTo>
                <a:lnTo>
                  <a:pt x="227525" y="819562"/>
                </a:lnTo>
                <a:lnTo>
                  <a:pt x="196842" y="785344"/>
                </a:lnTo>
                <a:lnTo>
                  <a:pt x="170010" y="747908"/>
                </a:lnTo>
                <a:lnTo>
                  <a:pt x="147346" y="707570"/>
                </a:lnTo>
                <a:lnTo>
                  <a:pt x="129167" y="664648"/>
                </a:lnTo>
                <a:lnTo>
                  <a:pt x="115790" y="619459"/>
                </a:lnTo>
                <a:lnTo>
                  <a:pt x="107532" y="572318"/>
                </a:lnTo>
                <a:lnTo>
                  <a:pt x="104708" y="523544"/>
                </a:lnTo>
                <a:lnTo>
                  <a:pt x="107532" y="474769"/>
                </a:lnTo>
                <a:lnTo>
                  <a:pt x="115790" y="427629"/>
                </a:lnTo>
                <a:lnTo>
                  <a:pt x="129167" y="382439"/>
                </a:lnTo>
                <a:lnTo>
                  <a:pt x="147346" y="339517"/>
                </a:lnTo>
                <a:lnTo>
                  <a:pt x="170010" y="299180"/>
                </a:lnTo>
                <a:lnTo>
                  <a:pt x="196842" y="261744"/>
                </a:lnTo>
                <a:lnTo>
                  <a:pt x="227525" y="227525"/>
                </a:lnTo>
                <a:lnTo>
                  <a:pt x="261744" y="196842"/>
                </a:lnTo>
                <a:lnTo>
                  <a:pt x="299180" y="170010"/>
                </a:lnTo>
                <a:lnTo>
                  <a:pt x="339517" y="147346"/>
                </a:lnTo>
                <a:lnTo>
                  <a:pt x="382439" y="129167"/>
                </a:lnTo>
                <a:lnTo>
                  <a:pt x="427629" y="115790"/>
                </a:lnTo>
                <a:lnTo>
                  <a:pt x="474769" y="107532"/>
                </a:lnTo>
                <a:lnTo>
                  <a:pt x="523544" y="104708"/>
                </a:lnTo>
                <a:lnTo>
                  <a:pt x="836650" y="104708"/>
                </a:lnTo>
                <a:lnTo>
                  <a:pt x="825274" y="95910"/>
                </a:lnTo>
                <a:lnTo>
                  <a:pt x="787581" y="71582"/>
                </a:lnTo>
                <a:lnTo>
                  <a:pt x="747774" y="50485"/>
                </a:lnTo>
                <a:lnTo>
                  <a:pt x="706039" y="32807"/>
                </a:lnTo>
                <a:lnTo>
                  <a:pt x="662562" y="18733"/>
                </a:lnTo>
                <a:lnTo>
                  <a:pt x="617530" y="8450"/>
                </a:lnTo>
                <a:lnTo>
                  <a:pt x="571128" y="2143"/>
                </a:lnTo>
                <a:lnTo>
                  <a:pt x="523544" y="0"/>
                </a:lnTo>
                <a:close/>
              </a:path>
              <a:path w="1047114" h="1047114">
                <a:moveTo>
                  <a:pt x="836650" y="104708"/>
                </a:moveTo>
                <a:lnTo>
                  <a:pt x="523544" y="104708"/>
                </a:lnTo>
                <a:lnTo>
                  <a:pt x="572318" y="107532"/>
                </a:lnTo>
                <a:lnTo>
                  <a:pt x="619459" y="115790"/>
                </a:lnTo>
                <a:lnTo>
                  <a:pt x="664648" y="129167"/>
                </a:lnTo>
                <a:lnTo>
                  <a:pt x="707570" y="147346"/>
                </a:lnTo>
                <a:lnTo>
                  <a:pt x="747908" y="170010"/>
                </a:lnTo>
                <a:lnTo>
                  <a:pt x="785344" y="196842"/>
                </a:lnTo>
                <a:lnTo>
                  <a:pt x="819562" y="227525"/>
                </a:lnTo>
                <a:lnTo>
                  <a:pt x="850246" y="261744"/>
                </a:lnTo>
                <a:lnTo>
                  <a:pt x="877078" y="299180"/>
                </a:lnTo>
                <a:lnTo>
                  <a:pt x="899742" y="339517"/>
                </a:lnTo>
                <a:lnTo>
                  <a:pt x="917920" y="382439"/>
                </a:lnTo>
                <a:lnTo>
                  <a:pt x="931297" y="427629"/>
                </a:lnTo>
                <a:lnTo>
                  <a:pt x="939556" y="474769"/>
                </a:lnTo>
                <a:lnTo>
                  <a:pt x="942379" y="523544"/>
                </a:lnTo>
                <a:lnTo>
                  <a:pt x="939556" y="572318"/>
                </a:lnTo>
                <a:lnTo>
                  <a:pt x="931297" y="619459"/>
                </a:lnTo>
                <a:lnTo>
                  <a:pt x="917920" y="664648"/>
                </a:lnTo>
                <a:lnTo>
                  <a:pt x="899742" y="707570"/>
                </a:lnTo>
                <a:lnTo>
                  <a:pt x="877078" y="747908"/>
                </a:lnTo>
                <a:lnTo>
                  <a:pt x="850246" y="785344"/>
                </a:lnTo>
                <a:lnTo>
                  <a:pt x="819562" y="819562"/>
                </a:lnTo>
                <a:lnTo>
                  <a:pt x="785344" y="850246"/>
                </a:lnTo>
                <a:lnTo>
                  <a:pt x="747908" y="877078"/>
                </a:lnTo>
                <a:lnTo>
                  <a:pt x="707570" y="899742"/>
                </a:lnTo>
                <a:lnTo>
                  <a:pt x="664648" y="917920"/>
                </a:lnTo>
                <a:lnTo>
                  <a:pt x="619459" y="931297"/>
                </a:lnTo>
                <a:lnTo>
                  <a:pt x="572318" y="939556"/>
                </a:lnTo>
                <a:lnTo>
                  <a:pt x="523544" y="942379"/>
                </a:lnTo>
                <a:lnTo>
                  <a:pt x="836650" y="942379"/>
                </a:lnTo>
                <a:lnTo>
                  <a:pt x="893572" y="893572"/>
                </a:lnTo>
                <a:lnTo>
                  <a:pt x="923804" y="860666"/>
                </a:lnTo>
                <a:lnTo>
                  <a:pt x="951178" y="825274"/>
                </a:lnTo>
                <a:lnTo>
                  <a:pt x="975506" y="787581"/>
                </a:lnTo>
                <a:lnTo>
                  <a:pt x="996602" y="747774"/>
                </a:lnTo>
                <a:lnTo>
                  <a:pt x="1014280" y="706039"/>
                </a:lnTo>
                <a:lnTo>
                  <a:pt x="1028354" y="662562"/>
                </a:lnTo>
                <a:lnTo>
                  <a:pt x="1038638" y="617530"/>
                </a:lnTo>
                <a:lnTo>
                  <a:pt x="1044944" y="571128"/>
                </a:lnTo>
                <a:lnTo>
                  <a:pt x="1047088" y="523544"/>
                </a:lnTo>
                <a:lnTo>
                  <a:pt x="1044944" y="475959"/>
                </a:lnTo>
                <a:lnTo>
                  <a:pt x="1038638" y="429558"/>
                </a:lnTo>
                <a:lnTo>
                  <a:pt x="1028354" y="384526"/>
                </a:lnTo>
                <a:lnTo>
                  <a:pt x="1014280" y="341049"/>
                </a:lnTo>
                <a:lnTo>
                  <a:pt x="996602" y="299314"/>
                </a:lnTo>
                <a:lnTo>
                  <a:pt x="975506" y="259507"/>
                </a:lnTo>
                <a:lnTo>
                  <a:pt x="951178" y="221814"/>
                </a:lnTo>
                <a:lnTo>
                  <a:pt x="923804" y="186421"/>
                </a:lnTo>
                <a:lnTo>
                  <a:pt x="893572" y="153516"/>
                </a:lnTo>
                <a:lnTo>
                  <a:pt x="860666" y="123283"/>
                </a:lnTo>
                <a:lnTo>
                  <a:pt x="836650" y="104708"/>
                </a:lnTo>
                <a:close/>
              </a:path>
            </a:pathLst>
          </a:custGeom>
          <a:solidFill>
            <a:srgbClr val="14286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5869"/>
            <a:endParaRPr sz="819">
              <a:solidFill>
                <a:prstClr val="black"/>
              </a:solidFill>
              <a:latin typeface="Calibri"/>
            </a:endParaRPr>
          </a:p>
        </p:txBody>
      </p:sp>
      <p:sp>
        <p:nvSpPr>
          <p:cNvPr id="26" name="object 28">
            <a:extLst>
              <a:ext uri="{FF2B5EF4-FFF2-40B4-BE49-F238E27FC236}">
                <a16:creationId xmlns:a16="http://schemas.microsoft.com/office/drawing/2014/main" id="{68BF4E35-1478-4515-9EF1-50BD5D9A58DB}"/>
              </a:ext>
            </a:extLst>
          </p:cNvPr>
          <p:cNvSpPr/>
          <p:nvPr/>
        </p:nvSpPr>
        <p:spPr>
          <a:xfrm>
            <a:off x="5096830" y="2106421"/>
            <a:ext cx="190607" cy="333563"/>
          </a:xfrm>
          <a:custGeom>
            <a:avLst/>
            <a:gdLst/>
            <a:ahLst/>
            <a:cxnLst/>
            <a:rect l="l" t="t" r="r" b="b"/>
            <a:pathLst>
              <a:path w="419100" h="733425">
                <a:moveTo>
                  <a:pt x="104708" y="471189"/>
                </a:moveTo>
                <a:lnTo>
                  <a:pt x="0" y="471189"/>
                </a:lnTo>
                <a:lnTo>
                  <a:pt x="8021" y="520776"/>
                </a:lnTo>
                <a:lnTo>
                  <a:pt x="30347" y="563884"/>
                </a:lnTo>
                <a:lnTo>
                  <a:pt x="64368" y="597905"/>
                </a:lnTo>
                <a:lnTo>
                  <a:pt x="107476" y="620231"/>
                </a:lnTo>
                <a:lnTo>
                  <a:pt x="157063" y="628253"/>
                </a:lnTo>
                <a:lnTo>
                  <a:pt x="157063" y="732961"/>
                </a:lnTo>
                <a:lnTo>
                  <a:pt x="261772" y="732961"/>
                </a:lnTo>
                <a:lnTo>
                  <a:pt x="261772" y="628253"/>
                </a:lnTo>
                <a:lnTo>
                  <a:pt x="311358" y="620231"/>
                </a:lnTo>
                <a:lnTo>
                  <a:pt x="354467" y="597905"/>
                </a:lnTo>
                <a:lnTo>
                  <a:pt x="388488" y="563884"/>
                </a:lnTo>
                <a:lnTo>
                  <a:pt x="409380" y="523544"/>
                </a:lnTo>
                <a:lnTo>
                  <a:pt x="157063" y="523544"/>
                </a:lnTo>
                <a:lnTo>
                  <a:pt x="136690" y="519427"/>
                </a:lnTo>
                <a:lnTo>
                  <a:pt x="120048" y="508204"/>
                </a:lnTo>
                <a:lnTo>
                  <a:pt x="108825" y="491562"/>
                </a:lnTo>
                <a:lnTo>
                  <a:pt x="104708" y="471189"/>
                </a:lnTo>
                <a:close/>
              </a:path>
              <a:path w="419100" h="733425">
                <a:moveTo>
                  <a:pt x="261772" y="0"/>
                </a:moveTo>
                <a:lnTo>
                  <a:pt x="157063" y="0"/>
                </a:lnTo>
                <a:lnTo>
                  <a:pt x="157063" y="104708"/>
                </a:lnTo>
                <a:lnTo>
                  <a:pt x="107476" y="112730"/>
                </a:lnTo>
                <a:lnTo>
                  <a:pt x="64368" y="135055"/>
                </a:lnTo>
                <a:lnTo>
                  <a:pt x="30347" y="169077"/>
                </a:lnTo>
                <a:lnTo>
                  <a:pt x="8021" y="212185"/>
                </a:lnTo>
                <a:lnTo>
                  <a:pt x="0" y="261772"/>
                </a:lnTo>
                <a:lnTo>
                  <a:pt x="8021" y="311358"/>
                </a:lnTo>
                <a:lnTo>
                  <a:pt x="30347" y="354467"/>
                </a:lnTo>
                <a:lnTo>
                  <a:pt x="64368" y="388488"/>
                </a:lnTo>
                <a:lnTo>
                  <a:pt x="107476" y="410813"/>
                </a:lnTo>
                <a:lnTo>
                  <a:pt x="157063" y="418835"/>
                </a:lnTo>
                <a:lnTo>
                  <a:pt x="261772" y="418835"/>
                </a:lnTo>
                <a:lnTo>
                  <a:pt x="282144" y="422951"/>
                </a:lnTo>
                <a:lnTo>
                  <a:pt x="298786" y="434175"/>
                </a:lnTo>
                <a:lnTo>
                  <a:pt x="310010" y="450817"/>
                </a:lnTo>
                <a:lnTo>
                  <a:pt x="314126" y="471189"/>
                </a:lnTo>
                <a:lnTo>
                  <a:pt x="310010" y="491562"/>
                </a:lnTo>
                <a:lnTo>
                  <a:pt x="298786" y="508204"/>
                </a:lnTo>
                <a:lnTo>
                  <a:pt x="282144" y="519427"/>
                </a:lnTo>
                <a:lnTo>
                  <a:pt x="261772" y="523544"/>
                </a:lnTo>
                <a:lnTo>
                  <a:pt x="409380" y="523544"/>
                </a:lnTo>
                <a:lnTo>
                  <a:pt x="410813" y="520776"/>
                </a:lnTo>
                <a:lnTo>
                  <a:pt x="418835" y="471189"/>
                </a:lnTo>
                <a:lnTo>
                  <a:pt x="410813" y="421603"/>
                </a:lnTo>
                <a:lnTo>
                  <a:pt x="388488" y="378494"/>
                </a:lnTo>
                <a:lnTo>
                  <a:pt x="354467" y="344473"/>
                </a:lnTo>
                <a:lnTo>
                  <a:pt x="311358" y="322148"/>
                </a:lnTo>
                <a:lnTo>
                  <a:pt x="261772" y="314126"/>
                </a:lnTo>
                <a:lnTo>
                  <a:pt x="157063" y="314126"/>
                </a:lnTo>
                <a:lnTo>
                  <a:pt x="136690" y="310010"/>
                </a:lnTo>
                <a:lnTo>
                  <a:pt x="120048" y="298786"/>
                </a:lnTo>
                <a:lnTo>
                  <a:pt x="108825" y="282144"/>
                </a:lnTo>
                <a:lnTo>
                  <a:pt x="104708" y="261772"/>
                </a:lnTo>
                <a:lnTo>
                  <a:pt x="108825" y="241399"/>
                </a:lnTo>
                <a:lnTo>
                  <a:pt x="120048" y="224757"/>
                </a:lnTo>
                <a:lnTo>
                  <a:pt x="136690" y="213534"/>
                </a:lnTo>
                <a:lnTo>
                  <a:pt x="157063" y="209417"/>
                </a:lnTo>
                <a:lnTo>
                  <a:pt x="409380" y="209417"/>
                </a:lnTo>
                <a:lnTo>
                  <a:pt x="388488" y="169077"/>
                </a:lnTo>
                <a:lnTo>
                  <a:pt x="354467" y="135055"/>
                </a:lnTo>
                <a:lnTo>
                  <a:pt x="311358" y="112730"/>
                </a:lnTo>
                <a:lnTo>
                  <a:pt x="261772" y="104708"/>
                </a:lnTo>
                <a:lnTo>
                  <a:pt x="261772" y="0"/>
                </a:lnTo>
                <a:close/>
              </a:path>
              <a:path w="419100" h="733425">
                <a:moveTo>
                  <a:pt x="409380" y="209417"/>
                </a:moveTo>
                <a:lnTo>
                  <a:pt x="261772" y="209417"/>
                </a:lnTo>
                <a:lnTo>
                  <a:pt x="282144" y="213534"/>
                </a:lnTo>
                <a:lnTo>
                  <a:pt x="298786" y="224757"/>
                </a:lnTo>
                <a:lnTo>
                  <a:pt x="310010" y="241399"/>
                </a:lnTo>
                <a:lnTo>
                  <a:pt x="314126" y="261772"/>
                </a:lnTo>
                <a:lnTo>
                  <a:pt x="418835" y="261772"/>
                </a:lnTo>
                <a:lnTo>
                  <a:pt x="410813" y="212185"/>
                </a:lnTo>
                <a:lnTo>
                  <a:pt x="409380" y="209417"/>
                </a:lnTo>
                <a:close/>
              </a:path>
            </a:pathLst>
          </a:custGeom>
          <a:solidFill>
            <a:srgbClr val="14286B"/>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5869"/>
            <a:endParaRPr sz="819">
              <a:solidFill>
                <a:prstClr val="black"/>
              </a:solidFill>
              <a:latin typeface="Calibri"/>
            </a:endParaRPr>
          </a:p>
        </p:txBody>
      </p:sp>
      <p:grpSp>
        <p:nvGrpSpPr>
          <p:cNvPr id="16" name="Group 15">
            <a:extLst>
              <a:ext uri="{FF2B5EF4-FFF2-40B4-BE49-F238E27FC236}">
                <a16:creationId xmlns:a16="http://schemas.microsoft.com/office/drawing/2014/main" id="{839F950E-8604-4C5D-A554-30E9B003094B}"/>
              </a:ext>
            </a:extLst>
          </p:cNvPr>
          <p:cNvGrpSpPr/>
          <p:nvPr/>
        </p:nvGrpSpPr>
        <p:grpSpPr>
          <a:xfrm>
            <a:off x="1706970" y="2116891"/>
            <a:ext cx="370775" cy="349130"/>
            <a:chOff x="9616953" y="5420421"/>
            <a:chExt cx="1311910" cy="1235323"/>
          </a:xfrm>
        </p:grpSpPr>
        <p:sp>
          <p:nvSpPr>
            <p:cNvPr id="27" name="object 14">
              <a:extLst>
                <a:ext uri="{FF2B5EF4-FFF2-40B4-BE49-F238E27FC236}">
                  <a16:creationId xmlns:a16="http://schemas.microsoft.com/office/drawing/2014/main" id="{20E46FBB-1CED-4CF6-BC98-3B5BCE712DBB}"/>
                </a:ext>
              </a:extLst>
            </p:cNvPr>
            <p:cNvSpPr/>
            <p:nvPr/>
          </p:nvSpPr>
          <p:spPr>
            <a:xfrm>
              <a:off x="9616953" y="5420421"/>
              <a:ext cx="1311910" cy="574040"/>
            </a:xfrm>
            <a:custGeom>
              <a:avLst/>
              <a:gdLst/>
              <a:ahLst/>
              <a:cxnLst/>
              <a:rect l="l" t="t" r="r" b="b"/>
              <a:pathLst>
                <a:path w="1311909" h="574039">
                  <a:moveTo>
                    <a:pt x="491775" y="0"/>
                  </a:moveTo>
                  <a:lnTo>
                    <a:pt x="435837" y="26420"/>
                  </a:lnTo>
                  <a:lnTo>
                    <a:pt x="403725" y="76510"/>
                  </a:lnTo>
                  <a:lnTo>
                    <a:pt x="400053" y="101414"/>
                  </a:lnTo>
                  <a:lnTo>
                    <a:pt x="400521" y="113424"/>
                  </a:lnTo>
                  <a:lnTo>
                    <a:pt x="402396" y="125053"/>
                  </a:lnTo>
                  <a:lnTo>
                    <a:pt x="0" y="503827"/>
                  </a:lnTo>
                  <a:lnTo>
                    <a:pt x="76479" y="574024"/>
                  </a:lnTo>
                  <a:lnTo>
                    <a:pt x="472058" y="201669"/>
                  </a:lnTo>
                  <a:lnTo>
                    <a:pt x="554440" y="201669"/>
                  </a:lnTo>
                  <a:lnTo>
                    <a:pt x="562611" y="198496"/>
                  </a:lnTo>
                  <a:lnTo>
                    <a:pt x="717621" y="198496"/>
                  </a:lnTo>
                  <a:lnTo>
                    <a:pt x="625959" y="116509"/>
                  </a:lnTo>
                  <a:lnTo>
                    <a:pt x="626514" y="112258"/>
                  </a:lnTo>
                  <a:lnTo>
                    <a:pt x="626891" y="107965"/>
                  </a:lnTo>
                  <a:lnTo>
                    <a:pt x="626891" y="103577"/>
                  </a:lnTo>
                  <a:lnTo>
                    <a:pt x="615929" y="58295"/>
                  </a:lnTo>
                  <a:lnTo>
                    <a:pt x="586399" y="22818"/>
                  </a:lnTo>
                  <a:lnTo>
                    <a:pt x="543336" y="1827"/>
                  </a:lnTo>
                  <a:lnTo>
                    <a:pt x="491775" y="0"/>
                  </a:lnTo>
                  <a:close/>
                </a:path>
                <a:path w="1311909" h="574039">
                  <a:moveTo>
                    <a:pt x="717621" y="198496"/>
                  </a:moveTo>
                  <a:lnTo>
                    <a:pt x="562611" y="198496"/>
                  </a:lnTo>
                  <a:lnTo>
                    <a:pt x="762186" y="377004"/>
                  </a:lnTo>
                  <a:lnTo>
                    <a:pt x="759788" y="391535"/>
                  </a:lnTo>
                  <a:lnTo>
                    <a:pt x="767714" y="438489"/>
                  </a:lnTo>
                  <a:lnTo>
                    <a:pt x="804004" y="483244"/>
                  </a:lnTo>
                  <a:lnTo>
                    <a:pt x="859345" y="504675"/>
                  </a:lnTo>
                  <a:lnTo>
                    <a:pt x="908151" y="500193"/>
                  </a:lnTo>
                  <a:lnTo>
                    <a:pt x="948564" y="478467"/>
                  </a:lnTo>
                  <a:lnTo>
                    <a:pt x="976099" y="443665"/>
                  </a:lnTo>
                  <a:lnTo>
                    <a:pt x="986273" y="399956"/>
                  </a:lnTo>
                  <a:lnTo>
                    <a:pt x="986032" y="393329"/>
                  </a:lnTo>
                  <a:lnTo>
                    <a:pt x="985333" y="386816"/>
                  </a:lnTo>
                  <a:lnTo>
                    <a:pt x="984215" y="380424"/>
                  </a:lnTo>
                  <a:lnTo>
                    <a:pt x="982713" y="374156"/>
                  </a:lnTo>
                  <a:lnTo>
                    <a:pt x="1061334" y="301435"/>
                  </a:lnTo>
                  <a:lnTo>
                    <a:pt x="832707" y="301435"/>
                  </a:lnTo>
                  <a:lnTo>
                    <a:pt x="717621" y="198496"/>
                  </a:lnTo>
                  <a:close/>
                </a:path>
                <a:path w="1311909" h="574039">
                  <a:moveTo>
                    <a:pt x="872842" y="294514"/>
                  </a:moveTo>
                  <a:lnTo>
                    <a:pt x="862355" y="294977"/>
                  </a:lnTo>
                  <a:lnTo>
                    <a:pt x="852150" y="296326"/>
                  </a:lnTo>
                  <a:lnTo>
                    <a:pt x="842257" y="298499"/>
                  </a:lnTo>
                  <a:lnTo>
                    <a:pt x="832707" y="301435"/>
                  </a:lnTo>
                  <a:lnTo>
                    <a:pt x="1061334" y="301435"/>
                  </a:lnTo>
                  <a:lnTo>
                    <a:pt x="1062409" y="300441"/>
                  </a:lnTo>
                  <a:lnTo>
                    <a:pt x="910045" y="300441"/>
                  </a:lnTo>
                  <a:lnTo>
                    <a:pt x="901146" y="297924"/>
                  </a:lnTo>
                  <a:lnTo>
                    <a:pt x="891962" y="296064"/>
                  </a:lnTo>
                  <a:lnTo>
                    <a:pt x="882519" y="294910"/>
                  </a:lnTo>
                  <a:lnTo>
                    <a:pt x="872842" y="294514"/>
                  </a:lnTo>
                  <a:close/>
                </a:path>
                <a:path w="1311909" h="574039">
                  <a:moveTo>
                    <a:pt x="1282966" y="4156"/>
                  </a:moveTo>
                  <a:lnTo>
                    <a:pt x="1069339" y="40825"/>
                  </a:lnTo>
                  <a:lnTo>
                    <a:pt x="1057147" y="46436"/>
                  </a:lnTo>
                  <a:lnTo>
                    <a:pt x="1050342" y="56499"/>
                  </a:lnTo>
                  <a:lnTo>
                    <a:pt x="1049808" y="68374"/>
                  </a:lnTo>
                  <a:lnTo>
                    <a:pt x="1056428" y="79421"/>
                  </a:lnTo>
                  <a:lnTo>
                    <a:pt x="1102594" y="122331"/>
                  </a:lnTo>
                  <a:lnTo>
                    <a:pt x="910045" y="300441"/>
                  </a:lnTo>
                  <a:lnTo>
                    <a:pt x="1062409" y="300441"/>
                  </a:lnTo>
                  <a:lnTo>
                    <a:pt x="1178592" y="192978"/>
                  </a:lnTo>
                  <a:lnTo>
                    <a:pt x="1279360" y="192978"/>
                  </a:lnTo>
                  <a:lnTo>
                    <a:pt x="1311583" y="30752"/>
                  </a:lnTo>
                  <a:lnTo>
                    <a:pt x="1310809" y="19550"/>
                  </a:lnTo>
                  <a:lnTo>
                    <a:pt x="1304794" y="10465"/>
                  </a:lnTo>
                  <a:lnTo>
                    <a:pt x="1295019" y="4875"/>
                  </a:lnTo>
                  <a:lnTo>
                    <a:pt x="1282966" y="4156"/>
                  </a:lnTo>
                  <a:close/>
                </a:path>
                <a:path w="1311909" h="574039">
                  <a:moveTo>
                    <a:pt x="1279360" y="192978"/>
                  </a:moveTo>
                  <a:lnTo>
                    <a:pt x="1178592" y="192978"/>
                  </a:lnTo>
                  <a:lnTo>
                    <a:pt x="1230611" y="241332"/>
                  </a:lnTo>
                  <a:lnTo>
                    <a:pt x="1242497" y="247487"/>
                  </a:lnTo>
                  <a:lnTo>
                    <a:pt x="1255274" y="246991"/>
                  </a:lnTo>
                  <a:lnTo>
                    <a:pt x="1266102" y="240665"/>
                  </a:lnTo>
                  <a:lnTo>
                    <a:pt x="1272139" y="229333"/>
                  </a:lnTo>
                  <a:lnTo>
                    <a:pt x="1279360" y="192978"/>
                  </a:lnTo>
                  <a:close/>
                </a:path>
                <a:path w="1311909" h="574039">
                  <a:moveTo>
                    <a:pt x="554440" y="201669"/>
                  </a:moveTo>
                  <a:lnTo>
                    <a:pt x="472058" y="201669"/>
                  </a:lnTo>
                  <a:lnTo>
                    <a:pt x="481886" y="204792"/>
                  </a:lnTo>
                  <a:lnTo>
                    <a:pt x="492088" y="207099"/>
                  </a:lnTo>
                  <a:lnTo>
                    <a:pt x="502625" y="208529"/>
                  </a:lnTo>
                  <a:lnTo>
                    <a:pt x="513460" y="209019"/>
                  </a:lnTo>
                  <a:lnTo>
                    <a:pt x="526485" y="208313"/>
                  </a:lnTo>
                  <a:lnTo>
                    <a:pt x="539064" y="206259"/>
                  </a:lnTo>
                  <a:lnTo>
                    <a:pt x="551129" y="202954"/>
                  </a:lnTo>
                  <a:lnTo>
                    <a:pt x="554440" y="201669"/>
                  </a:lnTo>
                  <a:close/>
                </a:path>
              </a:pathLst>
            </a:custGeom>
            <a:solidFill>
              <a:srgbClr val="79F4F8"/>
            </a:solidFill>
          </p:spPr>
          <p:txBody>
            <a:bodyPr wrap="square" lIns="0" tIns="0" rIns="0" bIns="0" rtlCol="0"/>
            <a:lstStyle/>
            <a:p>
              <a:pPr defTabSz="415869"/>
              <a:endParaRPr sz="819">
                <a:solidFill>
                  <a:prstClr val="black"/>
                </a:solidFill>
                <a:latin typeface="Calibri"/>
              </a:endParaRPr>
            </a:p>
          </p:txBody>
        </p:sp>
        <p:sp>
          <p:nvSpPr>
            <p:cNvPr id="28" name="object 15">
              <a:extLst>
                <a:ext uri="{FF2B5EF4-FFF2-40B4-BE49-F238E27FC236}">
                  <a16:creationId xmlns:a16="http://schemas.microsoft.com/office/drawing/2014/main" id="{30144CC6-8B5C-412D-A333-FA28884849BB}"/>
                </a:ext>
              </a:extLst>
            </p:cNvPr>
            <p:cNvSpPr/>
            <p:nvPr/>
          </p:nvSpPr>
          <p:spPr>
            <a:xfrm>
              <a:off x="9616953" y="5420421"/>
              <a:ext cx="1311910" cy="574040"/>
            </a:xfrm>
            <a:custGeom>
              <a:avLst/>
              <a:gdLst/>
              <a:ahLst/>
              <a:cxnLst/>
              <a:rect l="l" t="t" r="r" b="b"/>
              <a:pathLst>
                <a:path w="1311909" h="574039">
                  <a:moveTo>
                    <a:pt x="1272139" y="229333"/>
                  </a:moveTo>
                  <a:lnTo>
                    <a:pt x="1311583" y="30752"/>
                  </a:lnTo>
                  <a:lnTo>
                    <a:pt x="1310809" y="19550"/>
                  </a:lnTo>
                  <a:lnTo>
                    <a:pt x="1304794" y="10465"/>
                  </a:lnTo>
                  <a:lnTo>
                    <a:pt x="1295019" y="4875"/>
                  </a:lnTo>
                  <a:lnTo>
                    <a:pt x="1282966" y="4156"/>
                  </a:lnTo>
                  <a:lnTo>
                    <a:pt x="1069339" y="40825"/>
                  </a:lnTo>
                  <a:lnTo>
                    <a:pt x="1057147" y="46436"/>
                  </a:lnTo>
                  <a:lnTo>
                    <a:pt x="1050342" y="56499"/>
                  </a:lnTo>
                  <a:lnTo>
                    <a:pt x="1049808" y="68374"/>
                  </a:lnTo>
                  <a:lnTo>
                    <a:pt x="1056428" y="79421"/>
                  </a:lnTo>
                  <a:lnTo>
                    <a:pt x="1102594" y="122331"/>
                  </a:lnTo>
                  <a:lnTo>
                    <a:pt x="910045" y="300441"/>
                  </a:lnTo>
                  <a:lnTo>
                    <a:pt x="901146" y="297924"/>
                  </a:lnTo>
                  <a:lnTo>
                    <a:pt x="891962" y="296064"/>
                  </a:lnTo>
                  <a:lnTo>
                    <a:pt x="882519" y="294910"/>
                  </a:lnTo>
                  <a:lnTo>
                    <a:pt x="872842" y="294514"/>
                  </a:lnTo>
                  <a:lnTo>
                    <a:pt x="862355" y="294977"/>
                  </a:lnTo>
                  <a:lnTo>
                    <a:pt x="852150" y="296326"/>
                  </a:lnTo>
                  <a:lnTo>
                    <a:pt x="842257" y="298499"/>
                  </a:lnTo>
                  <a:lnTo>
                    <a:pt x="832707" y="301435"/>
                  </a:lnTo>
                  <a:lnTo>
                    <a:pt x="625959" y="116509"/>
                  </a:lnTo>
                  <a:lnTo>
                    <a:pt x="626514" y="112258"/>
                  </a:lnTo>
                  <a:lnTo>
                    <a:pt x="626891" y="107965"/>
                  </a:lnTo>
                  <a:lnTo>
                    <a:pt x="626891" y="103577"/>
                  </a:lnTo>
                  <a:lnTo>
                    <a:pt x="615929" y="58295"/>
                  </a:lnTo>
                  <a:lnTo>
                    <a:pt x="586399" y="22818"/>
                  </a:lnTo>
                  <a:lnTo>
                    <a:pt x="543336" y="1827"/>
                  </a:lnTo>
                  <a:lnTo>
                    <a:pt x="491775" y="0"/>
                  </a:lnTo>
                  <a:lnTo>
                    <a:pt x="461617" y="9572"/>
                  </a:lnTo>
                  <a:lnTo>
                    <a:pt x="416014" y="49186"/>
                  </a:lnTo>
                  <a:lnTo>
                    <a:pt x="401088" y="89088"/>
                  </a:lnTo>
                  <a:lnTo>
                    <a:pt x="400053" y="101414"/>
                  </a:lnTo>
                  <a:lnTo>
                    <a:pt x="400521" y="113424"/>
                  </a:lnTo>
                  <a:lnTo>
                    <a:pt x="402396" y="125053"/>
                  </a:lnTo>
                  <a:lnTo>
                    <a:pt x="0" y="503827"/>
                  </a:lnTo>
                  <a:lnTo>
                    <a:pt x="76479" y="574024"/>
                  </a:lnTo>
                  <a:lnTo>
                    <a:pt x="472058" y="201669"/>
                  </a:lnTo>
                  <a:lnTo>
                    <a:pt x="481886" y="204792"/>
                  </a:lnTo>
                  <a:lnTo>
                    <a:pt x="492088" y="207099"/>
                  </a:lnTo>
                  <a:lnTo>
                    <a:pt x="502625" y="208529"/>
                  </a:lnTo>
                  <a:lnTo>
                    <a:pt x="513460" y="209019"/>
                  </a:lnTo>
                  <a:lnTo>
                    <a:pt x="526485" y="208313"/>
                  </a:lnTo>
                  <a:lnTo>
                    <a:pt x="539064" y="206259"/>
                  </a:lnTo>
                  <a:lnTo>
                    <a:pt x="551129" y="202954"/>
                  </a:lnTo>
                  <a:lnTo>
                    <a:pt x="562611" y="198496"/>
                  </a:lnTo>
                  <a:lnTo>
                    <a:pt x="762186" y="377004"/>
                  </a:lnTo>
                  <a:lnTo>
                    <a:pt x="759788" y="391535"/>
                  </a:lnTo>
                  <a:lnTo>
                    <a:pt x="759653" y="406663"/>
                  </a:lnTo>
                  <a:lnTo>
                    <a:pt x="762167" y="422332"/>
                  </a:lnTo>
                  <a:lnTo>
                    <a:pt x="782842" y="463187"/>
                  </a:lnTo>
                  <a:lnTo>
                    <a:pt x="829929" y="497470"/>
                  </a:lnTo>
                  <a:lnTo>
                    <a:pt x="859345" y="504675"/>
                  </a:lnTo>
                  <a:lnTo>
                    <a:pt x="908151" y="500193"/>
                  </a:lnTo>
                  <a:lnTo>
                    <a:pt x="948564" y="478467"/>
                  </a:lnTo>
                  <a:lnTo>
                    <a:pt x="976099" y="443665"/>
                  </a:lnTo>
                  <a:lnTo>
                    <a:pt x="986273" y="399956"/>
                  </a:lnTo>
                  <a:lnTo>
                    <a:pt x="986032" y="393329"/>
                  </a:lnTo>
                  <a:lnTo>
                    <a:pt x="985333" y="386816"/>
                  </a:lnTo>
                  <a:lnTo>
                    <a:pt x="984215" y="380424"/>
                  </a:lnTo>
                  <a:lnTo>
                    <a:pt x="982713" y="374156"/>
                  </a:lnTo>
                  <a:lnTo>
                    <a:pt x="1178592" y="192978"/>
                  </a:lnTo>
                  <a:lnTo>
                    <a:pt x="1230611" y="241332"/>
                  </a:lnTo>
                  <a:lnTo>
                    <a:pt x="1242497" y="247487"/>
                  </a:lnTo>
                  <a:lnTo>
                    <a:pt x="1255274" y="246991"/>
                  </a:lnTo>
                  <a:lnTo>
                    <a:pt x="1266102" y="240665"/>
                  </a:lnTo>
                  <a:lnTo>
                    <a:pt x="1272139" y="229333"/>
                  </a:lnTo>
                  <a:close/>
                </a:path>
              </a:pathLst>
            </a:custGeom>
            <a:ln w="8376">
              <a:solidFill>
                <a:srgbClr val="14286B"/>
              </a:solidFill>
            </a:ln>
          </p:spPr>
          <p:txBody>
            <a:bodyPr wrap="square" lIns="0" tIns="0" rIns="0" bIns="0" rtlCol="0"/>
            <a:lstStyle/>
            <a:p>
              <a:pPr defTabSz="415869"/>
              <a:endParaRPr sz="819">
                <a:solidFill>
                  <a:prstClr val="black"/>
                </a:solidFill>
                <a:latin typeface="Calibri"/>
              </a:endParaRPr>
            </a:p>
          </p:txBody>
        </p:sp>
        <p:sp>
          <p:nvSpPr>
            <p:cNvPr id="29" name="object 16">
              <a:extLst>
                <a:ext uri="{FF2B5EF4-FFF2-40B4-BE49-F238E27FC236}">
                  <a16:creationId xmlns:a16="http://schemas.microsoft.com/office/drawing/2014/main" id="{8C505E20-CFD1-4D37-AE5D-DB2C2AF4F28E}"/>
                </a:ext>
              </a:extLst>
            </p:cNvPr>
            <p:cNvSpPr/>
            <p:nvPr/>
          </p:nvSpPr>
          <p:spPr>
            <a:xfrm>
              <a:off x="10546034" y="5679114"/>
              <a:ext cx="305435" cy="976630"/>
            </a:xfrm>
            <a:custGeom>
              <a:avLst/>
              <a:gdLst/>
              <a:ahLst/>
              <a:cxnLst/>
              <a:rect l="l" t="t" r="r" b="b"/>
              <a:pathLst>
                <a:path w="305434" h="976629">
                  <a:moveTo>
                    <a:pt x="279604" y="0"/>
                  </a:moveTo>
                  <a:lnTo>
                    <a:pt x="124718" y="154110"/>
                  </a:lnTo>
                  <a:lnTo>
                    <a:pt x="124970" y="157911"/>
                  </a:lnTo>
                  <a:lnTo>
                    <a:pt x="125106" y="161691"/>
                  </a:lnTo>
                  <a:lnTo>
                    <a:pt x="125106" y="165450"/>
                  </a:lnTo>
                  <a:lnTo>
                    <a:pt x="119034" y="211291"/>
                  </a:lnTo>
                  <a:lnTo>
                    <a:pt x="101885" y="252621"/>
                  </a:lnTo>
                  <a:lnTo>
                    <a:pt x="75262" y="287848"/>
                  </a:lnTo>
                  <a:lnTo>
                    <a:pt x="40766" y="315380"/>
                  </a:lnTo>
                  <a:lnTo>
                    <a:pt x="0" y="333623"/>
                  </a:lnTo>
                  <a:lnTo>
                    <a:pt x="0" y="976054"/>
                  </a:lnTo>
                  <a:lnTo>
                    <a:pt x="305215" y="976054"/>
                  </a:lnTo>
                  <a:lnTo>
                    <a:pt x="305215" y="24386"/>
                  </a:lnTo>
                  <a:lnTo>
                    <a:pt x="302891" y="22533"/>
                  </a:lnTo>
                  <a:lnTo>
                    <a:pt x="300451" y="20858"/>
                  </a:lnTo>
                  <a:lnTo>
                    <a:pt x="279604"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30" name="object 17">
              <a:extLst>
                <a:ext uri="{FF2B5EF4-FFF2-40B4-BE49-F238E27FC236}">
                  <a16:creationId xmlns:a16="http://schemas.microsoft.com/office/drawing/2014/main" id="{638BEAF6-65FE-4B1D-BED5-4E4C038C52B4}"/>
                </a:ext>
              </a:extLst>
            </p:cNvPr>
            <p:cNvSpPr/>
            <p:nvPr/>
          </p:nvSpPr>
          <p:spPr>
            <a:xfrm>
              <a:off x="10108644" y="5671293"/>
              <a:ext cx="305435" cy="984250"/>
            </a:xfrm>
            <a:custGeom>
              <a:avLst/>
              <a:gdLst/>
              <a:ahLst/>
              <a:cxnLst/>
              <a:rect l="l" t="t" r="r" b="b"/>
              <a:pathLst>
                <a:path w="305434" h="984250">
                  <a:moveTo>
                    <a:pt x="38292" y="0"/>
                  </a:moveTo>
                  <a:lnTo>
                    <a:pt x="28855" y="1917"/>
                  </a:lnTo>
                  <a:lnTo>
                    <a:pt x="19322" y="3295"/>
                  </a:lnTo>
                  <a:lnTo>
                    <a:pt x="9701" y="4143"/>
                  </a:lnTo>
                  <a:lnTo>
                    <a:pt x="0" y="4471"/>
                  </a:lnTo>
                  <a:lnTo>
                    <a:pt x="0" y="983875"/>
                  </a:lnTo>
                  <a:lnTo>
                    <a:pt x="305215" y="983875"/>
                  </a:lnTo>
                  <a:lnTo>
                    <a:pt x="305215" y="328346"/>
                  </a:lnTo>
                  <a:lnTo>
                    <a:pt x="279683" y="311728"/>
                  </a:lnTo>
                  <a:lnTo>
                    <a:pt x="257255" y="290892"/>
                  </a:lnTo>
                  <a:lnTo>
                    <a:pt x="224066" y="238118"/>
                  </a:lnTo>
                  <a:lnTo>
                    <a:pt x="211526" y="184673"/>
                  </a:lnTo>
                  <a:lnTo>
                    <a:pt x="211281" y="166455"/>
                  </a:lnTo>
                  <a:lnTo>
                    <a:pt x="38292"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sp>
          <p:nvSpPr>
            <p:cNvPr id="31" name="object 18">
              <a:extLst>
                <a:ext uri="{FF2B5EF4-FFF2-40B4-BE49-F238E27FC236}">
                  <a16:creationId xmlns:a16="http://schemas.microsoft.com/office/drawing/2014/main" id="{2EDC415E-5CEA-4E58-986C-D08757183795}"/>
                </a:ext>
              </a:extLst>
            </p:cNvPr>
            <p:cNvSpPr/>
            <p:nvPr/>
          </p:nvSpPr>
          <p:spPr>
            <a:xfrm>
              <a:off x="9671244" y="5778012"/>
              <a:ext cx="305435" cy="877569"/>
            </a:xfrm>
            <a:custGeom>
              <a:avLst/>
              <a:gdLst/>
              <a:ahLst/>
              <a:cxnLst/>
              <a:rect l="l" t="t" r="r" b="b"/>
              <a:pathLst>
                <a:path w="305434" h="877570">
                  <a:moveTo>
                    <a:pt x="305215" y="0"/>
                  </a:moveTo>
                  <a:lnTo>
                    <a:pt x="0" y="308032"/>
                  </a:lnTo>
                  <a:lnTo>
                    <a:pt x="0" y="877156"/>
                  </a:lnTo>
                  <a:lnTo>
                    <a:pt x="305215" y="877156"/>
                  </a:lnTo>
                  <a:lnTo>
                    <a:pt x="305215" y="0"/>
                  </a:lnTo>
                  <a:close/>
                </a:path>
              </a:pathLst>
            </a:custGeom>
            <a:solidFill>
              <a:srgbClr val="14286B"/>
            </a:solidFill>
          </p:spPr>
          <p:txBody>
            <a:bodyPr wrap="square" lIns="0" tIns="0" rIns="0" bIns="0" rtlCol="0"/>
            <a:lstStyle/>
            <a:p>
              <a:pPr defTabSz="415869"/>
              <a:endParaRPr sz="819">
                <a:solidFill>
                  <a:prstClr val="black"/>
                </a:solidFill>
                <a:latin typeface="Calibri"/>
              </a:endParaRPr>
            </a:p>
          </p:txBody>
        </p:sp>
      </p:grpSp>
      <p:sp>
        <p:nvSpPr>
          <p:cNvPr id="32" name="object 2">
            <a:extLst>
              <a:ext uri="{FF2B5EF4-FFF2-40B4-BE49-F238E27FC236}">
                <a16:creationId xmlns:a16="http://schemas.microsoft.com/office/drawing/2014/main" id="{2B22568B-7E42-4535-A8AD-7803F7E44DCF}"/>
              </a:ext>
            </a:extLst>
          </p:cNvPr>
          <p:cNvSpPr txBox="1"/>
          <p:nvPr/>
        </p:nvSpPr>
        <p:spPr>
          <a:xfrm>
            <a:off x="8228901"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dirty="0">
              <a:solidFill>
                <a:prstClr val="black"/>
              </a:solidFill>
              <a:latin typeface="Arial"/>
              <a:cs typeface="Arial"/>
            </a:endParaRPr>
          </a:p>
        </p:txBody>
      </p:sp>
    </p:spTree>
    <p:extLst>
      <p:ext uri="{BB962C8B-B14F-4D97-AF65-F5344CB8AC3E}">
        <p14:creationId xmlns:p14="http://schemas.microsoft.com/office/powerpoint/2010/main" val="1421674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66005" y="1354239"/>
            <a:ext cx="4416459" cy="375747"/>
          </a:xfrm>
          <a:prstGeom prst="rect">
            <a:avLst/>
          </a:prstGeom>
        </p:spPr>
        <p:txBody>
          <a:bodyPr vert="horz" wrap="square" lIns="0" tIns="6353" rIns="0" bIns="0" rtlCol="0">
            <a:spAutoFit/>
          </a:bodyPr>
          <a:lstStyle/>
          <a:p>
            <a:pPr marL="5776" defTabSz="415869">
              <a:spcBef>
                <a:spcPts val="50"/>
              </a:spcBef>
            </a:pPr>
            <a:r>
              <a:rPr sz="2400" b="1" spc="68" dirty="0">
                <a:solidFill>
                  <a:srgbClr val="14296B"/>
                </a:solidFill>
                <a:latin typeface="Arial"/>
                <a:cs typeface="Arial"/>
              </a:rPr>
              <a:t>WhatsApp </a:t>
            </a:r>
            <a:r>
              <a:rPr sz="2400" b="1" spc="82" dirty="0">
                <a:solidFill>
                  <a:srgbClr val="14296B"/>
                </a:solidFill>
                <a:latin typeface="Arial"/>
                <a:cs typeface="Arial"/>
              </a:rPr>
              <a:t>Direct</a:t>
            </a:r>
            <a:r>
              <a:rPr sz="2400" b="1" spc="230" dirty="0">
                <a:solidFill>
                  <a:srgbClr val="14296B"/>
                </a:solidFill>
                <a:latin typeface="Arial"/>
                <a:cs typeface="Arial"/>
              </a:rPr>
              <a:t> </a:t>
            </a:r>
            <a:r>
              <a:rPr sz="2400" b="1" spc="102" dirty="0">
                <a:solidFill>
                  <a:srgbClr val="14296B"/>
                </a:solidFill>
                <a:latin typeface="Arial"/>
                <a:cs typeface="Arial"/>
              </a:rPr>
              <a:t>Chat</a:t>
            </a:r>
            <a:endParaRPr sz="2400" dirty="0">
              <a:solidFill>
                <a:prstClr val="black"/>
              </a:solidFill>
              <a:latin typeface="Arial"/>
              <a:cs typeface="Arial"/>
            </a:endParaRPr>
          </a:p>
        </p:txBody>
      </p:sp>
      <p:sp>
        <p:nvSpPr>
          <p:cNvPr id="4" name="object 4"/>
          <p:cNvSpPr txBox="1"/>
          <p:nvPr/>
        </p:nvSpPr>
        <p:spPr>
          <a:xfrm>
            <a:off x="566005" y="1826614"/>
            <a:ext cx="7180684" cy="469539"/>
          </a:xfrm>
          <a:prstGeom prst="rect">
            <a:avLst/>
          </a:prstGeom>
        </p:spPr>
        <p:txBody>
          <a:bodyPr vert="horz" wrap="square" lIns="0" tIns="7798" rIns="0" bIns="0" rtlCol="0">
            <a:spAutoFit/>
          </a:bodyPr>
          <a:lstStyle/>
          <a:p>
            <a:pPr marL="5776" defTabSz="415869">
              <a:spcBef>
                <a:spcPts val="62"/>
              </a:spcBef>
            </a:pPr>
            <a:r>
              <a:rPr sz="1500" spc="-16" dirty="0">
                <a:solidFill>
                  <a:srgbClr val="14296B"/>
                </a:solidFill>
                <a:latin typeface="Arial"/>
                <a:cs typeface="Arial"/>
              </a:rPr>
              <a:t>A </a:t>
            </a:r>
            <a:r>
              <a:rPr sz="1500" spc="75" dirty="0">
                <a:solidFill>
                  <a:srgbClr val="14296B"/>
                </a:solidFill>
                <a:latin typeface="Arial"/>
                <a:cs typeface="Arial"/>
              </a:rPr>
              <a:t>direct </a:t>
            </a:r>
            <a:r>
              <a:rPr sz="1500" spc="73" dirty="0">
                <a:solidFill>
                  <a:srgbClr val="14296B"/>
                </a:solidFill>
                <a:latin typeface="Arial"/>
                <a:cs typeface="Arial"/>
              </a:rPr>
              <a:t>chat </a:t>
            </a:r>
            <a:r>
              <a:rPr sz="1500" spc="57" dirty="0">
                <a:solidFill>
                  <a:srgbClr val="14296B"/>
                </a:solidFill>
                <a:latin typeface="Arial"/>
                <a:cs typeface="Arial"/>
              </a:rPr>
              <a:t>enables you </a:t>
            </a:r>
            <a:r>
              <a:rPr sz="1500" spc="73" dirty="0">
                <a:solidFill>
                  <a:srgbClr val="14296B"/>
                </a:solidFill>
                <a:latin typeface="Arial"/>
                <a:cs typeface="Arial"/>
              </a:rPr>
              <a:t>to </a:t>
            </a:r>
            <a:r>
              <a:rPr sz="1500" spc="82" dirty="0">
                <a:solidFill>
                  <a:srgbClr val="14296B"/>
                </a:solidFill>
                <a:latin typeface="Arial"/>
                <a:cs typeface="Arial"/>
              </a:rPr>
              <a:t>connect </a:t>
            </a:r>
            <a:r>
              <a:rPr sz="1500" spc="62" dirty="0">
                <a:solidFill>
                  <a:srgbClr val="14296B"/>
                </a:solidFill>
                <a:latin typeface="Arial"/>
                <a:cs typeface="Arial"/>
              </a:rPr>
              <a:t>your </a:t>
            </a:r>
            <a:r>
              <a:rPr sz="1500" spc="66" dirty="0">
                <a:solidFill>
                  <a:srgbClr val="14296B"/>
                </a:solidFill>
                <a:latin typeface="Arial"/>
                <a:cs typeface="Arial"/>
              </a:rPr>
              <a:t>Instagram business </a:t>
            </a:r>
            <a:r>
              <a:rPr sz="1500" spc="82" dirty="0">
                <a:solidFill>
                  <a:srgbClr val="14296B"/>
                </a:solidFill>
                <a:latin typeface="Arial"/>
                <a:cs typeface="Arial"/>
              </a:rPr>
              <a:t>account </a:t>
            </a:r>
            <a:r>
              <a:rPr sz="1500" spc="77" dirty="0">
                <a:solidFill>
                  <a:srgbClr val="14296B"/>
                </a:solidFill>
                <a:latin typeface="Arial"/>
                <a:cs typeface="Arial"/>
              </a:rPr>
              <a:t>with</a:t>
            </a:r>
            <a:r>
              <a:rPr sz="1500" spc="189" dirty="0">
                <a:solidFill>
                  <a:srgbClr val="14296B"/>
                </a:solidFill>
                <a:latin typeface="Arial"/>
                <a:cs typeface="Arial"/>
              </a:rPr>
              <a:t> </a:t>
            </a:r>
            <a:r>
              <a:rPr sz="1500" spc="80" dirty="0">
                <a:solidFill>
                  <a:srgbClr val="14296B"/>
                </a:solidFill>
                <a:latin typeface="Arial"/>
                <a:cs typeface="Arial"/>
              </a:rPr>
              <a:t>WhatsApp.</a:t>
            </a:r>
            <a:endParaRPr sz="1500" dirty="0">
              <a:solidFill>
                <a:prstClr val="black"/>
              </a:solidFill>
              <a:latin typeface="Arial"/>
              <a:cs typeface="Arial"/>
            </a:endParaRPr>
          </a:p>
        </p:txBody>
      </p:sp>
      <p:sp>
        <p:nvSpPr>
          <p:cNvPr id="5" name="object 5"/>
          <p:cNvSpPr/>
          <p:nvPr/>
        </p:nvSpPr>
        <p:spPr>
          <a:xfrm>
            <a:off x="3002547" y="2314792"/>
            <a:ext cx="3333249" cy="3307958"/>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3002548" y="2314792"/>
            <a:ext cx="3333311" cy="3308186"/>
          </a:xfrm>
          <a:custGeom>
            <a:avLst/>
            <a:gdLst/>
            <a:ahLst/>
            <a:cxnLst/>
            <a:rect l="l" t="t" r="r" b="b"/>
            <a:pathLst>
              <a:path w="7329169" h="7273925">
                <a:moveTo>
                  <a:pt x="0" y="7273422"/>
                </a:moveTo>
                <a:lnTo>
                  <a:pt x="7329043" y="7273422"/>
                </a:lnTo>
                <a:lnTo>
                  <a:pt x="7329043" y="0"/>
                </a:lnTo>
                <a:lnTo>
                  <a:pt x="0" y="0"/>
                </a:lnTo>
                <a:lnTo>
                  <a:pt x="0" y="7273422"/>
                </a:lnTo>
                <a:close/>
              </a:path>
            </a:pathLst>
          </a:custGeom>
          <a:ln w="11884">
            <a:solidFill>
              <a:srgbClr val="14296B"/>
            </a:solidFill>
          </a:ln>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3040869" y="5046600"/>
            <a:ext cx="1530343" cy="118118"/>
          </a:xfrm>
          <a:custGeom>
            <a:avLst/>
            <a:gdLst/>
            <a:ahLst/>
            <a:cxnLst/>
            <a:rect l="l" t="t" r="r" b="b"/>
            <a:pathLst>
              <a:path w="3364865" h="259715">
                <a:moveTo>
                  <a:pt x="0" y="259395"/>
                </a:moveTo>
                <a:lnTo>
                  <a:pt x="3364724" y="259395"/>
                </a:lnTo>
                <a:lnTo>
                  <a:pt x="3364724" y="0"/>
                </a:lnTo>
                <a:lnTo>
                  <a:pt x="0" y="0"/>
                </a:lnTo>
                <a:lnTo>
                  <a:pt x="0" y="259395"/>
                </a:lnTo>
                <a:close/>
              </a:path>
            </a:pathLst>
          </a:custGeom>
          <a:ln w="45443">
            <a:solidFill>
              <a:srgbClr val="7AF4F9"/>
            </a:solidFill>
          </a:ln>
        </p:spPr>
        <p:txBody>
          <a:bodyPr wrap="square" lIns="0" tIns="0" rIns="0" bIns="0" rtlCol="0"/>
          <a:lstStyle/>
          <a:p>
            <a:pPr defTabSz="415869"/>
            <a:endParaRPr sz="819">
              <a:solidFill>
                <a:prstClr val="black"/>
              </a:solidFill>
              <a:latin typeface="Calibri"/>
            </a:endParaRPr>
          </a:p>
        </p:txBody>
      </p:sp>
      <p:sp>
        <p:nvSpPr>
          <p:cNvPr id="8" name="object 8"/>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843639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261" y="1305596"/>
            <a:ext cx="6152742"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68" dirty="0"/>
              <a:t>WhatsApp </a:t>
            </a:r>
            <a:r>
              <a:rPr sz="2400" spc="82" dirty="0"/>
              <a:t>Direct </a:t>
            </a:r>
            <a:r>
              <a:rPr sz="2400" spc="80" dirty="0"/>
              <a:t>Chat</a:t>
            </a:r>
            <a:r>
              <a:rPr sz="2400" spc="262" dirty="0"/>
              <a:t> </a:t>
            </a:r>
            <a:r>
              <a:rPr sz="2400" i="1" spc="80" dirty="0"/>
              <a:t>(Continued)</a:t>
            </a:r>
            <a:endParaRPr sz="2400" dirty="0"/>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571780" y="1979121"/>
            <a:ext cx="1940726" cy="1587525"/>
          </a:xfrm>
          <a:custGeom>
            <a:avLst/>
            <a:gdLst/>
            <a:ahLst/>
            <a:cxnLst/>
            <a:rect l="l" t="t" r="r" b="b"/>
            <a:pathLst>
              <a:path w="4267200" h="3490595">
                <a:moveTo>
                  <a:pt x="0" y="3490134"/>
                </a:moveTo>
                <a:lnTo>
                  <a:pt x="4266885" y="3490134"/>
                </a:lnTo>
                <a:lnTo>
                  <a:pt x="4266885" y="0"/>
                </a:lnTo>
                <a:lnTo>
                  <a:pt x="0" y="0"/>
                </a:lnTo>
                <a:lnTo>
                  <a:pt x="0" y="3490134"/>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4767249" y="1971597"/>
            <a:ext cx="1779864" cy="3467025"/>
          </a:xfrm>
          <a:custGeom>
            <a:avLst/>
            <a:gdLst/>
            <a:ahLst/>
            <a:cxnLst/>
            <a:rect l="l" t="t" r="r" b="b"/>
            <a:pathLst>
              <a:path w="3913505" h="7623175">
                <a:moveTo>
                  <a:pt x="0" y="7622804"/>
                </a:moveTo>
                <a:lnTo>
                  <a:pt x="3913325" y="7622804"/>
                </a:lnTo>
                <a:lnTo>
                  <a:pt x="3913325" y="0"/>
                </a:lnTo>
                <a:lnTo>
                  <a:pt x="0" y="0"/>
                </a:lnTo>
                <a:lnTo>
                  <a:pt x="0" y="7622804"/>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6704069" y="1971597"/>
            <a:ext cx="2063465" cy="3467025"/>
          </a:xfrm>
          <a:custGeom>
            <a:avLst/>
            <a:gdLst/>
            <a:ahLst/>
            <a:cxnLst/>
            <a:rect l="l" t="t" r="r" b="b"/>
            <a:pathLst>
              <a:path w="4537075" h="7623175">
                <a:moveTo>
                  <a:pt x="0" y="7622804"/>
                </a:moveTo>
                <a:lnTo>
                  <a:pt x="4536919" y="7622804"/>
                </a:lnTo>
                <a:lnTo>
                  <a:pt x="4536919" y="0"/>
                </a:lnTo>
                <a:lnTo>
                  <a:pt x="0" y="0"/>
                </a:lnTo>
                <a:lnTo>
                  <a:pt x="0" y="7622804"/>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574162" y="3715936"/>
            <a:ext cx="1940726" cy="1722683"/>
          </a:xfrm>
          <a:custGeom>
            <a:avLst/>
            <a:gdLst/>
            <a:ahLst/>
            <a:cxnLst/>
            <a:rect l="l" t="t" r="r" b="b"/>
            <a:pathLst>
              <a:path w="4267200" h="3787775">
                <a:moveTo>
                  <a:pt x="0" y="3787413"/>
                </a:moveTo>
                <a:lnTo>
                  <a:pt x="4266885" y="3787413"/>
                </a:lnTo>
                <a:lnTo>
                  <a:pt x="4266885" y="0"/>
                </a:lnTo>
                <a:lnTo>
                  <a:pt x="0" y="0"/>
                </a:lnTo>
                <a:lnTo>
                  <a:pt x="0" y="3787413"/>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2670310" y="3715936"/>
            <a:ext cx="1940726" cy="1722683"/>
          </a:xfrm>
          <a:custGeom>
            <a:avLst/>
            <a:gdLst/>
            <a:ahLst/>
            <a:cxnLst/>
            <a:rect l="l" t="t" r="r" b="b"/>
            <a:pathLst>
              <a:path w="4267200" h="3787775">
                <a:moveTo>
                  <a:pt x="0" y="3787413"/>
                </a:moveTo>
                <a:lnTo>
                  <a:pt x="4266885" y="3787413"/>
                </a:lnTo>
                <a:lnTo>
                  <a:pt x="4266885" y="0"/>
                </a:lnTo>
                <a:lnTo>
                  <a:pt x="0" y="0"/>
                </a:lnTo>
                <a:lnTo>
                  <a:pt x="0" y="3787413"/>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2670310" y="1979121"/>
            <a:ext cx="1940726" cy="1587525"/>
          </a:xfrm>
          <a:custGeom>
            <a:avLst/>
            <a:gdLst/>
            <a:ahLst/>
            <a:cxnLst/>
            <a:rect l="l" t="t" r="r" b="b"/>
            <a:pathLst>
              <a:path w="4267200" h="3490595">
                <a:moveTo>
                  <a:pt x="0" y="3490134"/>
                </a:moveTo>
                <a:lnTo>
                  <a:pt x="4266885" y="3490134"/>
                </a:lnTo>
                <a:lnTo>
                  <a:pt x="4266885" y="0"/>
                </a:lnTo>
                <a:lnTo>
                  <a:pt x="0" y="0"/>
                </a:lnTo>
                <a:lnTo>
                  <a:pt x="0" y="3490134"/>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11" name="object 11"/>
          <p:cNvSpPr txBox="1"/>
          <p:nvPr/>
        </p:nvSpPr>
        <p:spPr>
          <a:xfrm>
            <a:off x="677482" y="3085825"/>
            <a:ext cx="1704200" cy="539789"/>
          </a:xfrm>
          <a:prstGeom prst="rect">
            <a:avLst/>
          </a:prstGeom>
        </p:spPr>
        <p:txBody>
          <a:bodyPr vert="horz" wrap="square" lIns="0" tIns="26569" rIns="0" bIns="0" rtlCol="0">
            <a:spAutoFit/>
          </a:bodyPr>
          <a:lstStyle/>
          <a:p>
            <a:pPr marL="5776" marR="2311" indent="6353" algn="just" defTabSz="415869">
              <a:lnSpc>
                <a:spcPts val="1014"/>
              </a:lnSpc>
              <a:spcBef>
                <a:spcPts val="209"/>
              </a:spcBef>
            </a:pPr>
            <a:r>
              <a:rPr sz="978" spc="37" dirty="0">
                <a:solidFill>
                  <a:srgbClr val="262F68"/>
                </a:solidFill>
                <a:latin typeface="Arial"/>
                <a:cs typeface="Arial"/>
              </a:rPr>
              <a:t>Insert </a:t>
            </a:r>
            <a:r>
              <a:rPr sz="978" spc="34" dirty="0">
                <a:solidFill>
                  <a:srgbClr val="262F68"/>
                </a:solidFill>
                <a:latin typeface="Arial"/>
                <a:cs typeface="Arial"/>
              </a:rPr>
              <a:t>you </a:t>
            </a:r>
            <a:r>
              <a:rPr sz="978" spc="44" dirty="0">
                <a:solidFill>
                  <a:srgbClr val="262F68"/>
                </a:solidFill>
                <a:latin typeface="Arial"/>
                <a:cs typeface="Arial"/>
              </a:rPr>
              <a:t>phone number </a:t>
            </a:r>
            <a:r>
              <a:rPr sz="978" spc="46" dirty="0">
                <a:solidFill>
                  <a:srgbClr val="262F68"/>
                </a:solidFill>
                <a:latin typeface="Arial"/>
                <a:cs typeface="Arial"/>
              </a:rPr>
              <a:t>in  </a:t>
            </a:r>
            <a:r>
              <a:rPr sz="978" spc="44" dirty="0">
                <a:solidFill>
                  <a:srgbClr val="262F68"/>
                </a:solidFill>
                <a:latin typeface="Arial"/>
                <a:cs typeface="Arial"/>
              </a:rPr>
              <a:t>this </a:t>
            </a:r>
            <a:r>
              <a:rPr sz="978" spc="39" dirty="0">
                <a:solidFill>
                  <a:srgbClr val="262F68"/>
                </a:solidFill>
                <a:latin typeface="Arial"/>
                <a:cs typeface="Arial"/>
              </a:rPr>
              <a:t>link </a:t>
            </a:r>
            <a:r>
              <a:rPr sz="978" spc="-2" dirty="0">
                <a:solidFill>
                  <a:srgbClr val="262F68"/>
                </a:solidFill>
                <a:latin typeface="Arial"/>
                <a:cs typeface="Arial"/>
              </a:rPr>
              <a:t>: </a:t>
            </a:r>
            <a:r>
              <a:rPr sz="978" b="1" spc="62" dirty="0">
                <a:solidFill>
                  <a:srgbClr val="262F68"/>
                </a:solidFill>
                <a:latin typeface="Arial"/>
                <a:cs typeface="Arial"/>
              </a:rPr>
              <a:t>https://api.com/  </a:t>
            </a:r>
            <a:r>
              <a:rPr sz="978" b="1" spc="41" dirty="0">
                <a:solidFill>
                  <a:srgbClr val="262F68"/>
                </a:solidFill>
                <a:latin typeface="Arial"/>
                <a:cs typeface="Arial"/>
              </a:rPr>
              <a:t>send?phone=60104000196</a:t>
            </a:r>
            <a:endParaRPr sz="978">
              <a:solidFill>
                <a:prstClr val="black"/>
              </a:solidFill>
              <a:latin typeface="Arial"/>
              <a:cs typeface="Arial"/>
            </a:endParaRPr>
          </a:p>
        </p:txBody>
      </p:sp>
      <p:sp>
        <p:nvSpPr>
          <p:cNvPr id="12" name="object 12"/>
          <p:cNvSpPr txBox="1"/>
          <p:nvPr/>
        </p:nvSpPr>
        <p:spPr>
          <a:xfrm>
            <a:off x="6875107" y="4973281"/>
            <a:ext cx="1753007" cy="411549"/>
          </a:xfrm>
          <a:prstGeom prst="rect">
            <a:avLst/>
          </a:prstGeom>
        </p:spPr>
        <p:txBody>
          <a:bodyPr vert="horz" wrap="square" lIns="0" tIns="26569" rIns="0" bIns="0" rtlCol="0">
            <a:spAutoFit/>
          </a:bodyPr>
          <a:lstStyle/>
          <a:p>
            <a:pPr marL="5776" marR="2311" algn="ctr" defTabSz="415869">
              <a:lnSpc>
                <a:spcPts val="1014"/>
              </a:lnSpc>
              <a:spcBef>
                <a:spcPts val="209"/>
              </a:spcBef>
            </a:pPr>
            <a:r>
              <a:rPr sz="978" spc="32" dirty="0">
                <a:solidFill>
                  <a:srgbClr val="262F68"/>
                </a:solidFill>
                <a:latin typeface="Arial"/>
                <a:cs typeface="Arial"/>
              </a:rPr>
              <a:t>Paste </a:t>
            </a:r>
            <a:r>
              <a:rPr sz="978" spc="34" dirty="0">
                <a:solidFill>
                  <a:srgbClr val="262F68"/>
                </a:solidFill>
                <a:latin typeface="Arial"/>
                <a:cs typeface="Arial"/>
              </a:rPr>
              <a:t>the </a:t>
            </a:r>
            <a:r>
              <a:rPr sz="978" spc="39" dirty="0">
                <a:solidFill>
                  <a:srgbClr val="262F68"/>
                </a:solidFill>
                <a:latin typeface="Arial"/>
                <a:cs typeface="Arial"/>
              </a:rPr>
              <a:t>link </a:t>
            </a:r>
            <a:r>
              <a:rPr sz="978" spc="20" dirty="0">
                <a:solidFill>
                  <a:srgbClr val="262F68"/>
                </a:solidFill>
                <a:latin typeface="Arial"/>
                <a:cs typeface="Arial"/>
              </a:rPr>
              <a:t>in </a:t>
            </a:r>
            <a:r>
              <a:rPr sz="978" spc="34" dirty="0">
                <a:solidFill>
                  <a:srgbClr val="262F68"/>
                </a:solidFill>
                <a:latin typeface="Arial"/>
                <a:cs typeface="Arial"/>
              </a:rPr>
              <a:t>the </a:t>
            </a:r>
            <a:r>
              <a:rPr sz="978" spc="41" dirty="0">
                <a:solidFill>
                  <a:srgbClr val="262F68"/>
                </a:solidFill>
                <a:latin typeface="Arial"/>
                <a:cs typeface="Arial"/>
              </a:rPr>
              <a:t>Website  </a:t>
            </a:r>
            <a:r>
              <a:rPr sz="978" spc="48" dirty="0">
                <a:solidFill>
                  <a:srgbClr val="262F68"/>
                </a:solidFill>
                <a:latin typeface="Arial"/>
                <a:cs typeface="Arial"/>
              </a:rPr>
              <a:t>section </a:t>
            </a:r>
            <a:r>
              <a:rPr sz="978" spc="39" dirty="0">
                <a:solidFill>
                  <a:srgbClr val="262F68"/>
                </a:solidFill>
                <a:latin typeface="Arial"/>
                <a:cs typeface="Arial"/>
              </a:rPr>
              <a:t>of your</a:t>
            </a:r>
            <a:r>
              <a:rPr sz="978" spc="185" dirty="0">
                <a:solidFill>
                  <a:srgbClr val="262F68"/>
                </a:solidFill>
                <a:latin typeface="Arial"/>
                <a:cs typeface="Arial"/>
              </a:rPr>
              <a:t> </a:t>
            </a:r>
            <a:r>
              <a:rPr sz="978" spc="48" dirty="0">
                <a:solidFill>
                  <a:srgbClr val="262F68"/>
                </a:solidFill>
                <a:latin typeface="Arial"/>
                <a:cs typeface="Arial"/>
              </a:rPr>
              <a:t>Instagram</a:t>
            </a:r>
            <a:endParaRPr sz="978">
              <a:solidFill>
                <a:prstClr val="black"/>
              </a:solidFill>
              <a:latin typeface="Arial"/>
              <a:cs typeface="Arial"/>
            </a:endParaRPr>
          </a:p>
          <a:p>
            <a:pPr marR="37255" algn="ctr" defTabSz="415869">
              <a:lnSpc>
                <a:spcPts val="1003"/>
              </a:lnSpc>
            </a:pPr>
            <a:r>
              <a:rPr sz="978" spc="41" dirty="0">
                <a:solidFill>
                  <a:srgbClr val="262F68"/>
                </a:solidFill>
                <a:latin typeface="Arial"/>
                <a:cs typeface="Arial"/>
              </a:rPr>
              <a:t>business</a:t>
            </a:r>
            <a:r>
              <a:rPr sz="978" spc="91" dirty="0">
                <a:solidFill>
                  <a:srgbClr val="262F68"/>
                </a:solidFill>
                <a:latin typeface="Arial"/>
                <a:cs typeface="Arial"/>
              </a:rPr>
              <a:t> </a:t>
            </a:r>
            <a:r>
              <a:rPr sz="978" spc="50" dirty="0">
                <a:solidFill>
                  <a:srgbClr val="262F68"/>
                </a:solidFill>
                <a:latin typeface="Arial"/>
                <a:cs typeface="Arial"/>
              </a:rPr>
              <a:t>profile</a:t>
            </a:r>
            <a:endParaRPr sz="978">
              <a:solidFill>
                <a:prstClr val="black"/>
              </a:solidFill>
              <a:latin typeface="Arial"/>
              <a:cs typeface="Arial"/>
            </a:endParaRPr>
          </a:p>
        </p:txBody>
      </p:sp>
      <p:sp>
        <p:nvSpPr>
          <p:cNvPr id="13" name="object 13"/>
          <p:cNvSpPr txBox="1"/>
          <p:nvPr/>
        </p:nvSpPr>
        <p:spPr>
          <a:xfrm>
            <a:off x="1060817" y="4973776"/>
            <a:ext cx="982493" cy="155739"/>
          </a:xfrm>
          <a:prstGeom prst="rect">
            <a:avLst/>
          </a:prstGeom>
        </p:spPr>
        <p:txBody>
          <a:bodyPr vert="horz" wrap="square" lIns="0" tIns="5198" rIns="0" bIns="0" rtlCol="0">
            <a:spAutoFit/>
          </a:bodyPr>
          <a:lstStyle/>
          <a:p>
            <a:pPr marL="5776" defTabSz="415869">
              <a:spcBef>
                <a:spcPts val="41"/>
              </a:spcBef>
            </a:pPr>
            <a:r>
              <a:rPr sz="978" spc="20" dirty="0">
                <a:solidFill>
                  <a:srgbClr val="262F68"/>
                </a:solidFill>
                <a:latin typeface="Arial"/>
                <a:cs typeface="Arial"/>
              </a:rPr>
              <a:t>Go </a:t>
            </a:r>
            <a:r>
              <a:rPr sz="978" spc="48" dirty="0">
                <a:solidFill>
                  <a:srgbClr val="262F68"/>
                </a:solidFill>
                <a:latin typeface="Arial"/>
                <a:cs typeface="Arial"/>
              </a:rPr>
              <a:t>to</a:t>
            </a:r>
            <a:r>
              <a:rPr sz="978" spc="146" dirty="0">
                <a:solidFill>
                  <a:srgbClr val="262F68"/>
                </a:solidFill>
                <a:latin typeface="Arial"/>
                <a:cs typeface="Arial"/>
              </a:rPr>
              <a:t> </a:t>
            </a:r>
            <a:r>
              <a:rPr sz="978" b="1" spc="37" dirty="0">
                <a:solidFill>
                  <a:srgbClr val="262F68"/>
                </a:solidFill>
                <a:latin typeface="Arial"/>
                <a:cs typeface="Arial"/>
              </a:rPr>
              <a:t>bitly.com</a:t>
            </a:r>
            <a:endParaRPr sz="978">
              <a:solidFill>
                <a:prstClr val="black"/>
              </a:solidFill>
              <a:latin typeface="Arial"/>
              <a:cs typeface="Arial"/>
            </a:endParaRPr>
          </a:p>
        </p:txBody>
      </p:sp>
      <p:sp>
        <p:nvSpPr>
          <p:cNvPr id="14" name="object 14"/>
          <p:cNvSpPr txBox="1"/>
          <p:nvPr/>
        </p:nvSpPr>
        <p:spPr>
          <a:xfrm>
            <a:off x="4810966" y="4973158"/>
            <a:ext cx="1596477" cy="441266"/>
          </a:xfrm>
          <a:prstGeom prst="rect">
            <a:avLst/>
          </a:prstGeom>
        </p:spPr>
        <p:txBody>
          <a:bodyPr vert="horz" wrap="square" lIns="0" tIns="5198" rIns="0" bIns="0" rtlCol="0">
            <a:spAutoFit/>
          </a:bodyPr>
          <a:lstStyle/>
          <a:p>
            <a:pPr marL="148731" indent="-142955" defTabSz="415869">
              <a:lnSpc>
                <a:spcPts val="1094"/>
              </a:lnSpc>
              <a:spcBef>
                <a:spcPts val="41"/>
              </a:spcBef>
              <a:buFontTx/>
              <a:buAutoNum type="alphaUcParenR"/>
              <a:tabLst>
                <a:tab pos="149020" algn="l"/>
              </a:tabLst>
            </a:pPr>
            <a:r>
              <a:rPr sz="978" spc="-46" dirty="0">
                <a:solidFill>
                  <a:srgbClr val="262F68"/>
                </a:solidFill>
                <a:latin typeface="Arial"/>
                <a:cs typeface="Arial"/>
              </a:rPr>
              <a:t>You </a:t>
            </a:r>
            <a:r>
              <a:rPr sz="978" spc="-2" dirty="0">
                <a:solidFill>
                  <a:srgbClr val="262F68"/>
                </a:solidFill>
                <a:latin typeface="Arial"/>
                <a:cs typeface="Arial"/>
              </a:rPr>
              <a:t>will </a:t>
            </a:r>
            <a:r>
              <a:rPr sz="978" spc="-18" dirty="0">
                <a:solidFill>
                  <a:srgbClr val="262F68"/>
                </a:solidFill>
                <a:latin typeface="Arial"/>
                <a:cs typeface="Arial"/>
              </a:rPr>
              <a:t>receive </a:t>
            </a:r>
            <a:r>
              <a:rPr sz="978" spc="-20" dirty="0">
                <a:solidFill>
                  <a:srgbClr val="262F68"/>
                </a:solidFill>
                <a:latin typeface="Arial"/>
                <a:cs typeface="Arial"/>
              </a:rPr>
              <a:t>a </a:t>
            </a:r>
            <a:r>
              <a:rPr sz="978" dirty="0">
                <a:solidFill>
                  <a:srgbClr val="262F68"/>
                </a:solidFill>
                <a:latin typeface="Arial"/>
                <a:cs typeface="Arial"/>
              </a:rPr>
              <a:t>Bitly</a:t>
            </a:r>
            <a:r>
              <a:rPr sz="978" spc="-39" dirty="0">
                <a:solidFill>
                  <a:srgbClr val="262F68"/>
                </a:solidFill>
                <a:latin typeface="Arial"/>
                <a:cs typeface="Arial"/>
              </a:rPr>
              <a:t> </a:t>
            </a:r>
            <a:r>
              <a:rPr sz="978" spc="-9" dirty="0">
                <a:solidFill>
                  <a:srgbClr val="262F68"/>
                </a:solidFill>
                <a:latin typeface="Arial"/>
                <a:cs typeface="Arial"/>
              </a:rPr>
              <a:t>link.</a:t>
            </a:r>
            <a:endParaRPr sz="978">
              <a:solidFill>
                <a:prstClr val="black"/>
              </a:solidFill>
              <a:latin typeface="Arial"/>
              <a:cs typeface="Arial"/>
            </a:endParaRPr>
          </a:p>
          <a:p>
            <a:pPr marL="153352" indent="-147576" defTabSz="415869">
              <a:lnSpc>
                <a:spcPts val="1087"/>
              </a:lnSpc>
              <a:buFontTx/>
              <a:buAutoNum type="alphaUcParenR"/>
              <a:tabLst>
                <a:tab pos="153641" algn="l"/>
              </a:tabLst>
            </a:pPr>
            <a:r>
              <a:rPr sz="978" spc="-7" dirty="0">
                <a:solidFill>
                  <a:srgbClr val="262F68"/>
                </a:solidFill>
                <a:latin typeface="Arial"/>
                <a:cs typeface="Arial"/>
              </a:rPr>
              <a:t>Edit </a:t>
            </a:r>
            <a:r>
              <a:rPr sz="978" spc="18" dirty="0">
                <a:solidFill>
                  <a:srgbClr val="262F68"/>
                </a:solidFill>
                <a:latin typeface="Arial"/>
                <a:cs typeface="Arial"/>
              </a:rPr>
              <a:t>to </a:t>
            </a:r>
            <a:r>
              <a:rPr sz="978" spc="-5" dirty="0">
                <a:solidFill>
                  <a:srgbClr val="262F68"/>
                </a:solidFill>
                <a:latin typeface="Arial"/>
                <a:cs typeface="Arial"/>
              </a:rPr>
              <a:t>customize the</a:t>
            </a:r>
            <a:r>
              <a:rPr sz="978" spc="-102" dirty="0">
                <a:solidFill>
                  <a:srgbClr val="262F68"/>
                </a:solidFill>
                <a:latin typeface="Arial"/>
                <a:cs typeface="Arial"/>
              </a:rPr>
              <a:t> </a:t>
            </a:r>
            <a:r>
              <a:rPr sz="978" spc="-9" dirty="0">
                <a:solidFill>
                  <a:srgbClr val="262F68"/>
                </a:solidFill>
                <a:latin typeface="Arial"/>
                <a:cs typeface="Arial"/>
              </a:rPr>
              <a:t>link</a:t>
            </a:r>
            <a:endParaRPr sz="978">
              <a:solidFill>
                <a:prstClr val="black"/>
              </a:solidFill>
              <a:latin typeface="Arial"/>
              <a:cs typeface="Arial"/>
            </a:endParaRPr>
          </a:p>
          <a:p>
            <a:pPr marL="157684" indent="-151908" defTabSz="415869">
              <a:lnSpc>
                <a:spcPts val="1169"/>
              </a:lnSpc>
              <a:buFontTx/>
              <a:buAutoNum type="alphaUcParenR"/>
              <a:tabLst>
                <a:tab pos="157973" algn="l"/>
              </a:tabLst>
            </a:pPr>
            <a:r>
              <a:rPr sz="978" dirty="0">
                <a:solidFill>
                  <a:srgbClr val="262F68"/>
                </a:solidFill>
                <a:latin typeface="Arial"/>
                <a:cs typeface="Arial"/>
              </a:rPr>
              <a:t>Click</a:t>
            </a:r>
            <a:r>
              <a:rPr sz="978" spc="-23" dirty="0">
                <a:solidFill>
                  <a:srgbClr val="262F68"/>
                </a:solidFill>
                <a:latin typeface="Arial"/>
                <a:cs typeface="Arial"/>
              </a:rPr>
              <a:t> </a:t>
            </a:r>
            <a:r>
              <a:rPr sz="978" b="1" spc="-18" dirty="0">
                <a:solidFill>
                  <a:srgbClr val="262F68"/>
                </a:solidFill>
                <a:latin typeface="Arial"/>
                <a:cs typeface="Arial"/>
              </a:rPr>
              <a:t>Save</a:t>
            </a:r>
            <a:endParaRPr sz="978">
              <a:solidFill>
                <a:prstClr val="black"/>
              </a:solidFill>
              <a:latin typeface="Arial"/>
              <a:cs typeface="Arial"/>
            </a:endParaRPr>
          </a:p>
        </p:txBody>
      </p:sp>
      <p:sp>
        <p:nvSpPr>
          <p:cNvPr id="15" name="object 15"/>
          <p:cNvSpPr txBox="1"/>
          <p:nvPr/>
        </p:nvSpPr>
        <p:spPr>
          <a:xfrm>
            <a:off x="2929206" y="4973653"/>
            <a:ext cx="1437927" cy="155739"/>
          </a:xfrm>
          <a:prstGeom prst="rect">
            <a:avLst/>
          </a:prstGeom>
        </p:spPr>
        <p:txBody>
          <a:bodyPr vert="horz" wrap="square" lIns="0" tIns="5198" rIns="0" bIns="0" rtlCol="0">
            <a:spAutoFit/>
          </a:bodyPr>
          <a:lstStyle/>
          <a:p>
            <a:pPr marL="5776" defTabSz="415869">
              <a:spcBef>
                <a:spcPts val="41"/>
              </a:spcBef>
            </a:pPr>
            <a:r>
              <a:rPr sz="978" spc="48" dirty="0">
                <a:solidFill>
                  <a:srgbClr val="262F68"/>
                </a:solidFill>
                <a:latin typeface="Arial"/>
                <a:cs typeface="Arial"/>
              </a:rPr>
              <a:t>Click </a:t>
            </a:r>
            <a:r>
              <a:rPr sz="978" spc="29" dirty="0">
                <a:solidFill>
                  <a:srgbClr val="262F68"/>
                </a:solidFill>
                <a:latin typeface="Arial"/>
                <a:cs typeface="Arial"/>
              </a:rPr>
              <a:t>on </a:t>
            </a:r>
            <a:r>
              <a:rPr sz="978" b="1" spc="50" dirty="0">
                <a:solidFill>
                  <a:srgbClr val="262F68"/>
                </a:solidFill>
                <a:latin typeface="Arial"/>
                <a:cs typeface="Arial"/>
              </a:rPr>
              <a:t>Create</a:t>
            </a:r>
            <a:r>
              <a:rPr sz="978" b="1" spc="182" dirty="0">
                <a:solidFill>
                  <a:srgbClr val="262F68"/>
                </a:solidFill>
                <a:latin typeface="Arial"/>
                <a:cs typeface="Arial"/>
              </a:rPr>
              <a:t> </a:t>
            </a:r>
            <a:r>
              <a:rPr sz="978" b="1" spc="37" dirty="0">
                <a:solidFill>
                  <a:srgbClr val="262F68"/>
                </a:solidFill>
                <a:latin typeface="Arial"/>
                <a:cs typeface="Arial"/>
              </a:rPr>
              <a:t>Bitlink</a:t>
            </a:r>
            <a:endParaRPr sz="978">
              <a:solidFill>
                <a:prstClr val="black"/>
              </a:solidFill>
              <a:latin typeface="Arial"/>
              <a:cs typeface="Arial"/>
            </a:endParaRPr>
          </a:p>
        </p:txBody>
      </p:sp>
      <p:sp>
        <p:nvSpPr>
          <p:cNvPr id="16" name="object 16"/>
          <p:cNvSpPr txBox="1"/>
          <p:nvPr/>
        </p:nvSpPr>
        <p:spPr>
          <a:xfrm>
            <a:off x="2816905" y="3085454"/>
            <a:ext cx="1661168" cy="283309"/>
          </a:xfrm>
          <a:prstGeom prst="rect">
            <a:avLst/>
          </a:prstGeom>
        </p:spPr>
        <p:txBody>
          <a:bodyPr vert="horz" wrap="square" lIns="0" tIns="26569" rIns="0" bIns="0" rtlCol="0">
            <a:spAutoFit/>
          </a:bodyPr>
          <a:lstStyle/>
          <a:p>
            <a:pPr marL="192051" marR="2311" indent="-186563" defTabSz="415869">
              <a:lnSpc>
                <a:spcPts val="1014"/>
              </a:lnSpc>
              <a:spcBef>
                <a:spcPts val="209"/>
              </a:spcBef>
            </a:pPr>
            <a:r>
              <a:rPr sz="978" spc="32" dirty="0">
                <a:solidFill>
                  <a:srgbClr val="262F68"/>
                </a:solidFill>
                <a:latin typeface="Arial"/>
                <a:cs typeface="Arial"/>
              </a:rPr>
              <a:t>Paste </a:t>
            </a:r>
            <a:r>
              <a:rPr sz="978" spc="34" dirty="0">
                <a:solidFill>
                  <a:srgbClr val="262F68"/>
                </a:solidFill>
                <a:latin typeface="Arial"/>
                <a:cs typeface="Arial"/>
              </a:rPr>
              <a:t>the </a:t>
            </a:r>
            <a:r>
              <a:rPr sz="978" spc="46" dirty="0">
                <a:solidFill>
                  <a:srgbClr val="262F68"/>
                </a:solidFill>
                <a:latin typeface="Arial"/>
                <a:cs typeface="Arial"/>
              </a:rPr>
              <a:t>WhatsApp </a:t>
            </a:r>
            <a:r>
              <a:rPr sz="978" spc="39" dirty="0">
                <a:solidFill>
                  <a:srgbClr val="262F68"/>
                </a:solidFill>
                <a:latin typeface="Arial"/>
                <a:cs typeface="Arial"/>
              </a:rPr>
              <a:t>link </a:t>
            </a:r>
            <a:r>
              <a:rPr sz="978" spc="46" dirty="0">
                <a:solidFill>
                  <a:srgbClr val="262F68"/>
                </a:solidFill>
                <a:latin typeface="Arial"/>
                <a:cs typeface="Arial"/>
              </a:rPr>
              <a:t>in  </a:t>
            </a:r>
            <a:r>
              <a:rPr sz="978" spc="34" dirty="0">
                <a:solidFill>
                  <a:srgbClr val="262F68"/>
                </a:solidFill>
                <a:latin typeface="Arial"/>
                <a:cs typeface="Arial"/>
              </a:rPr>
              <a:t>the </a:t>
            </a:r>
            <a:r>
              <a:rPr sz="978" b="1" spc="44" dirty="0">
                <a:solidFill>
                  <a:srgbClr val="262F68"/>
                </a:solidFill>
                <a:latin typeface="Arial"/>
                <a:cs typeface="Arial"/>
              </a:rPr>
              <a:t>Paste </a:t>
            </a:r>
            <a:r>
              <a:rPr sz="978" b="1" spc="25" dirty="0">
                <a:solidFill>
                  <a:srgbClr val="262F68"/>
                </a:solidFill>
                <a:latin typeface="Arial"/>
                <a:cs typeface="Arial"/>
              </a:rPr>
              <a:t>Long</a:t>
            </a:r>
            <a:r>
              <a:rPr sz="978" b="1" spc="194" dirty="0">
                <a:solidFill>
                  <a:srgbClr val="262F68"/>
                </a:solidFill>
                <a:latin typeface="Arial"/>
                <a:cs typeface="Arial"/>
              </a:rPr>
              <a:t> </a:t>
            </a:r>
            <a:r>
              <a:rPr sz="978" b="1" spc="46" dirty="0">
                <a:solidFill>
                  <a:srgbClr val="262F68"/>
                </a:solidFill>
                <a:latin typeface="Arial"/>
                <a:cs typeface="Arial"/>
              </a:rPr>
              <a:t>URL</a:t>
            </a:r>
            <a:endParaRPr sz="978">
              <a:solidFill>
                <a:prstClr val="black"/>
              </a:solidFill>
              <a:latin typeface="Arial"/>
              <a:cs typeface="Arial"/>
            </a:endParaRPr>
          </a:p>
        </p:txBody>
      </p:sp>
      <p:sp>
        <p:nvSpPr>
          <p:cNvPr id="17" name="object 17"/>
          <p:cNvSpPr/>
          <p:nvPr/>
        </p:nvSpPr>
        <p:spPr>
          <a:xfrm>
            <a:off x="1190795" y="2218739"/>
            <a:ext cx="781967" cy="796720"/>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940744" y="4207082"/>
            <a:ext cx="1202084" cy="601037"/>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5037550" y="2212172"/>
            <a:ext cx="1223462" cy="2669898"/>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5037550" y="2212167"/>
            <a:ext cx="1223639" cy="2669942"/>
          </a:xfrm>
          <a:custGeom>
            <a:avLst/>
            <a:gdLst/>
            <a:ahLst/>
            <a:cxnLst/>
            <a:rect l="l" t="t" r="r" b="b"/>
            <a:pathLst>
              <a:path w="2690494" h="5870575">
                <a:moveTo>
                  <a:pt x="0" y="5870491"/>
                </a:moveTo>
                <a:lnTo>
                  <a:pt x="2690106" y="5870491"/>
                </a:lnTo>
                <a:lnTo>
                  <a:pt x="2690106" y="0"/>
                </a:lnTo>
                <a:lnTo>
                  <a:pt x="0" y="0"/>
                </a:lnTo>
                <a:lnTo>
                  <a:pt x="0" y="5870491"/>
                </a:lnTo>
                <a:close/>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6944845" y="2214482"/>
            <a:ext cx="1545984" cy="2664622"/>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6944844" y="2214482"/>
            <a:ext cx="1546227" cy="2665321"/>
          </a:xfrm>
          <a:custGeom>
            <a:avLst/>
            <a:gdLst/>
            <a:ahLst/>
            <a:cxnLst/>
            <a:rect l="l" t="t" r="r" b="b"/>
            <a:pathLst>
              <a:path w="3399790" h="5860415">
                <a:moveTo>
                  <a:pt x="0" y="5859957"/>
                </a:moveTo>
                <a:lnTo>
                  <a:pt x="3399257" y="5859957"/>
                </a:lnTo>
                <a:lnTo>
                  <a:pt x="3399257" y="0"/>
                </a:lnTo>
                <a:lnTo>
                  <a:pt x="0" y="0"/>
                </a:lnTo>
                <a:lnTo>
                  <a:pt x="0" y="5859957"/>
                </a:lnTo>
                <a:close/>
              </a:path>
            </a:pathLst>
          </a:custGeom>
          <a:ln w="10889">
            <a:solidFill>
              <a:srgbClr val="14296B"/>
            </a:solidFill>
          </a:ln>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5045360" y="4690852"/>
            <a:ext cx="1208044" cy="181076"/>
          </a:xfrm>
          <a:custGeom>
            <a:avLst/>
            <a:gdLst/>
            <a:ahLst/>
            <a:cxnLst/>
            <a:rect l="l" t="t" r="r" b="b"/>
            <a:pathLst>
              <a:path w="2656205" h="398145">
                <a:moveTo>
                  <a:pt x="0" y="397527"/>
                </a:moveTo>
                <a:lnTo>
                  <a:pt x="2655688" y="397527"/>
                </a:lnTo>
                <a:lnTo>
                  <a:pt x="2655688" y="0"/>
                </a:lnTo>
                <a:lnTo>
                  <a:pt x="0" y="0"/>
                </a:lnTo>
                <a:lnTo>
                  <a:pt x="0" y="397527"/>
                </a:lnTo>
                <a:close/>
              </a:path>
            </a:pathLst>
          </a:custGeom>
          <a:ln w="45883">
            <a:solidFill>
              <a:srgbClr val="7AF4F9"/>
            </a:solidFill>
          </a:ln>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6952560" y="3586009"/>
            <a:ext cx="1468540" cy="262229"/>
          </a:xfrm>
          <a:custGeom>
            <a:avLst/>
            <a:gdLst/>
            <a:ahLst/>
            <a:cxnLst/>
            <a:rect l="l" t="t" r="r" b="b"/>
            <a:pathLst>
              <a:path w="3228975" h="576579">
                <a:moveTo>
                  <a:pt x="0" y="576223"/>
                </a:moveTo>
                <a:lnTo>
                  <a:pt x="3228372" y="576223"/>
                </a:lnTo>
                <a:lnTo>
                  <a:pt x="3228372" y="0"/>
                </a:lnTo>
                <a:lnTo>
                  <a:pt x="0" y="0"/>
                </a:lnTo>
                <a:lnTo>
                  <a:pt x="0" y="576223"/>
                </a:lnTo>
                <a:close/>
              </a:path>
            </a:pathLst>
          </a:custGeom>
          <a:ln w="45883">
            <a:solidFill>
              <a:srgbClr val="7AF4F9"/>
            </a:solidFill>
          </a:ln>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2903419" y="4052062"/>
            <a:ext cx="1506815" cy="827627"/>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2903418" y="4052063"/>
            <a:ext cx="1506950" cy="827696"/>
          </a:xfrm>
          <a:custGeom>
            <a:avLst/>
            <a:gdLst/>
            <a:ahLst/>
            <a:cxnLst/>
            <a:rect l="l" t="t" r="r" b="b"/>
            <a:pathLst>
              <a:path w="3313429" h="1819909">
                <a:moveTo>
                  <a:pt x="0" y="1819756"/>
                </a:moveTo>
                <a:lnTo>
                  <a:pt x="3313134" y="1819756"/>
                </a:lnTo>
                <a:lnTo>
                  <a:pt x="3313134" y="0"/>
                </a:lnTo>
                <a:lnTo>
                  <a:pt x="0" y="0"/>
                </a:lnTo>
                <a:lnTo>
                  <a:pt x="0" y="1819756"/>
                </a:lnTo>
                <a:close/>
              </a:path>
            </a:pathLst>
          </a:custGeom>
          <a:ln w="10470">
            <a:solidFill>
              <a:srgbClr val="58595B"/>
            </a:solidFill>
          </a:ln>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2845982" y="4089814"/>
            <a:ext cx="747699" cy="186563"/>
          </a:xfrm>
          <a:custGeom>
            <a:avLst/>
            <a:gdLst/>
            <a:ahLst/>
            <a:cxnLst/>
            <a:rect l="l" t="t" r="r" b="b"/>
            <a:pathLst>
              <a:path w="1644015" h="410209">
                <a:moveTo>
                  <a:pt x="0" y="409589"/>
                </a:moveTo>
                <a:lnTo>
                  <a:pt x="1643876" y="409589"/>
                </a:lnTo>
                <a:lnTo>
                  <a:pt x="1643876" y="0"/>
                </a:lnTo>
                <a:lnTo>
                  <a:pt x="0" y="0"/>
                </a:lnTo>
                <a:lnTo>
                  <a:pt x="0" y="409589"/>
                </a:lnTo>
                <a:close/>
              </a:path>
            </a:pathLst>
          </a:custGeom>
          <a:ln w="35601">
            <a:solidFill>
              <a:srgbClr val="7AF4F9"/>
            </a:solidFill>
          </a:ln>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3224398" y="2170284"/>
            <a:ext cx="872747" cy="898887"/>
          </a:xfrm>
          <a:prstGeom prst="rect">
            <a:avLst/>
          </a:prstGeom>
          <a:blipFill>
            <a:blip r:embed="rId7" cstate="print"/>
            <a:stretch>
              <a:fillRect/>
            </a:stretch>
          </a:blipFill>
        </p:spPr>
        <p:txBody>
          <a:bodyPr wrap="square" lIns="0" tIns="0" rIns="0" bIns="0" rtlCol="0"/>
          <a:lstStyle/>
          <a:p>
            <a:pPr defTabSz="415869"/>
            <a:endParaRPr sz="819">
              <a:solidFill>
                <a:prstClr val="black"/>
              </a:solidFill>
              <a:latin typeface="Calibri"/>
            </a:endParaRPr>
          </a:p>
        </p:txBody>
      </p:sp>
      <p:graphicFrame>
        <p:nvGraphicFramePr>
          <p:cNvPr id="29" name="object 29"/>
          <p:cNvGraphicFramePr>
            <a:graphicFrameLocks noGrp="1"/>
          </p:cNvGraphicFramePr>
          <p:nvPr/>
        </p:nvGraphicFramePr>
        <p:xfrm>
          <a:off x="3216431" y="2167899"/>
          <a:ext cx="872749" cy="898453"/>
        </p:xfrm>
        <a:graphic>
          <a:graphicData uri="http://schemas.openxmlformats.org/drawingml/2006/table">
            <a:tbl>
              <a:tblPr firstRow="1" bandRow="1">
                <a:tableStyleId>{2D5ABB26-0587-4C30-8999-92F81FD0307C}</a:tableStyleId>
              </a:tblPr>
              <a:tblGrid>
                <a:gridCol w="872749">
                  <a:extLst>
                    <a:ext uri="{9D8B030D-6E8A-4147-A177-3AD203B41FA5}">
                      <a16:colId xmlns:a16="http://schemas.microsoft.com/office/drawing/2014/main" val="20000"/>
                    </a:ext>
                  </a:extLst>
                </a:gridCol>
              </a:tblGrid>
              <a:tr h="414137">
                <a:tc>
                  <a:txBody>
                    <a:bodyPr/>
                    <a:lstStyle/>
                    <a:p>
                      <a:pPr>
                        <a:lnSpc>
                          <a:spcPct val="100000"/>
                        </a:lnSpc>
                      </a:pPr>
                      <a:endParaRPr sz="1000">
                        <a:latin typeface="Times New Roman"/>
                        <a:cs typeface="Times New Roman"/>
                      </a:endParaRPr>
                    </a:p>
                  </a:txBody>
                  <a:tcPr marL="0" marR="0" marT="0" marB="0">
                    <a:lnL w="12700">
                      <a:solidFill>
                        <a:srgbClr val="14296B"/>
                      </a:solidFill>
                      <a:prstDash val="solid"/>
                    </a:lnL>
                    <a:lnR w="12700">
                      <a:solidFill>
                        <a:srgbClr val="14296B"/>
                      </a:solidFill>
                      <a:prstDash val="solid"/>
                    </a:lnR>
                    <a:lnT w="12700">
                      <a:solidFill>
                        <a:srgbClr val="14296B"/>
                      </a:solidFill>
                      <a:prstDash val="solid"/>
                    </a:lnT>
                    <a:lnB w="38100">
                      <a:solidFill>
                        <a:srgbClr val="7AF4F9"/>
                      </a:solidFill>
                      <a:prstDash val="solid"/>
                    </a:lnB>
                  </a:tcPr>
                </a:tc>
                <a:extLst>
                  <a:ext uri="{0D108BD9-81ED-4DB2-BD59-A6C34878D82A}">
                    <a16:rowId xmlns:a16="http://schemas.microsoft.com/office/drawing/2014/main" val="10000"/>
                  </a:ext>
                </a:extLst>
              </a:tr>
              <a:tr h="320567">
                <a:tc>
                  <a:txBody>
                    <a:bodyPr/>
                    <a:lstStyle/>
                    <a:p>
                      <a:pPr>
                        <a:lnSpc>
                          <a:spcPct val="100000"/>
                        </a:lnSpc>
                      </a:pPr>
                      <a:endParaRPr sz="1000">
                        <a:latin typeface="Times New Roman"/>
                        <a:cs typeface="Times New Roman"/>
                      </a:endParaRPr>
                    </a:p>
                  </a:txBody>
                  <a:tcPr marL="0" marR="0" marT="0" marB="0">
                    <a:lnL w="38100">
                      <a:solidFill>
                        <a:srgbClr val="7AF4F9"/>
                      </a:solidFill>
                      <a:prstDash val="solid"/>
                    </a:lnL>
                    <a:lnR w="38100">
                      <a:solidFill>
                        <a:srgbClr val="7AF4F9"/>
                      </a:solidFill>
                      <a:prstDash val="solid"/>
                    </a:lnR>
                    <a:lnT w="38100">
                      <a:solidFill>
                        <a:srgbClr val="7AF4F9"/>
                      </a:solidFill>
                      <a:prstDash val="solid"/>
                    </a:lnT>
                    <a:lnB w="38100">
                      <a:solidFill>
                        <a:srgbClr val="7AF4F9"/>
                      </a:solidFill>
                      <a:prstDash val="solid"/>
                    </a:lnB>
                  </a:tcPr>
                </a:tc>
                <a:extLst>
                  <a:ext uri="{0D108BD9-81ED-4DB2-BD59-A6C34878D82A}">
                    <a16:rowId xmlns:a16="http://schemas.microsoft.com/office/drawing/2014/main" val="10001"/>
                  </a:ext>
                </a:extLst>
              </a:tr>
              <a:tr h="163749">
                <a:tc>
                  <a:txBody>
                    <a:bodyPr/>
                    <a:lstStyle/>
                    <a:p>
                      <a:pPr>
                        <a:lnSpc>
                          <a:spcPct val="100000"/>
                        </a:lnSpc>
                      </a:pPr>
                      <a:endParaRPr sz="1000">
                        <a:latin typeface="Times New Roman"/>
                        <a:cs typeface="Times New Roman"/>
                      </a:endParaRPr>
                    </a:p>
                  </a:txBody>
                  <a:tcPr marL="0" marR="0" marT="0" marB="0">
                    <a:lnL w="12700">
                      <a:solidFill>
                        <a:srgbClr val="14296B"/>
                      </a:solidFill>
                      <a:prstDash val="solid"/>
                    </a:lnL>
                    <a:lnR w="12700">
                      <a:solidFill>
                        <a:srgbClr val="14296B"/>
                      </a:solidFill>
                      <a:prstDash val="solid"/>
                    </a:lnR>
                    <a:lnT w="38100">
                      <a:solidFill>
                        <a:srgbClr val="7AF4F9"/>
                      </a:solidFill>
                      <a:prstDash val="solid"/>
                    </a:lnT>
                    <a:lnB w="12700">
                      <a:solidFill>
                        <a:srgbClr val="14296B"/>
                      </a:solidFill>
                      <a:prstDash val="solid"/>
                    </a:lnB>
                  </a:tcPr>
                </a:tc>
                <a:extLst>
                  <a:ext uri="{0D108BD9-81ED-4DB2-BD59-A6C34878D82A}">
                    <a16:rowId xmlns:a16="http://schemas.microsoft.com/office/drawing/2014/main" val="10002"/>
                  </a:ext>
                </a:extLst>
              </a:tr>
            </a:tbl>
          </a:graphicData>
        </a:graphic>
      </p:graphicFrame>
      <p:sp>
        <p:nvSpPr>
          <p:cNvPr id="30" name="object 30"/>
          <p:cNvSpPr/>
          <p:nvPr/>
        </p:nvSpPr>
        <p:spPr>
          <a:xfrm>
            <a:off x="4569910" y="2643539"/>
            <a:ext cx="232771" cy="232771"/>
          </a:xfrm>
          <a:custGeom>
            <a:avLst/>
            <a:gdLst/>
            <a:ahLst/>
            <a:cxnLst/>
            <a:rect l="l" t="t" r="r" b="b"/>
            <a:pathLst>
              <a:path w="511809" h="511810">
                <a:moveTo>
                  <a:pt x="255897" y="0"/>
                </a:moveTo>
                <a:lnTo>
                  <a:pt x="209900" y="4122"/>
                </a:lnTo>
                <a:lnTo>
                  <a:pt x="166608" y="16008"/>
                </a:lnTo>
                <a:lnTo>
                  <a:pt x="126742" y="34936"/>
                </a:lnTo>
                <a:lnTo>
                  <a:pt x="91027" y="60182"/>
                </a:lnTo>
                <a:lnTo>
                  <a:pt x="60184" y="91024"/>
                </a:lnTo>
                <a:lnTo>
                  <a:pt x="34938" y="126741"/>
                </a:lnTo>
                <a:lnTo>
                  <a:pt x="16009" y="166608"/>
                </a:lnTo>
                <a:lnTo>
                  <a:pt x="4122" y="209905"/>
                </a:lnTo>
                <a:lnTo>
                  <a:pt x="0" y="255908"/>
                </a:lnTo>
                <a:lnTo>
                  <a:pt x="4122" y="301905"/>
                </a:lnTo>
                <a:lnTo>
                  <a:pt x="16009" y="345196"/>
                </a:lnTo>
                <a:lnTo>
                  <a:pt x="34938" y="385060"/>
                </a:lnTo>
                <a:lnTo>
                  <a:pt x="60184" y="420774"/>
                </a:lnTo>
                <a:lnTo>
                  <a:pt x="91027" y="451615"/>
                </a:lnTo>
                <a:lnTo>
                  <a:pt x="126742" y="476860"/>
                </a:lnTo>
                <a:lnTo>
                  <a:pt x="166608" y="495787"/>
                </a:lnTo>
                <a:lnTo>
                  <a:pt x="209900" y="507673"/>
                </a:lnTo>
                <a:lnTo>
                  <a:pt x="255897" y="511795"/>
                </a:lnTo>
                <a:lnTo>
                  <a:pt x="301895" y="507673"/>
                </a:lnTo>
                <a:lnTo>
                  <a:pt x="345187" y="495787"/>
                </a:lnTo>
                <a:lnTo>
                  <a:pt x="385053" y="476860"/>
                </a:lnTo>
                <a:lnTo>
                  <a:pt x="420768" y="451615"/>
                </a:lnTo>
                <a:lnTo>
                  <a:pt x="451610" y="420774"/>
                </a:lnTo>
                <a:lnTo>
                  <a:pt x="476857" y="385060"/>
                </a:lnTo>
                <a:lnTo>
                  <a:pt x="495785" y="345196"/>
                </a:lnTo>
                <a:lnTo>
                  <a:pt x="507672" y="301905"/>
                </a:lnTo>
                <a:lnTo>
                  <a:pt x="511795" y="255908"/>
                </a:lnTo>
                <a:lnTo>
                  <a:pt x="507672" y="209905"/>
                </a:lnTo>
                <a:lnTo>
                  <a:pt x="495785" y="166608"/>
                </a:lnTo>
                <a:lnTo>
                  <a:pt x="476857" y="126741"/>
                </a:lnTo>
                <a:lnTo>
                  <a:pt x="451610" y="91024"/>
                </a:lnTo>
                <a:lnTo>
                  <a:pt x="420768" y="60182"/>
                </a:lnTo>
                <a:lnTo>
                  <a:pt x="385053" y="34936"/>
                </a:lnTo>
                <a:lnTo>
                  <a:pt x="345187" y="16008"/>
                </a:lnTo>
                <a:lnTo>
                  <a:pt x="301895" y="4122"/>
                </a:lnTo>
                <a:lnTo>
                  <a:pt x="255897"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4569910" y="2643539"/>
            <a:ext cx="232771" cy="232771"/>
          </a:xfrm>
          <a:custGeom>
            <a:avLst/>
            <a:gdLst/>
            <a:ahLst/>
            <a:cxnLst/>
            <a:rect l="l" t="t" r="r" b="b"/>
            <a:pathLst>
              <a:path w="511809" h="511810">
                <a:moveTo>
                  <a:pt x="255897" y="511795"/>
                </a:moveTo>
                <a:lnTo>
                  <a:pt x="301895" y="507673"/>
                </a:lnTo>
                <a:lnTo>
                  <a:pt x="345187" y="495787"/>
                </a:lnTo>
                <a:lnTo>
                  <a:pt x="385053" y="476860"/>
                </a:lnTo>
                <a:lnTo>
                  <a:pt x="420768" y="451615"/>
                </a:lnTo>
                <a:lnTo>
                  <a:pt x="451610" y="420774"/>
                </a:lnTo>
                <a:lnTo>
                  <a:pt x="476857" y="385060"/>
                </a:lnTo>
                <a:lnTo>
                  <a:pt x="495785" y="345196"/>
                </a:lnTo>
                <a:lnTo>
                  <a:pt x="507672" y="301905"/>
                </a:lnTo>
                <a:lnTo>
                  <a:pt x="511795" y="255908"/>
                </a:lnTo>
                <a:lnTo>
                  <a:pt x="507672" y="209905"/>
                </a:lnTo>
                <a:lnTo>
                  <a:pt x="495785" y="166608"/>
                </a:lnTo>
                <a:lnTo>
                  <a:pt x="476857" y="126741"/>
                </a:lnTo>
                <a:lnTo>
                  <a:pt x="451610" y="91024"/>
                </a:lnTo>
                <a:lnTo>
                  <a:pt x="420768" y="60182"/>
                </a:lnTo>
                <a:lnTo>
                  <a:pt x="385053" y="34936"/>
                </a:lnTo>
                <a:lnTo>
                  <a:pt x="345187" y="16008"/>
                </a:lnTo>
                <a:lnTo>
                  <a:pt x="301895" y="4122"/>
                </a:lnTo>
                <a:lnTo>
                  <a:pt x="255897" y="0"/>
                </a:lnTo>
                <a:lnTo>
                  <a:pt x="209900" y="4122"/>
                </a:lnTo>
                <a:lnTo>
                  <a:pt x="166608" y="16008"/>
                </a:lnTo>
                <a:lnTo>
                  <a:pt x="126742" y="34936"/>
                </a:lnTo>
                <a:lnTo>
                  <a:pt x="91027" y="60182"/>
                </a:lnTo>
                <a:lnTo>
                  <a:pt x="60184" y="91024"/>
                </a:lnTo>
                <a:lnTo>
                  <a:pt x="34938" y="126741"/>
                </a:lnTo>
                <a:lnTo>
                  <a:pt x="16009" y="166608"/>
                </a:lnTo>
                <a:lnTo>
                  <a:pt x="4122" y="209905"/>
                </a:lnTo>
                <a:lnTo>
                  <a:pt x="0" y="255908"/>
                </a:lnTo>
                <a:lnTo>
                  <a:pt x="4122" y="301905"/>
                </a:lnTo>
                <a:lnTo>
                  <a:pt x="16009" y="345196"/>
                </a:lnTo>
                <a:lnTo>
                  <a:pt x="34938" y="385060"/>
                </a:lnTo>
                <a:lnTo>
                  <a:pt x="60184" y="420774"/>
                </a:lnTo>
                <a:lnTo>
                  <a:pt x="91027" y="451615"/>
                </a:lnTo>
                <a:lnTo>
                  <a:pt x="126742" y="476860"/>
                </a:lnTo>
                <a:lnTo>
                  <a:pt x="166608" y="495787"/>
                </a:lnTo>
                <a:lnTo>
                  <a:pt x="209900" y="507673"/>
                </a:lnTo>
                <a:lnTo>
                  <a:pt x="255897" y="511795"/>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4671348" y="2706323"/>
            <a:ext cx="49096" cy="107433"/>
          </a:xfrm>
          <a:custGeom>
            <a:avLst/>
            <a:gdLst/>
            <a:ahLst/>
            <a:cxnLst/>
            <a:rect l="l" t="t" r="r" b="b"/>
            <a:pathLst>
              <a:path w="107950" h="236220">
                <a:moveTo>
                  <a:pt x="0" y="235668"/>
                </a:moveTo>
                <a:lnTo>
                  <a:pt x="107420" y="117839"/>
                </a:lnTo>
                <a:lnTo>
                  <a:pt x="10" y="0"/>
                </a:lnTo>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1425685" y="3530511"/>
            <a:ext cx="232771" cy="232771"/>
          </a:xfrm>
          <a:custGeom>
            <a:avLst/>
            <a:gdLst/>
            <a:ahLst/>
            <a:cxnLst/>
            <a:rect l="l" t="t" r="r" b="b"/>
            <a:pathLst>
              <a:path w="511810" h="511810">
                <a:moveTo>
                  <a:pt x="255887" y="0"/>
                </a:moveTo>
                <a:lnTo>
                  <a:pt x="209890" y="4122"/>
                </a:lnTo>
                <a:lnTo>
                  <a:pt x="166598" y="16009"/>
                </a:lnTo>
                <a:lnTo>
                  <a:pt x="126734" y="34938"/>
                </a:lnTo>
                <a:lnTo>
                  <a:pt x="91021" y="60184"/>
                </a:lnTo>
                <a:lnTo>
                  <a:pt x="60180" y="91027"/>
                </a:lnTo>
                <a:lnTo>
                  <a:pt x="34935" y="126742"/>
                </a:lnTo>
                <a:lnTo>
                  <a:pt x="16008" y="166608"/>
                </a:lnTo>
                <a:lnTo>
                  <a:pt x="4122" y="209900"/>
                </a:lnTo>
                <a:lnTo>
                  <a:pt x="0" y="255897"/>
                </a:lnTo>
                <a:lnTo>
                  <a:pt x="4122" y="301895"/>
                </a:lnTo>
                <a:lnTo>
                  <a:pt x="16008" y="345187"/>
                </a:lnTo>
                <a:lnTo>
                  <a:pt x="34935" y="385053"/>
                </a:lnTo>
                <a:lnTo>
                  <a:pt x="60180" y="420768"/>
                </a:lnTo>
                <a:lnTo>
                  <a:pt x="91021" y="451610"/>
                </a:lnTo>
                <a:lnTo>
                  <a:pt x="126734" y="476857"/>
                </a:lnTo>
                <a:lnTo>
                  <a:pt x="166598" y="495785"/>
                </a:lnTo>
                <a:lnTo>
                  <a:pt x="209890" y="507672"/>
                </a:lnTo>
                <a:lnTo>
                  <a:pt x="255887" y="511795"/>
                </a:lnTo>
                <a:lnTo>
                  <a:pt x="301890" y="507672"/>
                </a:lnTo>
                <a:lnTo>
                  <a:pt x="345187" y="495785"/>
                </a:lnTo>
                <a:lnTo>
                  <a:pt x="385054" y="476857"/>
                </a:lnTo>
                <a:lnTo>
                  <a:pt x="420771" y="451610"/>
                </a:lnTo>
                <a:lnTo>
                  <a:pt x="451613" y="420768"/>
                </a:lnTo>
                <a:lnTo>
                  <a:pt x="476859" y="385053"/>
                </a:lnTo>
                <a:lnTo>
                  <a:pt x="495787" y="345187"/>
                </a:lnTo>
                <a:lnTo>
                  <a:pt x="507673" y="301895"/>
                </a:lnTo>
                <a:lnTo>
                  <a:pt x="511795" y="255897"/>
                </a:lnTo>
                <a:lnTo>
                  <a:pt x="507673" y="209900"/>
                </a:lnTo>
                <a:lnTo>
                  <a:pt x="495787" y="166608"/>
                </a:lnTo>
                <a:lnTo>
                  <a:pt x="476859" y="126742"/>
                </a:lnTo>
                <a:lnTo>
                  <a:pt x="451613" y="91027"/>
                </a:lnTo>
                <a:lnTo>
                  <a:pt x="420771" y="60184"/>
                </a:lnTo>
                <a:lnTo>
                  <a:pt x="385054" y="34938"/>
                </a:lnTo>
                <a:lnTo>
                  <a:pt x="345187" y="16009"/>
                </a:lnTo>
                <a:lnTo>
                  <a:pt x="301890" y="4122"/>
                </a:lnTo>
                <a:lnTo>
                  <a:pt x="255887"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1425685" y="3530511"/>
            <a:ext cx="232771" cy="232771"/>
          </a:xfrm>
          <a:custGeom>
            <a:avLst/>
            <a:gdLst/>
            <a:ahLst/>
            <a:cxnLst/>
            <a:rect l="l" t="t" r="r" b="b"/>
            <a:pathLst>
              <a:path w="511810" h="511810">
                <a:moveTo>
                  <a:pt x="0" y="255897"/>
                </a:moveTo>
                <a:lnTo>
                  <a:pt x="4122" y="301895"/>
                </a:lnTo>
                <a:lnTo>
                  <a:pt x="16008" y="345187"/>
                </a:lnTo>
                <a:lnTo>
                  <a:pt x="34935" y="385053"/>
                </a:lnTo>
                <a:lnTo>
                  <a:pt x="60180" y="420768"/>
                </a:lnTo>
                <a:lnTo>
                  <a:pt x="91021" y="451610"/>
                </a:lnTo>
                <a:lnTo>
                  <a:pt x="126734" y="476857"/>
                </a:lnTo>
                <a:lnTo>
                  <a:pt x="166598" y="495785"/>
                </a:lnTo>
                <a:lnTo>
                  <a:pt x="209890" y="507672"/>
                </a:lnTo>
                <a:lnTo>
                  <a:pt x="255887" y="511795"/>
                </a:lnTo>
                <a:lnTo>
                  <a:pt x="301890" y="507672"/>
                </a:lnTo>
                <a:lnTo>
                  <a:pt x="345187" y="495785"/>
                </a:lnTo>
                <a:lnTo>
                  <a:pt x="385054" y="476857"/>
                </a:lnTo>
                <a:lnTo>
                  <a:pt x="420771" y="451610"/>
                </a:lnTo>
                <a:lnTo>
                  <a:pt x="451613" y="420768"/>
                </a:lnTo>
                <a:lnTo>
                  <a:pt x="476859" y="385053"/>
                </a:lnTo>
                <a:lnTo>
                  <a:pt x="495787" y="345187"/>
                </a:lnTo>
                <a:lnTo>
                  <a:pt x="507673" y="301895"/>
                </a:lnTo>
                <a:lnTo>
                  <a:pt x="511795" y="255897"/>
                </a:lnTo>
                <a:lnTo>
                  <a:pt x="507673" y="209900"/>
                </a:lnTo>
                <a:lnTo>
                  <a:pt x="495787" y="166608"/>
                </a:lnTo>
                <a:lnTo>
                  <a:pt x="476859" y="126742"/>
                </a:lnTo>
                <a:lnTo>
                  <a:pt x="451613" y="91027"/>
                </a:lnTo>
                <a:lnTo>
                  <a:pt x="420771" y="60184"/>
                </a:lnTo>
                <a:lnTo>
                  <a:pt x="385054" y="34938"/>
                </a:lnTo>
                <a:lnTo>
                  <a:pt x="345187" y="16009"/>
                </a:lnTo>
                <a:lnTo>
                  <a:pt x="301890" y="4122"/>
                </a:lnTo>
                <a:lnTo>
                  <a:pt x="255887" y="0"/>
                </a:lnTo>
                <a:lnTo>
                  <a:pt x="209890" y="4122"/>
                </a:lnTo>
                <a:lnTo>
                  <a:pt x="166598" y="16009"/>
                </a:lnTo>
                <a:lnTo>
                  <a:pt x="126734" y="34938"/>
                </a:lnTo>
                <a:lnTo>
                  <a:pt x="91021" y="60184"/>
                </a:lnTo>
                <a:lnTo>
                  <a:pt x="60180" y="91027"/>
                </a:lnTo>
                <a:lnTo>
                  <a:pt x="34935" y="126742"/>
                </a:lnTo>
                <a:lnTo>
                  <a:pt x="16008" y="166608"/>
                </a:lnTo>
                <a:lnTo>
                  <a:pt x="4122" y="209900"/>
                </a:lnTo>
                <a:lnTo>
                  <a:pt x="0" y="255897"/>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1488483" y="3631950"/>
            <a:ext cx="107433" cy="49096"/>
          </a:xfrm>
          <a:custGeom>
            <a:avLst/>
            <a:gdLst/>
            <a:ahLst/>
            <a:cxnLst/>
            <a:rect l="l" t="t" r="r" b="b"/>
            <a:pathLst>
              <a:path w="236220" h="107950">
                <a:moveTo>
                  <a:pt x="0" y="0"/>
                </a:moveTo>
                <a:lnTo>
                  <a:pt x="117828" y="107420"/>
                </a:lnTo>
                <a:lnTo>
                  <a:pt x="235668" y="10"/>
                </a:lnTo>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3534868" y="3530511"/>
            <a:ext cx="232771" cy="232771"/>
          </a:xfrm>
          <a:custGeom>
            <a:avLst/>
            <a:gdLst/>
            <a:ahLst/>
            <a:cxnLst/>
            <a:rect l="l" t="t" r="r" b="b"/>
            <a:pathLst>
              <a:path w="511809" h="511810">
                <a:moveTo>
                  <a:pt x="255908" y="0"/>
                </a:moveTo>
                <a:lnTo>
                  <a:pt x="209905" y="4122"/>
                </a:lnTo>
                <a:lnTo>
                  <a:pt x="166608" y="16009"/>
                </a:lnTo>
                <a:lnTo>
                  <a:pt x="126741" y="34938"/>
                </a:lnTo>
                <a:lnTo>
                  <a:pt x="91024" y="60184"/>
                </a:lnTo>
                <a:lnTo>
                  <a:pt x="60182" y="91027"/>
                </a:lnTo>
                <a:lnTo>
                  <a:pt x="34936" y="126742"/>
                </a:lnTo>
                <a:lnTo>
                  <a:pt x="16008" y="166608"/>
                </a:lnTo>
                <a:lnTo>
                  <a:pt x="4122" y="209900"/>
                </a:lnTo>
                <a:lnTo>
                  <a:pt x="0" y="255897"/>
                </a:lnTo>
                <a:lnTo>
                  <a:pt x="4122" y="301895"/>
                </a:lnTo>
                <a:lnTo>
                  <a:pt x="16008" y="345187"/>
                </a:lnTo>
                <a:lnTo>
                  <a:pt x="34936" y="385053"/>
                </a:lnTo>
                <a:lnTo>
                  <a:pt x="60182" y="420768"/>
                </a:lnTo>
                <a:lnTo>
                  <a:pt x="91024" y="451610"/>
                </a:lnTo>
                <a:lnTo>
                  <a:pt x="126741" y="476857"/>
                </a:lnTo>
                <a:lnTo>
                  <a:pt x="166608" y="495785"/>
                </a:lnTo>
                <a:lnTo>
                  <a:pt x="209905" y="507672"/>
                </a:lnTo>
                <a:lnTo>
                  <a:pt x="255908" y="511795"/>
                </a:lnTo>
                <a:lnTo>
                  <a:pt x="301905" y="507672"/>
                </a:lnTo>
                <a:lnTo>
                  <a:pt x="345196" y="495785"/>
                </a:lnTo>
                <a:lnTo>
                  <a:pt x="385060" y="476857"/>
                </a:lnTo>
                <a:lnTo>
                  <a:pt x="420774" y="451610"/>
                </a:lnTo>
                <a:lnTo>
                  <a:pt x="451615" y="420768"/>
                </a:lnTo>
                <a:lnTo>
                  <a:pt x="476860" y="385053"/>
                </a:lnTo>
                <a:lnTo>
                  <a:pt x="495787" y="345187"/>
                </a:lnTo>
                <a:lnTo>
                  <a:pt x="507673" y="301895"/>
                </a:lnTo>
                <a:lnTo>
                  <a:pt x="511795" y="255897"/>
                </a:lnTo>
                <a:lnTo>
                  <a:pt x="507673" y="209900"/>
                </a:lnTo>
                <a:lnTo>
                  <a:pt x="495787" y="166608"/>
                </a:lnTo>
                <a:lnTo>
                  <a:pt x="476860" y="126742"/>
                </a:lnTo>
                <a:lnTo>
                  <a:pt x="451615" y="91027"/>
                </a:lnTo>
                <a:lnTo>
                  <a:pt x="420774" y="60184"/>
                </a:lnTo>
                <a:lnTo>
                  <a:pt x="385060" y="34938"/>
                </a:lnTo>
                <a:lnTo>
                  <a:pt x="345196" y="16009"/>
                </a:lnTo>
                <a:lnTo>
                  <a:pt x="301905" y="4122"/>
                </a:lnTo>
                <a:lnTo>
                  <a:pt x="255908"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3534868" y="3530511"/>
            <a:ext cx="232771" cy="232771"/>
          </a:xfrm>
          <a:custGeom>
            <a:avLst/>
            <a:gdLst/>
            <a:ahLst/>
            <a:cxnLst/>
            <a:rect l="l" t="t" r="r" b="b"/>
            <a:pathLst>
              <a:path w="511809" h="511810">
                <a:moveTo>
                  <a:pt x="511795" y="255897"/>
                </a:moveTo>
                <a:lnTo>
                  <a:pt x="507673" y="209900"/>
                </a:lnTo>
                <a:lnTo>
                  <a:pt x="495787" y="166608"/>
                </a:lnTo>
                <a:lnTo>
                  <a:pt x="476860" y="126742"/>
                </a:lnTo>
                <a:lnTo>
                  <a:pt x="451615" y="91027"/>
                </a:lnTo>
                <a:lnTo>
                  <a:pt x="420774" y="60184"/>
                </a:lnTo>
                <a:lnTo>
                  <a:pt x="385060" y="34938"/>
                </a:lnTo>
                <a:lnTo>
                  <a:pt x="345196" y="16009"/>
                </a:lnTo>
                <a:lnTo>
                  <a:pt x="301905" y="4122"/>
                </a:lnTo>
                <a:lnTo>
                  <a:pt x="255908" y="0"/>
                </a:lnTo>
                <a:lnTo>
                  <a:pt x="209905" y="4122"/>
                </a:lnTo>
                <a:lnTo>
                  <a:pt x="166608" y="16009"/>
                </a:lnTo>
                <a:lnTo>
                  <a:pt x="126741" y="34938"/>
                </a:lnTo>
                <a:lnTo>
                  <a:pt x="91024" y="60184"/>
                </a:lnTo>
                <a:lnTo>
                  <a:pt x="60182" y="91027"/>
                </a:lnTo>
                <a:lnTo>
                  <a:pt x="34936" y="126742"/>
                </a:lnTo>
                <a:lnTo>
                  <a:pt x="16008" y="166608"/>
                </a:lnTo>
                <a:lnTo>
                  <a:pt x="4122" y="209900"/>
                </a:lnTo>
                <a:lnTo>
                  <a:pt x="0" y="255897"/>
                </a:lnTo>
                <a:lnTo>
                  <a:pt x="4122" y="301895"/>
                </a:lnTo>
                <a:lnTo>
                  <a:pt x="16008" y="345187"/>
                </a:lnTo>
                <a:lnTo>
                  <a:pt x="34936" y="385053"/>
                </a:lnTo>
                <a:lnTo>
                  <a:pt x="60182" y="420768"/>
                </a:lnTo>
                <a:lnTo>
                  <a:pt x="91024" y="451610"/>
                </a:lnTo>
                <a:lnTo>
                  <a:pt x="126741" y="476857"/>
                </a:lnTo>
                <a:lnTo>
                  <a:pt x="166608" y="495785"/>
                </a:lnTo>
                <a:lnTo>
                  <a:pt x="209905" y="507672"/>
                </a:lnTo>
                <a:lnTo>
                  <a:pt x="255908" y="511795"/>
                </a:lnTo>
                <a:lnTo>
                  <a:pt x="301905" y="507672"/>
                </a:lnTo>
                <a:lnTo>
                  <a:pt x="345196" y="495785"/>
                </a:lnTo>
                <a:lnTo>
                  <a:pt x="385060" y="476857"/>
                </a:lnTo>
                <a:lnTo>
                  <a:pt x="420774" y="451610"/>
                </a:lnTo>
                <a:lnTo>
                  <a:pt x="451615" y="420768"/>
                </a:lnTo>
                <a:lnTo>
                  <a:pt x="476860" y="385053"/>
                </a:lnTo>
                <a:lnTo>
                  <a:pt x="495787" y="345187"/>
                </a:lnTo>
                <a:lnTo>
                  <a:pt x="507673" y="301895"/>
                </a:lnTo>
                <a:lnTo>
                  <a:pt x="511795" y="255897"/>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38" name="object 38"/>
          <p:cNvSpPr/>
          <p:nvPr/>
        </p:nvSpPr>
        <p:spPr>
          <a:xfrm>
            <a:off x="3597652" y="3612982"/>
            <a:ext cx="107433" cy="49096"/>
          </a:xfrm>
          <a:custGeom>
            <a:avLst/>
            <a:gdLst/>
            <a:ahLst/>
            <a:cxnLst/>
            <a:rect l="l" t="t" r="r" b="b"/>
            <a:pathLst>
              <a:path w="236220" h="107950">
                <a:moveTo>
                  <a:pt x="235668" y="107420"/>
                </a:moveTo>
                <a:lnTo>
                  <a:pt x="117839" y="0"/>
                </a:lnTo>
                <a:lnTo>
                  <a:pt x="0" y="107410"/>
                </a:lnTo>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39" name="object 39"/>
          <p:cNvSpPr/>
          <p:nvPr/>
        </p:nvSpPr>
        <p:spPr>
          <a:xfrm>
            <a:off x="6503634" y="2643539"/>
            <a:ext cx="232771" cy="232771"/>
          </a:xfrm>
          <a:custGeom>
            <a:avLst/>
            <a:gdLst/>
            <a:ahLst/>
            <a:cxnLst/>
            <a:rect l="l" t="t" r="r" b="b"/>
            <a:pathLst>
              <a:path w="511809" h="511810">
                <a:moveTo>
                  <a:pt x="255897" y="0"/>
                </a:moveTo>
                <a:lnTo>
                  <a:pt x="209900" y="4122"/>
                </a:lnTo>
                <a:lnTo>
                  <a:pt x="166608" y="16008"/>
                </a:lnTo>
                <a:lnTo>
                  <a:pt x="126742" y="34936"/>
                </a:lnTo>
                <a:lnTo>
                  <a:pt x="91027" y="60182"/>
                </a:lnTo>
                <a:lnTo>
                  <a:pt x="60184" y="91024"/>
                </a:lnTo>
                <a:lnTo>
                  <a:pt x="34938" y="126741"/>
                </a:lnTo>
                <a:lnTo>
                  <a:pt x="16009" y="166608"/>
                </a:lnTo>
                <a:lnTo>
                  <a:pt x="4122" y="209905"/>
                </a:lnTo>
                <a:lnTo>
                  <a:pt x="0" y="255908"/>
                </a:lnTo>
                <a:lnTo>
                  <a:pt x="4122" y="301905"/>
                </a:lnTo>
                <a:lnTo>
                  <a:pt x="16009" y="345196"/>
                </a:lnTo>
                <a:lnTo>
                  <a:pt x="34938" y="385060"/>
                </a:lnTo>
                <a:lnTo>
                  <a:pt x="60184" y="420774"/>
                </a:lnTo>
                <a:lnTo>
                  <a:pt x="91027" y="451615"/>
                </a:lnTo>
                <a:lnTo>
                  <a:pt x="126742" y="476860"/>
                </a:lnTo>
                <a:lnTo>
                  <a:pt x="166608" y="495787"/>
                </a:lnTo>
                <a:lnTo>
                  <a:pt x="209900" y="507673"/>
                </a:lnTo>
                <a:lnTo>
                  <a:pt x="255897" y="511795"/>
                </a:lnTo>
                <a:lnTo>
                  <a:pt x="301895" y="507673"/>
                </a:lnTo>
                <a:lnTo>
                  <a:pt x="345187" y="495787"/>
                </a:lnTo>
                <a:lnTo>
                  <a:pt x="385053" y="476860"/>
                </a:lnTo>
                <a:lnTo>
                  <a:pt x="420768" y="451615"/>
                </a:lnTo>
                <a:lnTo>
                  <a:pt x="451610" y="420774"/>
                </a:lnTo>
                <a:lnTo>
                  <a:pt x="476857" y="385060"/>
                </a:lnTo>
                <a:lnTo>
                  <a:pt x="495785" y="345196"/>
                </a:lnTo>
                <a:lnTo>
                  <a:pt x="507672" y="301905"/>
                </a:lnTo>
                <a:lnTo>
                  <a:pt x="511795" y="255908"/>
                </a:lnTo>
                <a:lnTo>
                  <a:pt x="507672" y="209905"/>
                </a:lnTo>
                <a:lnTo>
                  <a:pt x="495785" y="166608"/>
                </a:lnTo>
                <a:lnTo>
                  <a:pt x="476857" y="126741"/>
                </a:lnTo>
                <a:lnTo>
                  <a:pt x="451610" y="91024"/>
                </a:lnTo>
                <a:lnTo>
                  <a:pt x="420768" y="60182"/>
                </a:lnTo>
                <a:lnTo>
                  <a:pt x="385053" y="34936"/>
                </a:lnTo>
                <a:lnTo>
                  <a:pt x="345187" y="16008"/>
                </a:lnTo>
                <a:lnTo>
                  <a:pt x="301895" y="4122"/>
                </a:lnTo>
                <a:lnTo>
                  <a:pt x="255897"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6503634" y="2643539"/>
            <a:ext cx="232771" cy="232771"/>
          </a:xfrm>
          <a:custGeom>
            <a:avLst/>
            <a:gdLst/>
            <a:ahLst/>
            <a:cxnLst/>
            <a:rect l="l" t="t" r="r" b="b"/>
            <a:pathLst>
              <a:path w="511809" h="511810">
                <a:moveTo>
                  <a:pt x="255897" y="511795"/>
                </a:moveTo>
                <a:lnTo>
                  <a:pt x="301895" y="507673"/>
                </a:lnTo>
                <a:lnTo>
                  <a:pt x="345187" y="495787"/>
                </a:lnTo>
                <a:lnTo>
                  <a:pt x="385053" y="476860"/>
                </a:lnTo>
                <a:lnTo>
                  <a:pt x="420768" y="451615"/>
                </a:lnTo>
                <a:lnTo>
                  <a:pt x="451610" y="420774"/>
                </a:lnTo>
                <a:lnTo>
                  <a:pt x="476857" y="385060"/>
                </a:lnTo>
                <a:lnTo>
                  <a:pt x="495785" y="345196"/>
                </a:lnTo>
                <a:lnTo>
                  <a:pt x="507672" y="301905"/>
                </a:lnTo>
                <a:lnTo>
                  <a:pt x="511795" y="255908"/>
                </a:lnTo>
                <a:lnTo>
                  <a:pt x="507672" y="209905"/>
                </a:lnTo>
                <a:lnTo>
                  <a:pt x="495785" y="166608"/>
                </a:lnTo>
                <a:lnTo>
                  <a:pt x="476857" y="126741"/>
                </a:lnTo>
                <a:lnTo>
                  <a:pt x="451610" y="91024"/>
                </a:lnTo>
                <a:lnTo>
                  <a:pt x="420768" y="60182"/>
                </a:lnTo>
                <a:lnTo>
                  <a:pt x="385053" y="34936"/>
                </a:lnTo>
                <a:lnTo>
                  <a:pt x="345187" y="16008"/>
                </a:lnTo>
                <a:lnTo>
                  <a:pt x="301895" y="4122"/>
                </a:lnTo>
                <a:lnTo>
                  <a:pt x="255897" y="0"/>
                </a:lnTo>
                <a:lnTo>
                  <a:pt x="209900" y="4122"/>
                </a:lnTo>
                <a:lnTo>
                  <a:pt x="166608" y="16008"/>
                </a:lnTo>
                <a:lnTo>
                  <a:pt x="126742" y="34936"/>
                </a:lnTo>
                <a:lnTo>
                  <a:pt x="91027" y="60182"/>
                </a:lnTo>
                <a:lnTo>
                  <a:pt x="60184" y="91024"/>
                </a:lnTo>
                <a:lnTo>
                  <a:pt x="34938" y="126741"/>
                </a:lnTo>
                <a:lnTo>
                  <a:pt x="16009" y="166608"/>
                </a:lnTo>
                <a:lnTo>
                  <a:pt x="4122" y="209905"/>
                </a:lnTo>
                <a:lnTo>
                  <a:pt x="0" y="255908"/>
                </a:lnTo>
                <a:lnTo>
                  <a:pt x="4122" y="301905"/>
                </a:lnTo>
                <a:lnTo>
                  <a:pt x="16009" y="345196"/>
                </a:lnTo>
                <a:lnTo>
                  <a:pt x="34938" y="385060"/>
                </a:lnTo>
                <a:lnTo>
                  <a:pt x="60184" y="420774"/>
                </a:lnTo>
                <a:lnTo>
                  <a:pt x="91027" y="451615"/>
                </a:lnTo>
                <a:lnTo>
                  <a:pt x="126742" y="476860"/>
                </a:lnTo>
                <a:lnTo>
                  <a:pt x="166608" y="495787"/>
                </a:lnTo>
                <a:lnTo>
                  <a:pt x="209900" y="507673"/>
                </a:lnTo>
                <a:lnTo>
                  <a:pt x="255897" y="511795"/>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6605064" y="2706323"/>
            <a:ext cx="49096" cy="107433"/>
          </a:xfrm>
          <a:custGeom>
            <a:avLst/>
            <a:gdLst/>
            <a:ahLst/>
            <a:cxnLst/>
            <a:rect l="l" t="t" r="r" b="b"/>
            <a:pathLst>
              <a:path w="107950" h="236220">
                <a:moveTo>
                  <a:pt x="0" y="235668"/>
                </a:moveTo>
                <a:lnTo>
                  <a:pt x="107420" y="117839"/>
                </a:lnTo>
                <a:lnTo>
                  <a:pt x="10" y="0"/>
                </a:lnTo>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573476" y="1981121"/>
            <a:ext cx="283889" cy="283889"/>
          </a:xfrm>
          <a:custGeom>
            <a:avLst/>
            <a:gdLst/>
            <a:ahLst/>
            <a:cxnLst/>
            <a:rect l="l" t="t" r="r" b="b"/>
            <a:pathLst>
              <a:path w="624205" h="624205">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603488" y="2011133"/>
            <a:ext cx="223819" cy="223819"/>
          </a:xfrm>
          <a:custGeom>
            <a:avLst/>
            <a:gdLst/>
            <a:ahLst/>
            <a:cxnLst/>
            <a:rect l="l" t="t" r="r" b="b"/>
            <a:pathLst>
              <a:path w="492125" h="492125">
                <a:moveTo>
                  <a:pt x="246034" y="0"/>
                </a:moveTo>
                <a:lnTo>
                  <a:pt x="196558" y="5013"/>
                </a:lnTo>
                <a:lnTo>
                  <a:pt x="150425" y="19386"/>
                </a:lnTo>
                <a:lnTo>
                  <a:pt x="108640" y="42114"/>
                </a:lnTo>
                <a:lnTo>
                  <a:pt x="72203" y="72198"/>
                </a:lnTo>
                <a:lnTo>
                  <a:pt x="42118" y="108632"/>
                </a:lnTo>
                <a:lnTo>
                  <a:pt x="19387" y="150417"/>
                </a:lnTo>
                <a:lnTo>
                  <a:pt x="5014" y="196548"/>
                </a:lnTo>
                <a:lnTo>
                  <a:pt x="0" y="246023"/>
                </a:lnTo>
                <a:lnTo>
                  <a:pt x="5014" y="295503"/>
                </a:lnTo>
                <a:lnTo>
                  <a:pt x="19387" y="341638"/>
                </a:lnTo>
                <a:lnTo>
                  <a:pt x="42118" y="383426"/>
                </a:lnTo>
                <a:lnTo>
                  <a:pt x="72203" y="419864"/>
                </a:lnTo>
                <a:lnTo>
                  <a:pt x="108640" y="449949"/>
                </a:lnTo>
                <a:lnTo>
                  <a:pt x="150425" y="472680"/>
                </a:lnTo>
                <a:lnTo>
                  <a:pt x="196558" y="487054"/>
                </a:lnTo>
                <a:lnTo>
                  <a:pt x="246034" y="492068"/>
                </a:lnTo>
                <a:lnTo>
                  <a:pt x="295510" y="487054"/>
                </a:lnTo>
                <a:lnTo>
                  <a:pt x="341641" y="472680"/>
                </a:lnTo>
                <a:lnTo>
                  <a:pt x="383425" y="449949"/>
                </a:lnTo>
                <a:lnTo>
                  <a:pt x="419860" y="419864"/>
                </a:lnTo>
                <a:lnTo>
                  <a:pt x="449943" y="383426"/>
                </a:lnTo>
                <a:lnTo>
                  <a:pt x="472672" y="341638"/>
                </a:lnTo>
                <a:lnTo>
                  <a:pt x="487044" y="295503"/>
                </a:lnTo>
                <a:lnTo>
                  <a:pt x="492058" y="246023"/>
                </a:lnTo>
                <a:lnTo>
                  <a:pt x="487044" y="196548"/>
                </a:lnTo>
                <a:lnTo>
                  <a:pt x="472672" y="150417"/>
                </a:lnTo>
                <a:lnTo>
                  <a:pt x="449943" y="108632"/>
                </a:lnTo>
                <a:lnTo>
                  <a:pt x="419860" y="72198"/>
                </a:lnTo>
                <a:lnTo>
                  <a:pt x="383425" y="42114"/>
                </a:lnTo>
                <a:lnTo>
                  <a:pt x="341641"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623751" y="2029833"/>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571781" y="3716587"/>
            <a:ext cx="283889" cy="283889"/>
          </a:xfrm>
          <a:custGeom>
            <a:avLst/>
            <a:gdLst/>
            <a:ahLst/>
            <a:cxnLst/>
            <a:rect l="l" t="t" r="r" b="b"/>
            <a:pathLst>
              <a:path w="624205"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601792" y="3746599"/>
            <a:ext cx="223819" cy="223819"/>
          </a:xfrm>
          <a:custGeom>
            <a:avLst/>
            <a:gdLst/>
            <a:ahLst/>
            <a:cxnLst/>
            <a:rect l="l" t="t" r="r" b="b"/>
            <a:pathLst>
              <a:path w="492125" h="492125">
                <a:moveTo>
                  <a:pt x="246034" y="0"/>
                </a:moveTo>
                <a:lnTo>
                  <a:pt x="196558" y="5013"/>
                </a:lnTo>
                <a:lnTo>
                  <a:pt x="150425" y="19386"/>
                </a:lnTo>
                <a:lnTo>
                  <a:pt x="108640" y="42114"/>
                </a:lnTo>
                <a:lnTo>
                  <a:pt x="72203" y="72198"/>
                </a:lnTo>
                <a:lnTo>
                  <a:pt x="42118" y="108632"/>
                </a:lnTo>
                <a:lnTo>
                  <a:pt x="19387" y="150417"/>
                </a:lnTo>
                <a:lnTo>
                  <a:pt x="5014" y="196548"/>
                </a:lnTo>
                <a:lnTo>
                  <a:pt x="0" y="246023"/>
                </a:lnTo>
                <a:lnTo>
                  <a:pt x="5014" y="295503"/>
                </a:lnTo>
                <a:lnTo>
                  <a:pt x="19387" y="341638"/>
                </a:lnTo>
                <a:lnTo>
                  <a:pt x="42118" y="383426"/>
                </a:lnTo>
                <a:lnTo>
                  <a:pt x="72203" y="419864"/>
                </a:lnTo>
                <a:lnTo>
                  <a:pt x="108640" y="449949"/>
                </a:lnTo>
                <a:lnTo>
                  <a:pt x="150425" y="472680"/>
                </a:lnTo>
                <a:lnTo>
                  <a:pt x="196558" y="487054"/>
                </a:lnTo>
                <a:lnTo>
                  <a:pt x="246034" y="492068"/>
                </a:lnTo>
                <a:lnTo>
                  <a:pt x="295510" y="487054"/>
                </a:lnTo>
                <a:lnTo>
                  <a:pt x="341641" y="472680"/>
                </a:lnTo>
                <a:lnTo>
                  <a:pt x="383425" y="449949"/>
                </a:lnTo>
                <a:lnTo>
                  <a:pt x="419860" y="419864"/>
                </a:lnTo>
                <a:lnTo>
                  <a:pt x="449943" y="383426"/>
                </a:lnTo>
                <a:lnTo>
                  <a:pt x="472672" y="341638"/>
                </a:lnTo>
                <a:lnTo>
                  <a:pt x="487044" y="295503"/>
                </a:lnTo>
                <a:lnTo>
                  <a:pt x="492058" y="246023"/>
                </a:lnTo>
                <a:lnTo>
                  <a:pt x="487044" y="196548"/>
                </a:lnTo>
                <a:lnTo>
                  <a:pt x="472672" y="150417"/>
                </a:lnTo>
                <a:lnTo>
                  <a:pt x="449943" y="108632"/>
                </a:lnTo>
                <a:lnTo>
                  <a:pt x="419860" y="72198"/>
                </a:lnTo>
                <a:lnTo>
                  <a:pt x="383425" y="42114"/>
                </a:lnTo>
                <a:lnTo>
                  <a:pt x="341641"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7" name="object 47"/>
          <p:cNvSpPr/>
          <p:nvPr/>
        </p:nvSpPr>
        <p:spPr>
          <a:xfrm>
            <a:off x="622055" y="3765300"/>
            <a:ext cx="203603" cy="205335"/>
          </a:xfrm>
          <a:custGeom>
            <a:avLst/>
            <a:gdLst/>
            <a:ahLst/>
            <a:cxnLst/>
            <a:rect l="l" t="t" r="r" b="b"/>
            <a:pathLst>
              <a:path w="447675" h="451484">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8" name="object 48"/>
          <p:cNvSpPr txBox="1"/>
          <p:nvPr/>
        </p:nvSpPr>
        <p:spPr>
          <a:xfrm>
            <a:off x="666158" y="3749534"/>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2</a:t>
            </a:r>
            <a:endParaRPr sz="1228">
              <a:solidFill>
                <a:prstClr val="black"/>
              </a:solidFill>
              <a:latin typeface="Arial"/>
              <a:cs typeface="Arial"/>
            </a:endParaRPr>
          </a:p>
        </p:txBody>
      </p:sp>
      <p:sp>
        <p:nvSpPr>
          <p:cNvPr id="49" name="object 49"/>
          <p:cNvSpPr/>
          <p:nvPr/>
        </p:nvSpPr>
        <p:spPr>
          <a:xfrm>
            <a:off x="2670315" y="3717031"/>
            <a:ext cx="283889" cy="283889"/>
          </a:xfrm>
          <a:custGeom>
            <a:avLst/>
            <a:gdLst/>
            <a:ahLst/>
            <a:cxnLst/>
            <a:rect l="l" t="t" r="r" b="b"/>
            <a:pathLst>
              <a:path w="624204" h="624204">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0" name="object 50"/>
          <p:cNvSpPr/>
          <p:nvPr/>
        </p:nvSpPr>
        <p:spPr>
          <a:xfrm>
            <a:off x="2700326" y="3747047"/>
            <a:ext cx="223819" cy="223819"/>
          </a:xfrm>
          <a:custGeom>
            <a:avLst/>
            <a:gdLst/>
            <a:ahLst/>
            <a:cxnLst/>
            <a:rect l="l" t="t" r="r" b="b"/>
            <a:pathLst>
              <a:path w="492125" h="492125">
                <a:moveTo>
                  <a:pt x="246034" y="0"/>
                </a:moveTo>
                <a:lnTo>
                  <a:pt x="196558" y="5013"/>
                </a:lnTo>
                <a:lnTo>
                  <a:pt x="150425" y="19386"/>
                </a:lnTo>
                <a:lnTo>
                  <a:pt x="108640" y="42114"/>
                </a:lnTo>
                <a:lnTo>
                  <a:pt x="72203" y="72198"/>
                </a:lnTo>
                <a:lnTo>
                  <a:pt x="42118" y="108632"/>
                </a:lnTo>
                <a:lnTo>
                  <a:pt x="19387" y="150417"/>
                </a:lnTo>
                <a:lnTo>
                  <a:pt x="5014" y="196548"/>
                </a:lnTo>
                <a:lnTo>
                  <a:pt x="0" y="246023"/>
                </a:lnTo>
                <a:lnTo>
                  <a:pt x="5014" y="295503"/>
                </a:lnTo>
                <a:lnTo>
                  <a:pt x="19387" y="341638"/>
                </a:lnTo>
                <a:lnTo>
                  <a:pt x="42118" y="383426"/>
                </a:lnTo>
                <a:lnTo>
                  <a:pt x="72203" y="419864"/>
                </a:lnTo>
                <a:lnTo>
                  <a:pt x="108640" y="449949"/>
                </a:lnTo>
                <a:lnTo>
                  <a:pt x="150425" y="472680"/>
                </a:lnTo>
                <a:lnTo>
                  <a:pt x="196558" y="487054"/>
                </a:lnTo>
                <a:lnTo>
                  <a:pt x="246034" y="492068"/>
                </a:lnTo>
                <a:lnTo>
                  <a:pt x="295510" y="487054"/>
                </a:lnTo>
                <a:lnTo>
                  <a:pt x="341641" y="472680"/>
                </a:lnTo>
                <a:lnTo>
                  <a:pt x="383425" y="449949"/>
                </a:lnTo>
                <a:lnTo>
                  <a:pt x="419860" y="419864"/>
                </a:lnTo>
                <a:lnTo>
                  <a:pt x="449943" y="383426"/>
                </a:lnTo>
                <a:lnTo>
                  <a:pt x="472672" y="341638"/>
                </a:lnTo>
                <a:lnTo>
                  <a:pt x="487044" y="295503"/>
                </a:lnTo>
                <a:lnTo>
                  <a:pt x="492058" y="246023"/>
                </a:lnTo>
                <a:lnTo>
                  <a:pt x="487044" y="196548"/>
                </a:lnTo>
                <a:lnTo>
                  <a:pt x="472672" y="150417"/>
                </a:lnTo>
                <a:lnTo>
                  <a:pt x="449943" y="108632"/>
                </a:lnTo>
                <a:lnTo>
                  <a:pt x="419860" y="72198"/>
                </a:lnTo>
                <a:lnTo>
                  <a:pt x="383425" y="42114"/>
                </a:lnTo>
                <a:lnTo>
                  <a:pt x="341641"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1" name="object 51"/>
          <p:cNvSpPr/>
          <p:nvPr/>
        </p:nvSpPr>
        <p:spPr>
          <a:xfrm>
            <a:off x="2720584" y="3765747"/>
            <a:ext cx="203603" cy="205335"/>
          </a:xfrm>
          <a:custGeom>
            <a:avLst/>
            <a:gdLst/>
            <a:ahLst/>
            <a:cxnLst/>
            <a:rect l="l" t="t" r="r" b="b"/>
            <a:pathLst>
              <a:path w="447675" h="451484">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2" name="object 52"/>
          <p:cNvSpPr txBox="1"/>
          <p:nvPr/>
        </p:nvSpPr>
        <p:spPr>
          <a:xfrm>
            <a:off x="2764687" y="3749982"/>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3</a:t>
            </a:r>
            <a:endParaRPr sz="1228">
              <a:solidFill>
                <a:prstClr val="black"/>
              </a:solidFill>
              <a:latin typeface="Arial"/>
              <a:cs typeface="Arial"/>
            </a:endParaRPr>
          </a:p>
        </p:txBody>
      </p:sp>
      <p:sp>
        <p:nvSpPr>
          <p:cNvPr id="53" name="object 53"/>
          <p:cNvSpPr/>
          <p:nvPr/>
        </p:nvSpPr>
        <p:spPr>
          <a:xfrm>
            <a:off x="2670315" y="1981121"/>
            <a:ext cx="283889" cy="283889"/>
          </a:xfrm>
          <a:custGeom>
            <a:avLst/>
            <a:gdLst/>
            <a:ahLst/>
            <a:cxnLst/>
            <a:rect l="l" t="t" r="r" b="b"/>
            <a:pathLst>
              <a:path w="624204" h="624205">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4" name="object 54"/>
          <p:cNvSpPr/>
          <p:nvPr/>
        </p:nvSpPr>
        <p:spPr>
          <a:xfrm>
            <a:off x="2700326" y="2011133"/>
            <a:ext cx="223819" cy="223819"/>
          </a:xfrm>
          <a:custGeom>
            <a:avLst/>
            <a:gdLst/>
            <a:ahLst/>
            <a:cxnLst/>
            <a:rect l="l" t="t" r="r" b="b"/>
            <a:pathLst>
              <a:path w="492125" h="492125">
                <a:moveTo>
                  <a:pt x="246034" y="0"/>
                </a:moveTo>
                <a:lnTo>
                  <a:pt x="196558" y="5013"/>
                </a:lnTo>
                <a:lnTo>
                  <a:pt x="150425" y="19386"/>
                </a:lnTo>
                <a:lnTo>
                  <a:pt x="108640" y="42114"/>
                </a:lnTo>
                <a:lnTo>
                  <a:pt x="72203" y="72198"/>
                </a:lnTo>
                <a:lnTo>
                  <a:pt x="42118" y="108632"/>
                </a:lnTo>
                <a:lnTo>
                  <a:pt x="19387" y="150417"/>
                </a:lnTo>
                <a:lnTo>
                  <a:pt x="5014" y="196548"/>
                </a:lnTo>
                <a:lnTo>
                  <a:pt x="0" y="246023"/>
                </a:lnTo>
                <a:lnTo>
                  <a:pt x="5014" y="295503"/>
                </a:lnTo>
                <a:lnTo>
                  <a:pt x="19387" y="341638"/>
                </a:lnTo>
                <a:lnTo>
                  <a:pt x="42118" y="383426"/>
                </a:lnTo>
                <a:lnTo>
                  <a:pt x="72203" y="419864"/>
                </a:lnTo>
                <a:lnTo>
                  <a:pt x="108640" y="449949"/>
                </a:lnTo>
                <a:lnTo>
                  <a:pt x="150425" y="472680"/>
                </a:lnTo>
                <a:lnTo>
                  <a:pt x="196558" y="487054"/>
                </a:lnTo>
                <a:lnTo>
                  <a:pt x="246034" y="492068"/>
                </a:lnTo>
                <a:lnTo>
                  <a:pt x="295510" y="487054"/>
                </a:lnTo>
                <a:lnTo>
                  <a:pt x="341641" y="472680"/>
                </a:lnTo>
                <a:lnTo>
                  <a:pt x="383425" y="449949"/>
                </a:lnTo>
                <a:lnTo>
                  <a:pt x="419860" y="419864"/>
                </a:lnTo>
                <a:lnTo>
                  <a:pt x="449943" y="383426"/>
                </a:lnTo>
                <a:lnTo>
                  <a:pt x="472672" y="341638"/>
                </a:lnTo>
                <a:lnTo>
                  <a:pt x="487044" y="295503"/>
                </a:lnTo>
                <a:lnTo>
                  <a:pt x="492058" y="246023"/>
                </a:lnTo>
                <a:lnTo>
                  <a:pt x="487044" y="196548"/>
                </a:lnTo>
                <a:lnTo>
                  <a:pt x="472672" y="150417"/>
                </a:lnTo>
                <a:lnTo>
                  <a:pt x="449943" y="108632"/>
                </a:lnTo>
                <a:lnTo>
                  <a:pt x="419860" y="72198"/>
                </a:lnTo>
                <a:lnTo>
                  <a:pt x="383425" y="42114"/>
                </a:lnTo>
                <a:lnTo>
                  <a:pt x="341641"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5" name="object 55"/>
          <p:cNvSpPr/>
          <p:nvPr/>
        </p:nvSpPr>
        <p:spPr>
          <a:xfrm>
            <a:off x="2720584" y="2029833"/>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6" name="object 56"/>
          <p:cNvSpPr txBox="1"/>
          <p:nvPr/>
        </p:nvSpPr>
        <p:spPr>
          <a:xfrm>
            <a:off x="667853" y="2014068"/>
            <a:ext cx="2195735" cy="195962"/>
          </a:xfrm>
          <a:prstGeom prst="rect">
            <a:avLst/>
          </a:prstGeom>
        </p:spPr>
        <p:txBody>
          <a:bodyPr vert="horz" wrap="square" lIns="0" tIns="6932" rIns="0" bIns="0" rtlCol="0">
            <a:spAutoFit/>
          </a:bodyPr>
          <a:lstStyle/>
          <a:p>
            <a:pPr marL="5776" defTabSz="415869">
              <a:spcBef>
                <a:spcPts val="55"/>
              </a:spcBef>
              <a:tabLst>
                <a:tab pos="2102450" algn="l"/>
              </a:tabLst>
            </a:pPr>
            <a:r>
              <a:rPr sz="1228" spc="5" dirty="0">
                <a:solidFill>
                  <a:srgbClr val="FFFFFF"/>
                </a:solidFill>
                <a:latin typeface="Arial"/>
                <a:cs typeface="Arial"/>
              </a:rPr>
              <a:t>1	4</a:t>
            </a:r>
            <a:endParaRPr sz="1228">
              <a:solidFill>
                <a:prstClr val="black"/>
              </a:solidFill>
              <a:latin typeface="Arial"/>
              <a:cs typeface="Arial"/>
            </a:endParaRPr>
          </a:p>
        </p:txBody>
      </p:sp>
      <p:sp>
        <p:nvSpPr>
          <p:cNvPr id="57" name="object 57"/>
          <p:cNvSpPr/>
          <p:nvPr/>
        </p:nvSpPr>
        <p:spPr>
          <a:xfrm>
            <a:off x="4771639" y="1971597"/>
            <a:ext cx="283889" cy="283889"/>
          </a:xfrm>
          <a:custGeom>
            <a:avLst/>
            <a:gdLst/>
            <a:ahLst/>
            <a:cxnLst/>
            <a:rect l="l" t="t" r="r" b="b"/>
            <a:pathLst>
              <a:path w="624204" h="624205">
                <a:moveTo>
                  <a:pt x="312011" y="0"/>
                </a:moveTo>
                <a:lnTo>
                  <a:pt x="266010" y="3393"/>
                </a:lnTo>
                <a:lnTo>
                  <a:pt x="222070" y="13248"/>
                </a:lnTo>
                <a:lnTo>
                  <a:pt x="180679" y="29075"/>
                </a:lnTo>
                <a:lnTo>
                  <a:pt x="142326" y="50386"/>
                </a:lnTo>
                <a:lnTo>
                  <a:pt x="107500" y="76691"/>
                </a:lnTo>
                <a:lnTo>
                  <a:pt x="76690" y="107501"/>
                </a:lnTo>
                <a:lnTo>
                  <a:pt x="50385" y="142328"/>
                </a:lnTo>
                <a:lnTo>
                  <a:pt x="29075" y="180683"/>
                </a:lnTo>
                <a:lnTo>
                  <a:pt x="13248" y="222076"/>
                </a:lnTo>
                <a:lnTo>
                  <a:pt x="3393" y="266018"/>
                </a:lnTo>
                <a:lnTo>
                  <a:pt x="0" y="312021"/>
                </a:lnTo>
                <a:lnTo>
                  <a:pt x="3393" y="358025"/>
                </a:lnTo>
                <a:lnTo>
                  <a:pt x="13248" y="401967"/>
                </a:lnTo>
                <a:lnTo>
                  <a:pt x="29075" y="443360"/>
                </a:lnTo>
                <a:lnTo>
                  <a:pt x="50385" y="481715"/>
                </a:lnTo>
                <a:lnTo>
                  <a:pt x="76690" y="516542"/>
                </a:lnTo>
                <a:lnTo>
                  <a:pt x="107500" y="547352"/>
                </a:lnTo>
                <a:lnTo>
                  <a:pt x="142326" y="573657"/>
                </a:lnTo>
                <a:lnTo>
                  <a:pt x="180679" y="594968"/>
                </a:lnTo>
                <a:lnTo>
                  <a:pt x="222070" y="610795"/>
                </a:lnTo>
                <a:lnTo>
                  <a:pt x="266010" y="620650"/>
                </a:lnTo>
                <a:lnTo>
                  <a:pt x="312011" y="624043"/>
                </a:lnTo>
                <a:lnTo>
                  <a:pt x="358014" y="620650"/>
                </a:lnTo>
                <a:lnTo>
                  <a:pt x="401957" y="610795"/>
                </a:lnTo>
                <a:lnTo>
                  <a:pt x="443350" y="594968"/>
                </a:lnTo>
                <a:lnTo>
                  <a:pt x="481704" y="573657"/>
                </a:lnTo>
                <a:lnTo>
                  <a:pt x="516531" y="547352"/>
                </a:lnTo>
                <a:lnTo>
                  <a:pt x="547341" y="516542"/>
                </a:lnTo>
                <a:lnTo>
                  <a:pt x="573646" y="481715"/>
                </a:lnTo>
                <a:lnTo>
                  <a:pt x="594957" y="443360"/>
                </a:lnTo>
                <a:lnTo>
                  <a:pt x="610784" y="401967"/>
                </a:lnTo>
                <a:lnTo>
                  <a:pt x="620639" y="358025"/>
                </a:lnTo>
                <a:lnTo>
                  <a:pt x="624033" y="312021"/>
                </a:lnTo>
                <a:lnTo>
                  <a:pt x="620639" y="266018"/>
                </a:lnTo>
                <a:lnTo>
                  <a:pt x="610784" y="222076"/>
                </a:lnTo>
                <a:lnTo>
                  <a:pt x="594957" y="180683"/>
                </a:lnTo>
                <a:lnTo>
                  <a:pt x="573646" y="142328"/>
                </a:lnTo>
                <a:lnTo>
                  <a:pt x="547341" y="107501"/>
                </a:lnTo>
                <a:lnTo>
                  <a:pt x="516531" y="76691"/>
                </a:lnTo>
                <a:lnTo>
                  <a:pt x="481704" y="50386"/>
                </a:lnTo>
                <a:lnTo>
                  <a:pt x="443350" y="29075"/>
                </a:lnTo>
                <a:lnTo>
                  <a:pt x="401957" y="13248"/>
                </a:lnTo>
                <a:lnTo>
                  <a:pt x="358014" y="3393"/>
                </a:lnTo>
                <a:lnTo>
                  <a:pt x="31201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58" name="object 58"/>
          <p:cNvSpPr/>
          <p:nvPr/>
        </p:nvSpPr>
        <p:spPr>
          <a:xfrm>
            <a:off x="4801651" y="2001608"/>
            <a:ext cx="223819" cy="223819"/>
          </a:xfrm>
          <a:custGeom>
            <a:avLst/>
            <a:gdLst/>
            <a:ahLst/>
            <a:cxnLst/>
            <a:rect l="l" t="t" r="r" b="b"/>
            <a:pathLst>
              <a:path w="492125" h="492125">
                <a:moveTo>
                  <a:pt x="246023" y="0"/>
                </a:moveTo>
                <a:lnTo>
                  <a:pt x="196548" y="5013"/>
                </a:lnTo>
                <a:lnTo>
                  <a:pt x="150417" y="19386"/>
                </a:lnTo>
                <a:lnTo>
                  <a:pt x="108632" y="42114"/>
                </a:lnTo>
                <a:lnTo>
                  <a:pt x="72198" y="72198"/>
                </a:lnTo>
                <a:lnTo>
                  <a:pt x="42114" y="108632"/>
                </a:lnTo>
                <a:lnTo>
                  <a:pt x="19386" y="150417"/>
                </a:lnTo>
                <a:lnTo>
                  <a:pt x="5013" y="196548"/>
                </a:lnTo>
                <a:lnTo>
                  <a:pt x="0" y="246023"/>
                </a:lnTo>
                <a:lnTo>
                  <a:pt x="5013" y="295503"/>
                </a:lnTo>
                <a:lnTo>
                  <a:pt x="19386" y="341638"/>
                </a:lnTo>
                <a:lnTo>
                  <a:pt x="42114" y="383426"/>
                </a:lnTo>
                <a:lnTo>
                  <a:pt x="72198" y="419864"/>
                </a:lnTo>
                <a:lnTo>
                  <a:pt x="108632" y="449949"/>
                </a:lnTo>
                <a:lnTo>
                  <a:pt x="150417" y="472680"/>
                </a:lnTo>
                <a:lnTo>
                  <a:pt x="196548" y="487054"/>
                </a:lnTo>
                <a:lnTo>
                  <a:pt x="246023" y="492068"/>
                </a:lnTo>
                <a:lnTo>
                  <a:pt x="295500" y="487054"/>
                </a:lnTo>
                <a:lnTo>
                  <a:pt x="341632" y="472680"/>
                </a:lnTo>
                <a:lnTo>
                  <a:pt x="383418" y="449949"/>
                </a:lnTo>
                <a:lnTo>
                  <a:pt x="419855" y="419864"/>
                </a:lnTo>
                <a:lnTo>
                  <a:pt x="449940" y="383426"/>
                </a:lnTo>
                <a:lnTo>
                  <a:pt x="472670" y="341638"/>
                </a:lnTo>
                <a:lnTo>
                  <a:pt x="487044" y="295503"/>
                </a:lnTo>
                <a:lnTo>
                  <a:pt x="492058" y="246023"/>
                </a:lnTo>
                <a:lnTo>
                  <a:pt x="487044" y="196548"/>
                </a:lnTo>
                <a:lnTo>
                  <a:pt x="472670" y="150417"/>
                </a:lnTo>
                <a:lnTo>
                  <a:pt x="449940" y="108632"/>
                </a:lnTo>
                <a:lnTo>
                  <a:pt x="419855" y="72198"/>
                </a:lnTo>
                <a:lnTo>
                  <a:pt x="383418" y="42114"/>
                </a:lnTo>
                <a:lnTo>
                  <a:pt x="341632" y="19386"/>
                </a:lnTo>
                <a:lnTo>
                  <a:pt x="295500" y="5013"/>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9" name="object 59"/>
          <p:cNvSpPr/>
          <p:nvPr/>
        </p:nvSpPr>
        <p:spPr>
          <a:xfrm>
            <a:off x="4821881" y="2020309"/>
            <a:ext cx="203603" cy="205335"/>
          </a:xfrm>
          <a:custGeom>
            <a:avLst/>
            <a:gdLst/>
            <a:ahLst/>
            <a:cxnLst/>
            <a:rect l="l" t="t" r="r" b="b"/>
            <a:pathLst>
              <a:path w="447675" h="451485">
                <a:moveTo>
                  <a:pt x="246023" y="0"/>
                </a:moveTo>
                <a:lnTo>
                  <a:pt x="196442" y="4998"/>
                </a:lnTo>
                <a:lnTo>
                  <a:pt x="150262" y="19334"/>
                </a:lnTo>
                <a:lnTo>
                  <a:pt x="108471" y="42018"/>
                </a:lnTo>
                <a:lnTo>
                  <a:pt x="72060" y="72061"/>
                </a:lnTo>
                <a:lnTo>
                  <a:pt x="42018" y="108474"/>
                </a:lnTo>
                <a:lnTo>
                  <a:pt x="19334" y="150266"/>
                </a:lnTo>
                <a:lnTo>
                  <a:pt x="4998" y="196449"/>
                </a:lnTo>
                <a:lnTo>
                  <a:pt x="0" y="246034"/>
                </a:lnTo>
                <a:lnTo>
                  <a:pt x="3990" y="290394"/>
                </a:lnTo>
                <a:lnTo>
                  <a:pt x="15491" y="332131"/>
                </a:lnTo>
                <a:lnTo>
                  <a:pt x="33801" y="370546"/>
                </a:lnTo>
                <a:lnTo>
                  <a:pt x="58218" y="404940"/>
                </a:lnTo>
                <a:lnTo>
                  <a:pt x="124941" y="438802"/>
                </a:lnTo>
                <a:lnTo>
                  <a:pt x="162224" y="447832"/>
                </a:lnTo>
                <a:lnTo>
                  <a:pt x="201480" y="450949"/>
                </a:lnTo>
                <a:lnTo>
                  <a:pt x="251065" y="445951"/>
                </a:lnTo>
                <a:lnTo>
                  <a:pt x="297248" y="431615"/>
                </a:lnTo>
                <a:lnTo>
                  <a:pt x="339040" y="408931"/>
                </a:lnTo>
                <a:lnTo>
                  <a:pt x="375453"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71" y="12151"/>
                </a:lnTo>
                <a:lnTo>
                  <a:pt x="285286" y="3119"/>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0" name="object 60"/>
          <p:cNvSpPr txBox="1"/>
          <p:nvPr/>
        </p:nvSpPr>
        <p:spPr>
          <a:xfrm>
            <a:off x="4866002" y="2004544"/>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5</a:t>
            </a:r>
            <a:endParaRPr sz="1228">
              <a:solidFill>
                <a:prstClr val="black"/>
              </a:solidFill>
              <a:latin typeface="Arial"/>
              <a:cs typeface="Arial"/>
            </a:endParaRPr>
          </a:p>
        </p:txBody>
      </p:sp>
      <p:sp>
        <p:nvSpPr>
          <p:cNvPr id="61" name="object 61"/>
          <p:cNvSpPr/>
          <p:nvPr/>
        </p:nvSpPr>
        <p:spPr>
          <a:xfrm>
            <a:off x="6704074" y="1971597"/>
            <a:ext cx="283889" cy="283889"/>
          </a:xfrm>
          <a:custGeom>
            <a:avLst/>
            <a:gdLst/>
            <a:ahLst/>
            <a:cxnLst/>
            <a:rect l="l" t="t" r="r" b="b"/>
            <a:pathLst>
              <a:path w="624205" h="624205">
                <a:moveTo>
                  <a:pt x="312021" y="0"/>
                </a:moveTo>
                <a:lnTo>
                  <a:pt x="266018" y="3393"/>
                </a:lnTo>
                <a:lnTo>
                  <a:pt x="222076" y="13248"/>
                </a:lnTo>
                <a:lnTo>
                  <a:pt x="180683" y="29075"/>
                </a:lnTo>
                <a:lnTo>
                  <a:pt x="142328" y="50386"/>
                </a:lnTo>
                <a:lnTo>
                  <a:pt x="107501" y="76691"/>
                </a:lnTo>
                <a:lnTo>
                  <a:pt x="76691" y="107501"/>
                </a:lnTo>
                <a:lnTo>
                  <a:pt x="50386" y="142328"/>
                </a:lnTo>
                <a:lnTo>
                  <a:pt x="29075" y="180683"/>
                </a:lnTo>
                <a:lnTo>
                  <a:pt x="13248" y="222076"/>
                </a:lnTo>
                <a:lnTo>
                  <a:pt x="3393" y="266018"/>
                </a:lnTo>
                <a:lnTo>
                  <a:pt x="0" y="312021"/>
                </a:lnTo>
                <a:lnTo>
                  <a:pt x="3393" y="358022"/>
                </a:lnTo>
                <a:lnTo>
                  <a:pt x="13248" y="401963"/>
                </a:lnTo>
                <a:lnTo>
                  <a:pt x="29075" y="443356"/>
                </a:lnTo>
                <a:lnTo>
                  <a:pt x="50386" y="481710"/>
                </a:lnTo>
                <a:lnTo>
                  <a:pt x="76691" y="516537"/>
                </a:lnTo>
                <a:lnTo>
                  <a:pt x="107501" y="547348"/>
                </a:lnTo>
                <a:lnTo>
                  <a:pt x="142328" y="573654"/>
                </a:lnTo>
                <a:lnTo>
                  <a:pt x="180683" y="594966"/>
                </a:lnTo>
                <a:lnTo>
                  <a:pt x="222076" y="610794"/>
                </a:lnTo>
                <a:lnTo>
                  <a:pt x="266018" y="620649"/>
                </a:lnTo>
                <a:lnTo>
                  <a:pt x="312021" y="624043"/>
                </a:lnTo>
                <a:lnTo>
                  <a:pt x="358022" y="620649"/>
                </a:lnTo>
                <a:lnTo>
                  <a:pt x="401963" y="610794"/>
                </a:lnTo>
                <a:lnTo>
                  <a:pt x="443356" y="594966"/>
                </a:lnTo>
                <a:lnTo>
                  <a:pt x="481710" y="573654"/>
                </a:lnTo>
                <a:lnTo>
                  <a:pt x="516537" y="547348"/>
                </a:lnTo>
                <a:lnTo>
                  <a:pt x="547348" y="516537"/>
                </a:lnTo>
                <a:lnTo>
                  <a:pt x="573654" y="481710"/>
                </a:lnTo>
                <a:lnTo>
                  <a:pt x="594966" y="443356"/>
                </a:lnTo>
                <a:lnTo>
                  <a:pt x="610794" y="401963"/>
                </a:lnTo>
                <a:lnTo>
                  <a:pt x="620649" y="358022"/>
                </a:lnTo>
                <a:lnTo>
                  <a:pt x="624043" y="312021"/>
                </a:lnTo>
                <a:lnTo>
                  <a:pt x="620649" y="266018"/>
                </a:lnTo>
                <a:lnTo>
                  <a:pt x="610794" y="222076"/>
                </a:lnTo>
                <a:lnTo>
                  <a:pt x="594966" y="180683"/>
                </a:lnTo>
                <a:lnTo>
                  <a:pt x="573654" y="142328"/>
                </a:lnTo>
                <a:lnTo>
                  <a:pt x="547348" y="107501"/>
                </a:lnTo>
                <a:lnTo>
                  <a:pt x="516537" y="76691"/>
                </a:lnTo>
                <a:lnTo>
                  <a:pt x="481710" y="50386"/>
                </a:lnTo>
                <a:lnTo>
                  <a:pt x="443356" y="29075"/>
                </a:lnTo>
                <a:lnTo>
                  <a:pt x="401963" y="13248"/>
                </a:lnTo>
                <a:lnTo>
                  <a:pt x="358022" y="3393"/>
                </a:lnTo>
                <a:lnTo>
                  <a:pt x="312021"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62" name="object 62"/>
          <p:cNvSpPr/>
          <p:nvPr/>
        </p:nvSpPr>
        <p:spPr>
          <a:xfrm>
            <a:off x="6734085" y="2001613"/>
            <a:ext cx="223819" cy="223819"/>
          </a:xfrm>
          <a:custGeom>
            <a:avLst/>
            <a:gdLst/>
            <a:ahLst/>
            <a:cxnLst/>
            <a:rect l="l" t="t" r="r" b="b"/>
            <a:pathLst>
              <a:path w="492125" h="492125">
                <a:moveTo>
                  <a:pt x="246034" y="0"/>
                </a:moveTo>
                <a:lnTo>
                  <a:pt x="196555" y="5013"/>
                </a:lnTo>
                <a:lnTo>
                  <a:pt x="150421" y="19386"/>
                </a:lnTo>
                <a:lnTo>
                  <a:pt x="108635" y="42114"/>
                </a:lnTo>
                <a:lnTo>
                  <a:pt x="72199" y="72198"/>
                </a:lnTo>
                <a:lnTo>
                  <a:pt x="42115" y="108632"/>
                </a:lnTo>
                <a:lnTo>
                  <a:pt x="19386" y="150417"/>
                </a:lnTo>
                <a:lnTo>
                  <a:pt x="5013" y="196548"/>
                </a:lnTo>
                <a:lnTo>
                  <a:pt x="0" y="246023"/>
                </a:lnTo>
                <a:lnTo>
                  <a:pt x="5013" y="295503"/>
                </a:lnTo>
                <a:lnTo>
                  <a:pt x="19386" y="341636"/>
                </a:lnTo>
                <a:lnTo>
                  <a:pt x="42115" y="383422"/>
                </a:lnTo>
                <a:lnTo>
                  <a:pt x="72199" y="419858"/>
                </a:lnTo>
                <a:lnTo>
                  <a:pt x="108635" y="449942"/>
                </a:lnTo>
                <a:lnTo>
                  <a:pt x="150421" y="472672"/>
                </a:lnTo>
                <a:lnTo>
                  <a:pt x="196555" y="487044"/>
                </a:lnTo>
                <a:lnTo>
                  <a:pt x="246034" y="492058"/>
                </a:lnTo>
                <a:lnTo>
                  <a:pt x="295510" y="487044"/>
                </a:lnTo>
                <a:lnTo>
                  <a:pt x="341642" y="472672"/>
                </a:lnTo>
                <a:lnTo>
                  <a:pt x="383428" y="449942"/>
                </a:lnTo>
                <a:lnTo>
                  <a:pt x="419865" y="419858"/>
                </a:lnTo>
                <a:lnTo>
                  <a:pt x="449950" y="383422"/>
                </a:lnTo>
                <a:lnTo>
                  <a:pt x="472681" y="341636"/>
                </a:lnTo>
                <a:lnTo>
                  <a:pt x="487054" y="295503"/>
                </a:lnTo>
                <a:lnTo>
                  <a:pt x="492068" y="246023"/>
                </a:lnTo>
                <a:lnTo>
                  <a:pt x="487054" y="196548"/>
                </a:lnTo>
                <a:lnTo>
                  <a:pt x="472681" y="150417"/>
                </a:lnTo>
                <a:lnTo>
                  <a:pt x="449950" y="108632"/>
                </a:lnTo>
                <a:lnTo>
                  <a:pt x="419865" y="72198"/>
                </a:lnTo>
                <a:lnTo>
                  <a:pt x="383428" y="42114"/>
                </a:lnTo>
                <a:lnTo>
                  <a:pt x="341642" y="19386"/>
                </a:lnTo>
                <a:lnTo>
                  <a:pt x="295510" y="5013"/>
                </a:lnTo>
                <a:lnTo>
                  <a:pt x="2460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3" name="object 63"/>
          <p:cNvSpPr/>
          <p:nvPr/>
        </p:nvSpPr>
        <p:spPr>
          <a:xfrm>
            <a:off x="6754368" y="2020309"/>
            <a:ext cx="203603" cy="205335"/>
          </a:xfrm>
          <a:custGeom>
            <a:avLst/>
            <a:gdLst/>
            <a:ahLst/>
            <a:cxnLst/>
            <a:rect l="l" t="t" r="r" b="b"/>
            <a:pathLst>
              <a:path w="447675" h="451485">
                <a:moveTo>
                  <a:pt x="246023" y="0"/>
                </a:moveTo>
                <a:lnTo>
                  <a:pt x="196439" y="4998"/>
                </a:lnTo>
                <a:lnTo>
                  <a:pt x="150258" y="19334"/>
                </a:lnTo>
                <a:lnTo>
                  <a:pt x="108467" y="42018"/>
                </a:lnTo>
                <a:lnTo>
                  <a:pt x="72056" y="72061"/>
                </a:lnTo>
                <a:lnTo>
                  <a:pt x="42015" y="108474"/>
                </a:lnTo>
                <a:lnTo>
                  <a:pt x="19333" y="150266"/>
                </a:lnTo>
                <a:lnTo>
                  <a:pt x="4998" y="196449"/>
                </a:lnTo>
                <a:lnTo>
                  <a:pt x="0" y="246034"/>
                </a:lnTo>
                <a:lnTo>
                  <a:pt x="3991" y="290389"/>
                </a:lnTo>
                <a:lnTo>
                  <a:pt x="15496" y="332127"/>
                </a:lnTo>
                <a:lnTo>
                  <a:pt x="33810" y="370544"/>
                </a:lnTo>
                <a:lnTo>
                  <a:pt x="58228" y="404940"/>
                </a:lnTo>
                <a:lnTo>
                  <a:pt x="124943" y="438802"/>
                </a:lnTo>
                <a:lnTo>
                  <a:pt x="162229" y="447832"/>
                </a:lnTo>
                <a:lnTo>
                  <a:pt x="201491" y="450949"/>
                </a:lnTo>
                <a:lnTo>
                  <a:pt x="251072" y="445951"/>
                </a:lnTo>
                <a:lnTo>
                  <a:pt x="297252" y="431615"/>
                </a:lnTo>
                <a:lnTo>
                  <a:pt x="339043" y="408931"/>
                </a:lnTo>
                <a:lnTo>
                  <a:pt x="375454" y="378888"/>
                </a:lnTo>
                <a:lnTo>
                  <a:pt x="405496" y="342477"/>
                </a:lnTo>
                <a:lnTo>
                  <a:pt x="428180" y="300687"/>
                </a:lnTo>
                <a:lnTo>
                  <a:pt x="442516" y="254506"/>
                </a:lnTo>
                <a:lnTo>
                  <a:pt x="447515" y="204925"/>
                </a:lnTo>
                <a:lnTo>
                  <a:pt x="443523" y="160559"/>
                </a:lnTo>
                <a:lnTo>
                  <a:pt x="432018" y="118819"/>
                </a:lnTo>
                <a:lnTo>
                  <a:pt x="413704" y="80403"/>
                </a:lnTo>
                <a:lnTo>
                  <a:pt x="389286" y="46009"/>
                </a:lnTo>
                <a:lnTo>
                  <a:pt x="322567" y="12147"/>
                </a:lnTo>
                <a:lnTo>
                  <a:pt x="285281" y="3117"/>
                </a:lnTo>
                <a:lnTo>
                  <a:pt x="246023"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4" name="object 64"/>
          <p:cNvSpPr txBox="1"/>
          <p:nvPr/>
        </p:nvSpPr>
        <p:spPr>
          <a:xfrm>
            <a:off x="6796442" y="2005264"/>
            <a:ext cx="99058" cy="195962"/>
          </a:xfrm>
          <a:prstGeom prst="rect">
            <a:avLst/>
          </a:prstGeom>
        </p:spPr>
        <p:txBody>
          <a:bodyPr vert="horz" wrap="square" lIns="0" tIns="6932" rIns="0" bIns="0" rtlCol="0">
            <a:spAutoFit/>
          </a:bodyPr>
          <a:lstStyle/>
          <a:p>
            <a:pPr marL="5776" defTabSz="415869">
              <a:spcBef>
                <a:spcPts val="55"/>
              </a:spcBef>
            </a:pPr>
            <a:r>
              <a:rPr sz="1228" spc="5" dirty="0">
                <a:solidFill>
                  <a:srgbClr val="FFFFFF"/>
                </a:solidFill>
                <a:latin typeface="Arial"/>
                <a:cs typeface="Arial"/>
              </a:rPr>
              <a:t>6</a:t>
            </a:r>
            <a:endParaRPr sz="1228">
              <a:solidFill>
                <a:prstClr val="black"/>
              </a:solidFill>
              <a:latin typeface="Arial"/>
              <a:cs typeface="Arial"/>
            </a:endParaRPr>
          </a:p>
        </p:txBody>
      </p:sp>
      <p:sp>
        <p:nvSpPr>
          <p:cNvPr id="65" name="object 65"/>
          <p:cNvSpPr/>
          <p:nvPr/>
        </p:nvSpPr>
        <p:spPr>
          <a:xfrm>
            <a:off x="2476148" y="4433370"/>
            <a:ext cx="232771" cy="232771"/>
          </a:xfrm>
          <a:custGeom>
            <a:avLst/>
            <a:gdLst/>
            <a:ahLst/>
            <a:cxnLst/>
            <a:rect l="l" t="t" r="r" b="b"/>
            <a:pathLst>
              <a:path w="511810" h="511809">
                <a:moveTo>
                  <a:pt x="255897" y="0"/>
                </a:moveTo>
                <a:lnTo>
                  <a:pt x="209900" y="4122"/>
                </a:lnTo>
                <a:lnTo>
                  <a:pt x="166608" y="16008"/>
                </a:lnTo>
                <a:lnTo>
                  <a:pt x="126742" y="34936"/>
                </a:lnTo>
                <a:lnTo>
                  <a:pt x="91027" y="60182"/>
                </a:lnTo>
                <a:lnTo>
                  <a:pt x="60184" y="91024"/>
                </a:lnTo>
                <a:lnTo>
                  <a:pt x="34938" y="126741"/>
                </a:lnTo>
                <a:lnTo>
                  <a:pt x="16009" y="166608"/>
                </a:lnTo>
                <a:lnTo>
                  <a:pt x="4122" y="209905"/>
                </a:lnTo>
                <a:lnTo>
                  <a:pt x="0" y="255908"/>
                </a:lnTo>
                <a:lnTo>
                  <a:pt x="4122" y="301905"/>
                </a:lnTo>
                <a:lnTo>
                  <a:pt x="16009" y="345196"/>
                </a:lnTo>
                <a:lnTo>
                  <a:pt x="34938" y="385060"/>
                </a:lnTo>
                <a:lnTo>
                  <a:pt x="60184" y="420774"/>
                </a:lnTo>
                <a:lnTo>
                  <a:pt x="91027" y="451615"/>
                </a:lnTo>
                <a:lnTo>
                  <a:pt x="126742" y="476860"/>
                </a:lnTo>
                <a:lnTo>
                  <a:pt x="166608" y="495787"/>
                </a:lnTo>
                <a:lnTo>
                  <a:pt x="209900" y="507673"/>
                </a:lnTo>
                <a:lnTo>
                  <a:pt x="255897" y="511795"/>
                </a:lnTo>
                <a:lnTo>
                  <a:pt x="301895" y="507673"/>
                </a:lnTo>
                <a:lnTo>
                  <a:pt x="345187" y="495787"/>
                </a:lnTo>
                <a:lnTo>
                  <a:pt x="385053" y="476860"/>
                </a:lnTo>
                <a:lnTo>
                  <a:pt x="420768" y="451615"/>
                </a:lnTo>
                <a:lnTo>
                  <a:pt x="451610" y="420774"/>
                </a:lnTo>
                <a:lnTo>
                  <a:pt x="476857" y="385060"/>
                </a:lnTo>
                <a:lnTo>
                  <a:pt x="495785" y="345196"/>
                </a:lnTo>
                <a:lnTo>
                  <a:pt x="507672" y="301905"/>
                </a:lnTo>
                <a:lnTo>
                  <a:pt x="511795" y="255908"/>
                </a:lnTo>
                <a:lnTo>
                  <a:pt x="507672" y="209905"/>
                </a:lnTo>
                <a:lnTo>
                  <a:pt x="495785" y="166608"/>
                </a:lnTo>
                <a:lnTo>
                  <a:pt x="476857" y="126741"/>
                </a:lnTo>
                <a:lnTo>
                  <a:pt x="451610" y="91024"/>
                </a:lnTo>
                <a:lnTo>
                  <a:pt x="420768" y="60182"/>
                </a:lnTo>
                <a:lnTo>
                  <a:pt x="385053" y="34936"/>
                </a:lnTo>
                <a:lnTo>
                  <a:pt x="345187" y="16008"/>
                </a:lnTo>
                <a:lnTo>
                  <a:pt x="301895" y="4122"/>
                </a:lnTo>
                <a:lnTo>
                  <a:pt x="255897"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6" name="object 66"/>
          <p:cNvSpPr/>
          <p:nvPr/>
        </p:nvSpPr>
        <p:spPr>
          <a:xfrm>
            <a:off x="2476148" y="4433370"/>
            <a:ext cx="232771" cy="232771"/>
          </a:xfrm>
          <a:custGeom>
            <a:avLst/>
            <a:gdLst/>
            <a:ahLst/>
            <a:cxnLst/>
            <a:rect l="l" t="t" r="r" b="b"/>
            <a:pathLst>
              <a:path w="511810" h="511809">
                <a:moveTo>
                  <a:pt x="255897" y="511795"/>
                </a:moveTo>
                <a:lnTo>
                  <a:pt x="301895" y="507673"/>
                </a:lnTo>
                <a:lnTo>
                  <a:pt x="345187" y="495787"/>
                </a:lnTo>
                <a:lnTo>
                  <a:pt x="385053" y="476860"/>
                </a:lnTo>
                <a:lnTo>
                  <a:pt x="420768" y="451615"/>
                </a:lnTo>
                <a:lnTo>
                  <a:pt x="451610" y="420774"/>
                </a:lnTo>
                <a:lnTo>
                  <a:pt x="476857" y="385060"/>
                </a:lnTo>
                <a:lnTo>
                  <a:pt x="495785" y="345196"/>
                </a:lnTo>
                <a:lnTo>
                  <a:pt x="507672" y="301905"/>
                </a:lnTo>
                <a:lnTo>
                  <a:pt x="511795" y="255908"/>
                </a:lnTo>
                <a:lnTo>
                  <a:pt x="507672" y="209905"/>
                </a:lnTo>
                <a:lnTo>
                  <a:pt x="495785" y="166608"/>
                </a:lnTo>
                <a:lnTo>
                  <a:pt x="476857" y="126741"/>
                </a:lnTo>
                <a:lnTo>
                  <a:pt x="451610" y="91024"/>
                </a:lnTo>
                <a:lnTo>
                  <a:pt x="420768" y="60182"/>
                </a:lnTo>
                <a:lnTo>
                  <a:pt x="385053" y="34936"/>
                </a:lnTo>
                <a:lnTo>
                  <a:pt x="345187" y="16008"/>
                </a:lnTo>
                <a:lnTo>
                  <a:pt x="301895" y="4122"/>
                </a:lnTo>
                <a:lnTo>
                  <a:pt x="255897" y="0"/>
                </a:lnTo>
                <a:lnTo>
                  <a:pt x="209900" y="4122"/>
                </a:lnTo>
                <a:lnTo>
                  <a:pt x="166608" y="16008"/>
                </a:lnTo>
                <a:lnTo>
                  <a:pt x="126742" y="34936"/>
                </a:lnTo>
                <a:lnTo>
                  <a:pt x="91027" y="60182"/>
                </a:lnTo>
                <a:lnTo>
                  <a:pt x="60184" y="91024"/>
                </a:lnTo>
                <a:lnTo>
                  <a:pt x="34938" y="126741"/>
                </a:lnTo>
                <a:lnTo>
                  <a:pt x="16009" y="166608"/>
                </a:lnTo>
                <a:lnTo>
                  <a:pt x="4122" y="209905"/>
                </a:lnTo>
                <a:lnTo>
                  <a:pt x="0" y="255908"/>
                </a:lnTo>
                <a:lnTo>
                  <a:pt x="4122" y="301905"/>
                </a:lnTo>
                <a:lnTo>
                  <a:pt x="16009" y="345196"/>
                </a:lnTo>
                <a:lnTo>
                  <a:pt x="34938" y="385060"/>
                </a:lnTo>
                <a:lnTo>
                  <a:pt x="60184" y="420774"/>
                </a:lnTo>
                <a:lnTo>
                  <a:pt x="91027" y="451615"/>
                </a:lnTo>
                <a:lnTo>
                  <a:pt x="126742" y="476860"/>
                </a:lnTo>
                <a:lnTo>
                  <a:pt x="166608" y="495787"/>
                </a:lnTo>
                <a:lnTo>
                  <a:pt x="209900" y="507673"/>
                </a:lnTo>
                <a:lnTo>
                  <a:pt x="255897" y="511795"/>
                </a:lnTo>
                <a:close/>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67" name="object 67"/>
          <p:cNvSpPr/>
          <p:nvPr/>
        </p:nvSpPr>
        <p:spPr>
          <a:xfrm>
            <a:off x="2577586" y="4496159"/>
            <a:ext cx="49096" cy="107433"/>
          </a:xfrm>
          <a:custGeom>
            <a:avLst/>
            <a:gdLst/>
            <a:ahLst/>
            <a:cxnLst/>
            <a:rect l="l" t="t" r="r" b="b"/>
            <a:pathLst>
              <a:path w="107950" h="236220">
                <a:moveTo>
                  <a:pt x="0" y="235668"/>
                </a:moveTo>
                <a:lnTo>
                  <a:pt x="107420" y="117839"/>
                </a:lnTo>
                <a:lnTo>
                  <a:pt x="10" y="0"/>
                </a:lnTo>
              </a:path>
            </a:pathLst>
          </a:custGeom>
          <a:ln w="62825">
            <a:solidFill>
              <a:srgbClr val="FFFFFF"/>
            </a:solidFill>
          </a:ln>
        </p:spPr>
        <p:txBody>
          <a:bodyPr wrap="square" lIns="0" tIns="0" rIns="0" bIns="0" rtlCol="0"/>
          <a:lstStyle/>
          <a:p>
            <a:pPr defTabSz="415869"/>
            <a:endParaRPr sz="819">
              <a:solidFill>
                <a:prstClr val="black"/>
              </a:solidFill>
              <a:latin typeface="Calibri"/>
            </a:endParaRPr>
          </a:p>
        </p:txBody>
      </p:sp>
      <p:sp>
        <p:nvSpPr>
          <p:cNvPr id="68" name="object 68"/>
          <p:cNvSpPr/>
          <p:nvPr/>
        </p:nvSpPr>
        <p:spPr>
          <a:xfrm>
            <a:off x="1548525" y="3359358"/>
            <a:ext cx="879680" cy="132270"/>
          </a:xfrm>
          <a:custGeom>
            <a:avLst/>
            <a:gdLst/>
            <a:ahLst/>
            <a:cxnLst/>
            <a:rect l="l" t="t" r="r" b="b"/>
            <a:pathLst>
              <a:path w="1934210" h="290829">
                <a:moveTo>
                  <a:pt x="0" y="290567"/>
                </a:moveTo>
                <a:lnTo>
                  <a:pt x="1934014" y="290567"/>
                </a:lnTo>
                <a:lnTo>
                  <a:pt x="1934014" y="0"/>
                </a:lnTo>
                <a:lnTo>
                  <a:pt x="0" y="0"/>
                </a:lnTo>
                <a:lnTo>
                  <a:pt x="0" y="290567"/>
                </a:lnTo>
                <a:close/>
              </a:path>
            </a:pathLst>
          </a:custGeom>
          <a:ln w="45883">
            <a:solidFill>
              <a:srgbClr val="7AF4F9"/>
            </a:solidFill>
          </a:ln>
        </p:spPr>
        <p:txBody>
          <a:bodyPr wrap="square" lIns="0" tIns="0" rIns="0" bIns="0" rtlCol="0"/>
          <a:lstStyle/>
          <a:p>
            <a:pPr defTabSz="415869"/>
            <a:endParaRPr sz="819">
              <a:solidFill>
                <a:prstClr val="black"/>
              </a:solidFill>
              <a:latin typeface="Calibri"/>
            </a:endParaRPr>
          </a:p>
        </p:txBody>
      </p:sp>
      <p:sp>
        <p:nvSpPr>
          <p:cNvPr id="69" name="object 69"/>
          <p:cNvSpPr/>
          <p:nvPr/>
        </p:nvSpPr>
        <p:spPr>
          <a:xfrm>
            <a:off x="5049264" y="3217889"/>
            <a:ext cx="1199380" cy="262229"/>
          </a:xfrm>
          <a:custGeom>
            <a:avLst/>
            <a:gdLst/>
            <a:ahLst/>
            <a:cxnLst/>
            <a:rect l="l" t="t" r="r" b="b"/>
            <a:pathLst>
              <a:path w="2637155" h="576579">
                <a:moveTo>
                  <a:pt x="0" y="576223"/>
                </a:moveTo>
                <a:lnTo>
                  <a:pt x="2636589" y="576223"/>
                </a:lnTo>
                <a:lnTo>
                  <a:pt x="2636589" y="0"/>
                </a:lnTo>
                <a:lnTo>
                  <a:pt x="0" y="0"/>
                </a:lnTo>
                <a:lnTo>
                  <a:pt x="0" y="576223"/>
                </a:lnTo>
                <a:close/>
              </a:path>
            </a:pathLst>
          </a:custGeom>
          <a:ln w="45883">
            <a:solidFill>
              <a:srgbClr val="7AF4F9"/>
            </a:solidFill>
          </a:ln>
        </p:spPr>
        <p:txBody>
          <a:bodyPr wrap="square" lIns="0" tIns="0" rIns="0" bIns="0" rtlCol="0"/>
          <a:lstStyle/>
          <a:p>
            <a:pPr defTabSz="415869"/>
            <a:endParaRPr sz="819">
              <a:solidFill>
                <a:prstClr val="black"/>
              </a:solidFill>
              <a:latin typeface="Calibri"/>
            </a:endParaRPr>
          </a:p>
        </p:txBody>
      </p:sp>
      <p:sp>
        <p:nvSpPr>
          <p:cNvPr id="70" name="object 70"/>
          <p:cNvSpPr/>
          <p:nvPr/>
        </p:nvSpPr>
        <p:spPr>
          <a:xfrm>
            <a:off x="5044121" y="2472334"/>
            <a:ext cx="484026" cy="262229"/>
          </a:xfrm>
          <a:custGeom>
            <a:avLst/>
            <a:gdLst/>
            <a:ahLst/>
            <a:cxnLst/>
            <a:rect l="l" t="t" r="r" b="b"/>
            <a:pathLst>
              <a:path w="1064259" h="576579">
                <a:moveTo>
                  <a:pt x="0" y="576223"/>
                </a:moveTo>
                <a:lnTo>
                  <a:pt x="1063684" y="576223"/>
                </a:lnTo>
                <a:lnTo>
                  <a:pt x="1063684" y="0"/>
                </a:lnTo>
                <a:lnTo>
                  <a:pt x="0" y="0"/>
                </a:lnTo>
                <a:lnTo>
                  <a:pt x="0" y="576223"/>
                </a:lnTo>
                <a:close/>
              </a:path>
            </a:pathLst>
          </a:custGeom>
          <a:ln w="45883">
            <a:solidFill>
              <a:srgbClr val="7AF4F9"/>
            </a:solidFill>
          </a:ln>
        </p:spPr>
        <p:txBody>
          <a:bodyPr wrap="square" lIns="0" tIns="0" rIns="0" bIns="0" rtlCol="0"/>
          <a:lstStyle/>
          <a:p>
            <a:pPr defTabSz="415869"/>
            <a:endParaRPr sz="819">
              <a:solidFill>
                <a:prstClr val="black"/>
              </a:solidFill>
              <a:latin typeface="Calibri"/>
            </a:endParaRPr>
          </a:p>
        </p:txBody>
      </p:sp>
      <p:sp>
        <p:nvSpPr>
          <p:cNvPr id="71" name="object 71"/>
          <p:cNvSpPr/>
          <p:nvPr/>
        </p:nvSpPr>
        <p:spPr>
          <a:xfrm>
            <a:off x="4820923" y="2461910"/>
            <a:ext cx="177034" cy="177034"/>
          </a:xfrm>
          <a:custGeom>
            <a:avLst/>
            <a:gdLst/>
            <a:ahLst/>
            <a:cxnLst/>
            <a:rect l="l" t="t" r="r" b="b"/>
            <a:pathLst>
              <a:path w="389254" h="389254">
                <a:moveTo>
                  <a:pt x="194538" y="0"/>
                </a:moveTo>
                <a:lnTo>
                  <a:pt x="150024" y="5153"/>
                </a:lnTo>
                <a:lnTo>
                  <a:pt x="109113" y="19824"/>
                </a:lnTo>
                <a:lnTo>
                  <a:pt x="72987" y="42829"/>
                </a:lnTo>
                <a:lnTo>
                  <a:pt x="42829" y="72987"/>
                </a:lnTo>
                <a:lnTo>
                  <a:pt x="19824" y="109113"/>
                </a:lnTo>
                <a:lnTo>
                  <a:pt x="5153" y="150024"/>
                </a:lnTo>
                <a:lnTo>
                  <a:pt x="0" y="194538"/>
                </a:lnTo>
                <a:lnTo>
                  <a:pt x="5153" y="239056"/>
                </a:lnTo>
                <a:lnTo>
                  <a:pt x="19824" y="279970"/>
                </a:lnTo>
                <a:lnTo>
                  <a:pt x="42829" y="316098"/>
                </a:lnTo>
                <a:lnTo>
                  <a:pt x="72987" y="346256"/>
                </a:lnTo>
                <a:lnTo>
                  <a:pt x="109113" y="369263"/>
                </a:lnTo>
                <a:lnTo>
                  <a:pt x="150024" y="383934"/>
                </a:lnTo>
                <a:lnTo>
                  <a:pt x="194538" y="389087"/>
                </a:lnTo>
                <a:lnTo>
                  <a:pt x="239056" y="383934"/>
                </a:lnTo>
                <a:lnTo>
                  <a:pt x="279970" y="369263"/>
                </a:lnTo>
                <a:lnTo>
                  <a:pt x="316098" y="346256"/>
                </a:lnTo>
                <a:lnTo>
                  <a:pt x="346256" y="316098"/>
                </a:lnTo>
                <a:lnTo>
                  <a:pt x="369263" y="279970"/>
                </a:lnTo>
                <a:lnTo>
                  <a:pt x="383934" y="239056"/>
                </a:lnTo>
                <a:lnTo>
                  <a:pt x="389087" y="194538"/>
                </a:lnTo>
                <a:lnTo>
                  <a:pt x="383934" y="150024"/>
                </a:lnTo>
                <a:lnTo>
                  <a:pt x="369263" y="109113"/>
                </a:lnTo>
                <a:lnTo>
                  <a:pt x="346256" y="72987"/>
                </a:lnTo>
                <a:lnTo>
                  <a:pt x="316098" y="42829"/>
                </a:lnTo>
                <a:lnTo>
                  <a:pt x="279970" y="19824"/>
                </a:lnTo>
                <a:lnTo>
                  <a:pt x="239056" y="5153"/>
                </a:lnTo>
                <a:lnTo>
                  <a:pt x="194538"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72" name="object 72"/>
          <p:cNvSpPr/>
          <p:nvPr/>
        </p:nvSpPr>
        <p:spPr>
          <a:xfrm>
            <a:off x="4839682" y="2480620"/>
            <a:ext cx="139778" cy="139778"/>
          </a:xfrm>
          <a:custGeom>
            <a:avLst/>
            <a:gdLst/>
            <a:ahLst/>
            <a:cxnLst/>
            <a:rect l="l" t="t" r="r" b="b"/>
            <a:pathLst>
              <a:path w="307340" h="307339">
                <a:moveTo>
                  <a:pt x="153398" y="0"/>
                </a:moveTo>
                <a:lnTo>
                  <a:pt x="105001" y="7842"/>
                </a:lnTo>
                <a:lnTo>
                  <a:pt x="62902" y="29663"/>
                </a:lnTo>
                <a:lnTo>
                  <a:pt x="29663" y="62902"/>
                </a:lnTo>
                <a:lnTo>
                  <a:pt x="7842" y="105001"/>
                </a:lnTo>
                <a:lnTo>
                  <a:pt x="0" y="153398"/>
                </a:lnTo>
                <a:lnTo>
                  <a:pt x="7842" y="201795"/>
                </a:lnTo>
                <a:lnTo>
                  <a:pt x="29663" y="243894"/>
                </a:lnTo>
                <a:lnTo>
                  <a:pt x="62902" y="277133"/>
                </a:lnTo>
                <a:lnTo>
                  <a:pt x="105001" y="298954"/>
                </a:lnTo>
                <a:lnTo>
                  <a:pt x="153398" y="306796"/>
                </a:lnTo>
                <a:lnTo>
                  <a:pt x="201795" y="298954"/>
                </a:lnTo>
                <a:lnTo>
                  <a:pt x="243894" y="277133"/>
                </a:lnTo>
                <a:lnTo>
                  <a:pt x="277133" y="243894"/>
                </a:lnTo>
                <a:lnTo>
                  <a:pt x="298954" y="201795"/>
                </a:lnTo>
                <a:lnTo>
                  <a:pt x="306796" y="153398"/>
                </a:lnTo>
                <a:lnTo>
                  <a:pt x="298954" y="105001"/>
                </a:lnTo>
                <a:lnTo>
                  <a:pt x="277133" y="62902"/>
                </a:lnTo>
                <a:lnTo>
                  <a:pt x="243894" y="29663"/>
                </a:lnTo>
                <a:lnTo>
                  <a:pt x="201795" y="7842"/>
                </a:lnTo>
                <a:lnTo>
                  <a:pt x="153398" y="0"/>
                </a:lnTo>
                <a:close/>
              </a:path>
            </a:pathLst>
          </a:custGeom>
          <a:solidFill>
            <a:srgbClr val="241F21"/>
          </a:solidFill>
        </p:spPr>
        <p:txBody>
          <a:bodyPr wrap="square" lIns="0" tIns="0" rIns="0" bIns="0" rtlCol="0"/>
          <a:lstStyle/>
          <a:p>
            <a:pPr defTabSz="415869"/>
            <a:endParaRPr sz="819">
              <a:solidFill>
                <a:prstClr val="black"/>
              </a:solidFill>
              <a:latin typeface="Calibri"/>
            </a:endParaRPr>
          </a:p>
        </p:txBody>
      </p:sp>
      <p:sp>
        <p:nvSpPr>
          <p:cNvPr id="73" name="object 73"/>
          <p:cNvSpPr/>
          <p:nvPr/>
        </p:nvSpPr>
        <p:spPr>
          <a:xfrm>
            <a:off x="4852301" y="2492288"/>
            <a:ext cx="127071" cy="127938"/>
          </a:xfrm>
          <a:custGeom>
            <a:avLst/>
            <a:gdLst/>
            <a:ahLst/>
            <a:cxnLst/>
            <a:rect l="l" t="t" r="r" b="b"/>
            <a:pathLst>
              <a:path w="279400" h="281304">
                <a:moveTo>
                  <a:pt x="153398" y="0"/>
                </a:moveTo>
                <a:lnTo>
                  <a:pt x="104912" y="7820"/>
                </a:lnTo>
                <a:lnTo>
                  <a:pt x="62803" y="29596"/>
                </a:lnTo>
                <a:lnTo>
                  <a:pt x="29596" y="62803"/>
                </a:lnTo>
                <a:lnTo>
                  <a:pt x="7820" y="104912"/>
                </a:lnTo>
                <a:lnTo>
                  <a:pt x="0" y="153398"/>
                </a:lnTo>
                <a:lnTo>
                  <a:pt x="2487" y="181053"/>
                </a:lnTo>
                <a:lnTo>
                  <a:pt x="21071" y="231026"/>
                </a:lnTo>
                <a:lnTo>
                  <a:pt x="56179" y="264572"/>
                </a:lnTo>
                <a:lnTo>
                  <a:pt x="101144" y="279219"/>
                </a:lnTo>
                <a:lnTo>
                  <a:pt x="125619" y="281164"/>
                </a:lnTo>
                <a:lnTo>
                  <a:pt x="174105" y="273342"/>
                </a:lnTo>
                <a:lnTo>
                  <a:pt x="216214" y="251564"/>
                </a:lnTo>
                <a:lnTo>
                  <a:pt x="249420" y="218356"/>
                </a:lnTo>
                <a:lnTo>
                  <a:pt x="271197" y="176247"/>
                </a:lnTo>
                <a:lnTo>
                  <a:pt x="279017" y="127765"/>
                </a:lnTo>
                <a:lnTo>
                  <a:pt x="276528" y="100104"/>
                </a:lnTo>
                <a:lnTo>
                  <a:pt x="257937" y="50126"/>
                </a:lnTo>
                <a:lnTo>
                  <a:pt x="222829" y="16587"/>
                </a:lnTo>
                <a:lnTo>
                  <a:pt x="177872" y="1944"/>
                </a:lnTo>
                <a:lnTo>
                  <a:pt x="15339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4" name="object 74"/>
          <p:cNvSpPr txBox="1"/>
          <p:nvPr/>
        </p:nvSpPr>
        <p:spPr>
          <a:xfrm>
            <a:off x="4872383" y="2480446"/>
            <a:ext cx="74222" cy="122544"/>
          </a:xfrm>
          <a:prstGeom prst="rect">
            <a:avLst/>
          </a:prstGeom>
        </p:spPr>
        <p:txBody>
          <a:bodyPr vert="horz" wrap="square" lIns="0" tIns="6932" rIns="0" bIns="0" rtlCol="0">
            <a:spAutoFit/>
          </a:bodyPr>
          <a:lstStyle/>
          <a:p>
            <a:pPr marL="5776" defTabSz="415869">
              <a:spcBef>
                <a:spcPts val="55"/>
              </a:spcBef>
            </a:pPr>
            <a:r>
              <a:rPr sz="751" spc="-9" dirty="0">
                <a:solidFill>
                  <a:srgbClr val="7AF4F9"/>
                </a:solidFill>
                <a:latin typeface="Arial"/>
                <a:cs typeface="Arial"/>
              </a:rPr>
              <a:t>A</a:t>
            </a:r>
            <a:endParaRPr sz="751">
              <a:solidFill>
                <a:prstClr val="black"/>
              </a:solidFill>
              <a:latin typeface="Arial"/>
              <a:cs typeface="Arial"/>
            </a:endParaRPr>
          </a:p>
        </p:txBody>
      </p:sp>
      <p:sp>
        <p:nvSpPr>
          <p:cNvPr id="75" name="object 75"/>
          <p:cNvSpPr/>
          <p:nvPr/>
        </p:nvSpPr>
        <p:spPr>
          <a:xfrm>
            <a:off x="4830876" y="3207470"/>
            <a:ext cx="177034" cy="177034"/>
          </a:xfrm>
          <a:custGeom>
            <a:avLst/>
            <a:gdLst/>
            <a:ahLst/>
            <a:cxnLst/>
            <a:rect l="l" t="t" r="r" b="b"/>
            <a:pathLst>
              <a:path w="389254" h="389254">
                <a:moveTo>
                  <a:pt x="194538" y="0"/>
                </a:moveTo>
                <a:lnTo>
                  <a:pt x="150024" y="5153"/>
                </a:lnTo>
                <a:lnTo>
                  <a:pt x="109113" y="19824"/>
                </a:lnTo>
                <a:lnTo>
                  <a:pt x="72987" y="42829"/>
                </a:lnTo>
                <a:lnTo>
                  <a:pt x="42829" y="72987"/>
                </a:lnTo>
                <a:lnTo>
                  <a:pt x="19824" y="109113"/>
                </a:lnTo>
                <a:lnTo>
                  <a:pt x="5153" y="150024"/>
                </a:lnTo>
                <a:lnTo>
                  <a:pt x="0" y="194538"/>
                </a:lnTo>
                <a:lnTo>
                  <a:pt x="5153" y="239056"/>
                </a:lnTo>
                <a:lnTo>
                  <a:pt x="19824" y="279970"/>
                </a:lnTo>
                <a:lnTo>
                  <a:pt x="42829" y="316098"/>
                </a:lnTo>
                <a:lnTo>
                  <a:pt x="72987" y="346256"/>
                </a:lnTo>
                <a:lnTo>
                  <a:pt x="109113" y="369263"/>
                </a:lnTo>
                <a:lnTo>
                  <a:pt x="150024" y="383934"/>
                </a:lnTo>
                <a:lnTo>
                  <a:pt x="194538" y="389087"/>
                </a:lnTo>
                <a:lnTo>
                  <a:pt x="239056" y="383934"/>
                </a:lnTo>
                <a:lnTo>
                  <a:pt x="279970" y="369263"/>
                </a:lnTo>
                <a:lnTo>
                  <a:pt x="316098" y="346256"/>
                </a:lnTo>
                <a:lnTo>
                  <a:pt x="346256" y="316098"/>
                </a:lnTo>
                <a:lnTo>
                  <a:pt x="369263" y="279970"/>
                </a:lnTo>
                <a:lnTo>
                  <a:pt x="383934" y="239056"/>
                </a:lnTo>
                <a:lnTo>
                  <a:pt x="389087" y="194538"/>
                </a:lnTo>
                <a:lnTo>
                  <a:pt x="383934" y="150024"/>
                </a:lnTo>
                <a:lnTo>
                  <a:pt x="369263" y="109113"/>
                </a:lnTo>
                <a:lnTo>
                  <a:pt x="346256" y="72987"/>
                </a:lnTo>
                <a:lnTo>
                  <a:pt x="316098" y="42829"/>
                </a:lnTo>
                <a:lnTo>
                  <a:pt x="279970" y="19824"/>
                </a:lnTo>
                <a:lnTo>
                  <a:pt x="239056" y="5153"/>
                </a:lnTo>
                <a:lnTo>
                  <a:pt x="194538"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76" name="object 76"/>
          <p:cNvSpPr/>
          <p:nvPr/>
        </p:nvSpPr>
        <p:spPr>
          <a:xfrm>
            <a:off x="4849588" y="3226180"/>
            <a:ext cx="139778" cy="139778"/>
          </a:xfrm>
          <a:custGeom>
            <a:avLst/>
            <a:gdLst/>
            <a:ahLst/>
            <a:cxnLst/>
            <a:rect l="l" t="t" r="r" b="b"/>
            <a:pathLst>
              <a:path w="307340" h="307339">
                <a:moveTo>
                  <a:pt x="153398" y="0"/>
                </a:moveTo>
                <a:lnTo>
                  <a:pt x="105001" y="7842"/>
                </a:lnTo>
                <a:lnTo>
                  <a:pt x="62902" y="29663"/>
                </a:lnTo>
                <a:lnTo>
                  <a:pt x="29663" y="62902"/>
                </a:lnTo>
                <a:lnTo>
                  <a:pt x="7842" y="105001"/>
                </a:lnTo>
                <a:lnTo>
                  <a:pt x="0" y="153398"/>
                </a:lnTo>
                <a:lnTo>
                  <a:pt x="7842" y="201795"/>
                </a:lnTo>
                <a:lnTo>
                  <a:pt x="29663" y="243894"/>
                </a:lnTo>
                <a:lnTo>
                  <a:pt x="62902" y="277133"/>
                </a:lnTo>
                <a:lnTo>
                  <a:pt x="105001" y="298954"/>
                </a:lnTo>
                <a:lnTo>
                  <a:pt x="153398" y="306796"/>
                </a:lnTo>
                <a:lnTo>
                  <a:pt x="201795" y="298954"/>
                </a:lnTo>
                <a:lnTo>
                  <a:pt x="243894" y="277133"/>
                </a:lnTo>
                <a:lnTo>
                  <a:pt x="277133" y="243894"/>
                </a:lnTo>
                <a:lnTo>
                  <a:pt x="298954" y="201795"/>
                </a:lnTo>
                <a:lnTo>
                  <a:pt x="306796" y="153398"/>
                </a:lnTo>
                <a:lnTo>
                  <a:pt x="298954" y="105001"/>
                </a:lnTo>
                <a:lnTo>
                  <a:pt x="277133" y="62902"/>
                </a:lnTo>
                <a:lnTo>
                  <a:pt x="243894" y="29663"/>
                </a:lnTo>
                <a:lnTo>
                  <a:pt x="201795" y="7842"/>
                </a:lnTo>
                <a:lnTo>
                  <a:pt x="153398" y="0"/>
                </a:lnTo>
                <a:close/>
              </a:path>
            </a:pathLst>
          </a:custGeom>
          <a:solidFill>
            <a:srgbClr val="241F21"/>
          </a:solidFill>
        </p:spPr>
        <p:txBody>
          <a:bodyPr wrap="square" lIns="0" tIns="0" rIns="0" bIns="0" rtlCol="0"/>
          <a:lstStyle/>
          <a:p>
            <a:pPr defTabSz="415869"/>
            <a:endParaRPr sz="819">
              <a:solidFill>
                <a:prstClr val="black"/>
              </a:solidFill>
              <a:latin typeface="Calibri"/>
            </a:endParaRPr>
          </a:p>
        </p:txBody>
      </p:sp>
      <p:sp>
        <p:nvSpPr>
          <p:cNvPr id="77" name="object 77"/>
          <p:cNvSpPr/>
          <p:nvPr/>
        </p:nvSpPr>
        <p:spPr>
          <a:xfrm>
            <a:off x="4862207" y="3237847"/>
            <a:ext cx="127071" cy="127938"/>
          </a:xfrm>
          <a:custGeom>
            <a:avLst/>
            <a:gdLst/>
            <a:ahLst/>
            <a:cxnLst/>
            <a:rect l="l" t="t" r="r" b="b"/>
            <a:pathLst>
              <a:path w="279400" h="281304">
                <a:moveTo>
                  <a:pt x="153398" y="0"/>
                </a:moveTo>
                <a:lnTo>
                  <a:pt x="104912" y="7820"/>
                </a:lnTo>
                <a:lnTo>
                  <a:pt x="62803" y="29596"/>
                </a:lnTo>
                <a:lnTo>
                  <a:pt x="29596" y="62803"/>
                </a:lnTo>
                <a:lnTo>
                  <a:pt x="7820" y="104912"/>
                </a:lnTo>
                <a:lnTo>
                  <a:pt x="0" y="153398"/>
                </a:lnTo>
                <a:lnTo>
                  <a:pt x="2487" y="181053"/>
                </a:lnTo>
                <a:lnTo>
                  <a:pt x="21071" y="231026"/>
                </a:lnTo>
                <a:lnTo>
                  <a:pt x="56179" y="264572"/>
                </a:lnTo>
                <a:lnTo>
                  <a:pt x="101144" y="279219"/>
                </a:lnTo>
                <a:lnTo>
                  <a:pt x="125619" y="281164"/>
                </a:lnTo>
                <a:lnTo>
                  <a:pt x="174105" y="273342"/>
                </a:lnTo>
                <a:lnTo>
                  <a:pt x="216214" y="251564"/>
                </a:lnTo>
                <a:lnTo>
                  <a:pt x="249420" y="218356"/>
                </a:lnTo>
                <a:lnTo>
                  <a:pt x="271197" y="176247"/>
                </a:lnTo>
                <a:lnTo>
                  <a:pt x="279017" y="127765"/>
                </a:lnTo>
                <a:lnTo>
                  <a:pt x="276528" y="100104"/>
                </a:lnTo>
                <a:lnTo>
                  <a:pt x="257937" y="50126"/>
                </a:lnTo>
                <a:lnTo>
                  <a:pt x="222829" y="16587"/>
                </a:lnTo>
                <a:lnTo>
                  <a:pt x="177872" y="1944"/>
                </a:lnTo>
                <a:lnTo>
                  <a:pt x="15339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8" name="object 78"/>
          <p:cNvSpPr txBox="1"/>
          <p:nvPr/>
        </p:nvSpPr>
        <p:spPr>
          <a:xfrm>
            <a:off x="4882289" y="3230768"/>
            <a:ext cx="77687" cy="122544"/>
          </a:xfrm>
          <a:prstGeom prst="rect">
            <a:avLst/>
          </a:prstGeom>
        </p:spPr>
        <p:txBody>
          <a:bodyPr vert="horz" wrap="square" lIns="0" tIns="6932" rIns="0" bIns="0" rtlCol="0">
            <a:spAutoFit/>
          </a:bodyPr>
          <a:lstStyle/>
          <a:p>
            <a:pPr marL="5776" defTabSz="415869">
              <a:spcBef>
                <a:spcPts val="55"/>
              </a:spcBef>
            </a:pPr>
            <a:r>
              <a:rPr sz="751" spc="18" dirty="0">
                <a:solidFill>
                  <a:srgbClr val="7AF4F9"/>
                </a:solidFill>
                <a:latin typeface="Arial"/>
                <a:cs typeface="Arial"/>
              </a:rPr>
              <a:t>B</a:t>
            </a:r>
            <a:endParaRPr sz="751">
              <a:solidFill>
                <a:prstClr val="black"/>
              </a:solidFill>
              <a:latin typeface="Arial"/>
              <a:cs typeface="Arial"/>
            </a:endParaRPr>
          </a:p>
        </p:txBody>
      </p:sp>
      <p:sp>
        <p:nvSpPr>
          <p:cNvPr id="79" name="object 79"/>
          <p:cNvSpPr/>
          <p:nvPr/>
        </p:nvSpPr>
        <p:spPr>
          <a:xfrm>
            <a:off x="4847592" y="4680422"/>
            <a:ext cx="177034" cy="177034"/>
          </a:xfrm>
          <a:custGeom>
            <a:avLst/>
            <a:gdLst/>
            <a:ahLst/>
            <a:cxnLst/>
            <a:rect l="l" t="t" r="r" b="b"/>
            <a:pathLst>
              <a:path w="389254" h="389254">
                <a:moveTo>
                  <a:pt x="194538" y="0"/>
                </a:moveTo>
                <a:lnTo>
                  <a:pt x="150024" y="5153"/>
                </a:lnTo>
                <a:lnTo>
                  <a:pt x="109113" y="19824"/>
                </a:lnTo>
                <a:lnTo>
                  <a:pt x="72987" y="42829"/>
                </a:lnTo>
                <a:lnTo>
                  <a:pt x="42829" y="72987"/>
                </a:lnTo>
                <a:lnTo>
                  <a:pt x="19824" y="109113"/>
                </a:lnTo>
                <a:lnTo>
                  <a:pt x="5153" y="150024"/>
                </a:lnTo>
                <a:lnTo>
                  <a:pt x="0" y="194538"/>
                </a:lnTo>
                <a:lnTo>
                  <a:pt x="5153" y="239056"/>
                </a:lnTo>
                <a:lnTo>
                  <a:pt x="19824" y="279970"/>
                </a:lnTo>
                <a:lnTo>
                  <a:pt x="42829" y="316098"/>
                </a:lnTo>
                <a:lnTo>
                  <a:pt x="72987" y="346256"/>
                </a:lnTo>
                <a:lnTo>
                  <a:pt x="109113" y="369263"/>
                </a:lnTo>
                <a:lnTo>
                  <a:pt x="150024" y="383934"/>
                </a:lnTo>
                <a:lnTo>
                  <a:pt x="194538" y="389087"/>
                </a:lnTo>
                <a:lnTo>
                  <a:pt x="239056" y="383934"/>
                </a:lnTo>
                <a:lnTo>
                  <a:pt x="279970" y="369263"/>
                </a:lnTo>
                <a:lnTo>
                  <a:pt x="316098" y="346256"/>
                </a:lnTo>
                <a:lnTo>
                  <a:pt x="346256" y="316098"/>
                </a:lnTo>
                <a:lnTo>
                  <a:pt x="369263" y="279970"/>
                </a:lnTo>
                <a:lnTo>
                  <a:pt x="383934" y="239056"/>
                </a:lnTo>
                <a:lnTo>
                  <a:pt x="389087" y="194538"/>
                </a:lnTo>
                <a:lnTo>
                  <a:pt x="383934" y="150024"/>
                </a:lnTo>
                <a:lnTo>
                  <a:pt x="369263" y="109113"/>
                </a:lnTo>
                <a:lnTo>
                  <a:pt x="346256" y="72987"/>
                </a:lnTo>
                <a:lnTo>
                  <a:pt x="316098" y="42829"/>
                </a:lnTo>
                <a:lnTo>
                  <a:pt x="279970" y="19824"/>
                </a:lnTo>
                <a:lnTo>
                  <a:pt x="239056" y="5153"/>
                </a:lnTo>
                <a:lnTo>
                  <a:pt x="194538"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0" name="object 80"/>
          <p:cNvSpPr/>
          <p:nvPr/>
        </p:nvSpPr>
        <p:spPr>
          <a:xfrm>
            <a:off x="4866302" y="4699137"/>
            <a:ext cx="139778" cy="139778"/>
          </a:xfrm>
          <a:custGeom>
            <a:avLst/>
            <a:gdLst/>
            <a:ahLst/>
            <a:cxnLst/>
            <a:rect l="l" t="t" r="r" b="b"/>
            <a:pathLst>
              <a:path w="307340" h="307340">
                <a:moveTo>
                  <a:pt x="153398" y="0"/>
                </a:moveTo>
                <a:lnTo>
                  <a:pt x="105001" y="7842"/>
                </a:lnTo>
                <a:lnTo>
                  <a:pt x="62902" y="29663"/>
                </a:lnTo>
                <a:lnTo>
                  <a:pt x="29663" y="62902"/>
                </a:lnTo>
                <a:lnTo>
                  <a:pt x="7842" y="105001"/>
                </a:lnTo>
                <a:lnTo>
                  <a:pt x="0" y="153398"/>
                </a:lnTo>
                <a:lnTo>
                  <a:pt x="7842" y="201795"/>
                </a:lnTo>
                <a:lnTo>
                  <a:pt x="29663" y="243894"/>
                </a:lnTo>
                <a:lnTo>
                  <a:pt x="62902" y="277133"/>
                </a:lnTo>
                <a:lnTo>
                  <a:pt x="105001" y="298954"/>
                </a:lnTo>
                <a:lnTo>
                  <a:pt x="153398" y="306796"/>
                </a:lnTo>
                <a:lnTo>
                  <a:pt x="201795" y="298954"/>
                </a:lnTo>
                <a:lnTo>
                  <a:pt x="243894" y="277133"/>
                </a:lnTo>
                <a:lnTo>
                  <a:pt x="277133" y="243894"/>
                </a:lnTo>
                <a:lnTo>
                  <a:pt x="298954" y="201795"/>
                </a:lnTo>
                <a:lnTo>
                  <a:pt x="306796" y="153398"/>
                </a:lnTo>
                <a:lnTo>
                  <a:pt x="298954" y="105001"/>
                </a:lnTo>
                <a:lnTo>
                  <a:pt x="277133" y="62902"/>
                </a:lnTo>
                <a:lnTo>
                  <a:pt x="243894" y="29663"/>
                </a:lnTo>
                <a:lnTo>
                  <a:pt x="201795" y="7842"/>
                </a:lnTo>
                <a:lnTo>
                  <a:pt x="153398" y="0"/>
                </a:lnTo>
                <a:close/>
              </a:path>
            </a:pathLst>
          </a:custGeom>
          <a:solidFill>
            <a:srgbClr val="241F21"/>
          </a:solidFill>
        </p:spPr>
        <p:txBody>
          <a:bodyPr wrap="square" lIns="0" tIns="0" rIns="0" bIns="0" rtlCol="0"/>
          <a:lstStyle/>
          <a:p>
            <a:pPr defTabSz="415869"/>
            <a:endParaRPr sz="819">
              <a:solidFill>
                <a:prstClr val="black"/>
              </a:solidFill>
              <a:latin typeface="Calibri"/>
            </a:endParaRPr>
          </a:p>
        </p:txBody>
      </p:sp>
      <p:sp>
        <p:nvSpPr>
          <p:cNvPr id="81" name="object 81"/>
          <p:cNvSpPr/>
          <p:nvPr/>
        </p:nvSpPr>
        <p:spPr>
          <a:xfrm>
            <a:off x="4878965" y="4710800"/>
            <a:ext cx="127071" cy="127938"/>
          </a:xfrm>
          <a:custGeom>
            <a:avLst/>
            <a:gdLst/>
            <a:ahLst/>
            <a:cxnLst/>
            <a:rect l="l" t="t" r="r" b="b"/>
            <a:pathLst>
              <a:path w="279400" h="281304">
                <a:moveTo>
                  <a:pt x="153408" y="0"/>
                </a:moveTo>
                <a:lnTo>
                  <a:pt x="104921" y="7820"/>
                </a:lnTo>
                <a:lnTo>
                  <a:pt x="62809" y="29596"/>
                </a:lnTo>
                <a:lnTo>
                  <a:pt x="29600" y="62803"/>
                </a:lnTo>
                <a:lnTo>
                  <a:pt x="7821" y="104912"/>
                </a:lnTo>
                <a:lnTo>
                  <a:pt x="0" y="153398"/>
                </a:lnTo>
                <a:lnTo>
                  <a:pt x="2488" y="181053"/>
                </a:lnTo>
                <a:lnTo>
                  <a:pt x="21079" y="231026"/>
                </a:lnTo>
                <a:lnTo>
                  <a:pt x="56189" y="264572"/>
                </a:lnTo>
                <a:lnTo>
                  <a:pt x="101154" y="279219"/>
                </a:lnTo>
                <a:lnTo>
                  <a:pt x="125629" y="281164"/>
                </a:lnTo>
                <a:lnTo>
                  <a:pt x="174115" y="273342"/>
                </a:lnTo>
                <a:lnTo>
                  <a:pt x="216224" y="251564"/>
                </a:lnTo>
                <a:lnTo>
                  <a:pt x="249431" y="218356"/>
                </a:lnTo>
                <a:lnTo>
                  <a:pt x="271207" y="176247"/>
                </a:lnTo>
                <a:lnTo>
                  <a:pt x="279028" y="127765"/>
                </a:lnTo>
                <a:lnTo>
                  <a:pt x="276539" y="100104"/>
                </a:lnTo>
                <a:lnTo>
                  <a:pt x="257948" y="50126"/>
                </a:lnTo>
                <a:lnTo>
                  <a:pt x="222840" y="16587"/>
                </a:lnTo>
                <a:lnTo>
                  <a:pt x="177882" y="1944"/>
                </a:lnTo>
                <a:lnTo>
                  <a:pt x="15340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82" name="object 82"/>
          <p:cNvSpPr txBox="1"/>
          <p:nvPr/>
        </p:nvSpPr>
        <p:spPr>
          <a:xfrm>
            <a:off x="4897718" y="4703349"/>
            <a:ext cx="81441" cy="122544"/>
          </a:xfrm>
          <a:prstGeom prst="rect">
            <a:avLst/>
          </a:prstGeom>
        </p:spPr>
        <p:txBody>
          <a:bodyPr vert="horz" wrap="square" lIns="0" tIns="6932" rIns="0" bIns="0" rtlCol="0">
            <a:spAutoFit/>
          </a:bodyPr>
          <a:lstStyle/>
          <a:p>
            <a:pPr marL="5776" defTabSz="415869">
              <a:spcBef>
                <a:spcPts val="55"/>
              </a:spcBef>
            </a:pPr>
            <a:r>
              <a:rPr sz="751" spc="5" dirty="0">
                <a:solidFill>
                  <a:srgbClr val="7AF4F9"/>
                </a:solidFill>
                <a:latin typeface="Arial"/>
                <a:cs typeface="Arial"/>
              </a:rPr>
              <a:t>C</a:t>
            </a:r>
            <a:endParaRPr sz="751">
              <a:solidFill>
                <a:prstClr val="black"/>
              </a:solidFill>
              <a:latin typeface="Arial"/>
              <a:cs typeface="Arial"/>
            </a:endParaRPr>
          </a:p>
        </p:txBody>
      </p:sp>
      <p:sp>
        <p:nvSpPr>
          <p:cNvPr id="83" name="object 83"/>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Tree>
    <p:extLst>
      <p:ext uri="{BB962C8B-B14F-4D97-AF65-F5344CB8AC3E}">
        <p14:creationId xmlns:p14="http://schemas.microsoft.com/office/powerpoint/2010/main" val="2155273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7019" y="3357387"/>
            <a:ext cx="8195810" cy="2267068"/>
          </a:xfrm>
          <a:custGeom>
            <a:avLst/>
            <a:gdLst/>
            <a:ahLst/>
            <a:cxnLst/>
            <a:rect l="l" t="t" r="r" b="b"/>
            <a:pathLst>
              <a:path w="18020665" h="4984750">
                <a:moveTo>
                  <a:pt x="0" y="4984141"/>
                </a:moveTo>
                <a:lnTo>
                  <a:pt x="18020393" y="4984141"/>
                </a:lnTo>
                <a:lnTo>
                  <a:pt x="18020393" y="0"/>
                </a:lnTo>
                <a:lnTo>
                  <a:pt x="0" y="0"/>
                </a:lnTo>
                <a:lnTo>
                  <a:pt x="0" y="4984141"/>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571781" y="2527485"/>
            <a:ext cx="2924084" cy="504820"/>
          </a:xfrm>
          <a:custGeom>
            <a:avLst/>
            <a:gdLst/>
            <a:ahLst/>
            <a:cxnLst/>
            <a:rect l="l" t="t" r="r" b="b"/>
            <a:pathLst>
              <a:path w="6429375" h="1109979">
                <a:moveTo>
                  <a:pt x="0" y="1109913"/>
                </a:moveTo>
                <a:lnTo>
                  <a:pt x="6429123" y="1109913"/>
                </a:lnTo>
                <a:lnTo>
                  <a:pt x="6429123" y="0"/>
                </a:lnTo>
                <a:lnTo>
                  <a:pt x="0" y="0"/>
                </a:lnTo>
                <a:lnTo>
                  <a:pt x="0" y="1109913"/>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3648139" y="2527485"/>
            <a:ext cx="5114621" cy="504820"/>
          </a:xfrm>
          <a:custGeom>
            <a:avLst/>
            <a:gdLst/>
            <a:ahLst/>
            <a:cxnLst/>
            <a:rect l="l" t="t" r="r" b="b"/>
            <a:pathLst>
              <a:path w="11245850" h="1109979">
                <a:moveTo>
                  <a:pt x="0" y="1109913"/>
                </a:moveTo>
                <a:lnTo>
                  <a:pt x="11245730" y="1109913"/>
                </a:lnTo>
                <a:lnTo>
                  <a:pt x="11245730" y="0"/>
                </a:lnTo>
                <a:lnTo>
                  <a:pt x="0" y="0"/>
                </a:lnTo>
                <a:lnTo>
                  <a:pt x="0" y="1109913"/>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3648139" y="2112518"/>
            <a:ext cx="5114621" cy="436227"/>
          </a:xfrm>
          <a:custGeom>
            <a:avLst/>
            <a:gdLst/>
            <a:ahLst/>
            <a:cxnLst/>
            <a:rect l="l" t="t" r="r" b="b"/>
            <a:pathLst>
              <a:path w="11245850" h="440054">
                <a:moveTo>
                  <a:pt x="0" y="439777"/>
                </a:moveTo>
                <a:lnTo>
                  <a:pt x="11245730" y="439777"/>
                </a:lnTo>
                <a:lnTo>
                  <a:pt x="11245730" y="0"/>
                </a:lnTo>
                <a:lnTo>
                  <a:pt x="0" y="0"/>
                </a:lnTo>
                <a:lnTo>
                  <a:pt x="0" y="43977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1871472" y="3446917"/>
            <a:ext cx="3874445" cy="2179376"/>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9" name="object 9"/>
          <p:cNvSpPr txBox="1"/>
          <p:nvPr/>
        </p:nvSpPr>
        <p:spPr>
          <a:xfrm>
            <a:off x="3648139" y="2349837"/>
            <a:ext cx="5114621" cy="212998"/>
          </a:xfrm>
          <a:prstGeom prst="rect">
            <a:avLst/>
          </a:prstGeom>
        </p:spPr>
        <p:txBody>
          <a:bodyPr vert="horz" wrap="square" lIns="0" tIns="5198" rIns="0" bIns="0" rtlCol="0">
            <a:spAutoFit/>
          </a:bodyPr>
          <a:lstStyle/>
          <a:p>
            <a:pPr marL="110032" algn="ctr" defTabSz="415869">
              <a:spcBef>
                <a:spcPts val="41"/>
              </a:spcBef>
              <a:tabLst>
                <a:tab pos="1285151" algn="l"/>
                <a:tab pos="1480090" algn="l"/>
              </a:tabLst>
            </a:pPr>
            <a:r>
              <a:rPr sz="1350" b="1" spc="39" dirty="0">
                <a:solidFill>
                  <a:srgbClr val="14296B"/>
                </a:solidFill>
                <a:latin typeface="Arial"/>
                <a:cs typeface="Arial"/>
              </a:rPr>
              <a:t>Follower</a:t>
            </a:r>
            <a:r>
              <a:rPr sz="1350" b="1" spc="71" dirty="0">
                <a:solidFill>
                  <a:srgbClr val="14296B"/>
                </a:solidFill>
                <a:latin typeface="Arial"/>
                <a:cs typeface="Arial"/>
              </a:rPr>
              <a:t> </a:t>
            </a:r>
            <a:r>
              <a:rPr sz="1350" b="1" spc="32" dirty="0">
                <a:solidFill>
                  <a:srgbClr val="14296B"/>
                </a:solidFill>
                <a:latin typeface="Arial"/>
                <a:cs typeface="Arial"/>
              </a:rPr>
              <a:t>Insights</a:t>
            </a:r>
            <a:r>
              <a:rPr sz="978" b="1" spc="32" dirty="0">
                <a:solidFill>
                  <a:srgbClr val="14296B"/>
                </a:solidFill>
                <a:latin typeface="Arial"/>
                <a:cs typeface="Arial"/>
              </a:rPr>
              <a:t>	</a:t>
            </a:r>
            <a:r>
              <a:rPr sz="978" b="1" u="heavy" spc="29" dirty="0">
                <a:solidFill>
                  <a:srgbClr val="14296B"/>
                </a:solidFill>
                <a:uFill>
                  <a:solidFill>
                    <a:srgbClr val="14296B"/>
                  </a:solidFill>
                </a:uFill>
                <a:latin typeface="Arial"/>
                <a:cs typeface="Arial"/>
              </a:rPr>
              <a:t> </a:t>
            </a:r>
            <a:r>
              <a:rPr sz="978" b="1" u="heavy" spc="32" dirty="0">
                <a:solidFill>
                  <a:srgbClr val="14296B"/>
                </a:solidFill>
                <a:uFill>
                  <a:solidFill>
                    <a:srgbClr val="14296B"/>
                  </a:solidFill>
                </a:uFill>
                <a:latin typeface="Arial"/>
                <a:cs typeface="Arial"/>
              </a:rPr>
              <a:t>	</a:t>
            </a:r>
            <a:endParaRPr sz="978" dirty="0">
              <a:solidFill>
                <a:prstClr val="black"/>
              </a:solidFill>
              <a:latin typeface="Arial"/>
              <a:cs typeface="Arial"/>
            </a:endParaRPr>
          </a:p>
        </p:txBody>
      </p:sp>
      <p:sp>
        <p:nvSpPr>
          <p:cNvPr id="10" name="object 10"/>
          <p:cNvSpPr/>
          <p:nvPr/>
        </p:nvSpPr>
        <p:spPr>
          <a:xfrm>
            <a:off x="1871471" y="3446916"/>
            <a:ext cx="3874520" cy="2179562"/>
          </a:xfrm>
          <a:custGeom>
            <a:avLst/>
            <a:gdLst/>
            <a:ahLst/>
            <a:cxnLst/>
            <a:rect l="l" t="t" r="r" b="b"/>
            <a:pathLst>
              <a:path w="8519160" h="4792345">
                <a:moveTo>
                  <a:pt x="0" y="4791937"/>
                </a:moveTo>
                <a:lnTo>
                  <a:pt x="8518997" y="4791937"/>
                </a:lnTo>
                <a:lnTo>
                  <a:pt x="8518997" y="0"/>
                </a:lnTo>
                <a:lnTo>
                  <a:pt x="0" y="0"/>
                </a:lnTo>
                <a:lnTo>
                  <a:pt x="0" y="4791937"/>
                </a:lnTo>
                <a:close/>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7311769" y="3440579"/>
            <a:ext cx="1221071" cy="2184857"/>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7311769" y="3440578"/>
            <a:ext cx="1221329" cy="2185049"/>
          </a:xfrm>
          <a:custGeom>
            <a:avLst/>
            <a:gdLst/>
            <a:ahLst/>
            <a:cxnLst/>
            <a:rect l="l" t="t" r="r" b="b"/>
            <a:pathLst>
              <a:path w="2685415" h="4804409">
                <a:moveTo>
                  <a:pt x="0" y="4803989"/>
                </a:moveTo>
                <a:lnTo>
                  <a:pt x="2684850" y="4803989"/>
                </a:lnTo>
                <a:lnTo>
                  <a:pt x="2684850" y="0"/>
                </a:lnTo>
                <a:lnTo>
                  <a:pt x="0" y="0"/>
                </a:lnTo>
                <a:lnTo>
                  <a:pt x="0" y="4803989"/>
                </a:lnTo>
                <a:close/>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13" name="object 13"/>
          <p:cNvSpPr txBox="1"/>
          <p:nvPr/>
        </p:nvSpPr>
        <p:spPr>
          <a:xfrm>
            <a:off x="571781" y="2112519"/>
            <a:ext cx="2924084" cy="448159"/>
          </a:xfrm>
          <a:prstGeom prst="rect">
            <a:avLst/>
          </a:prstGeom>
          <a:solidFill>
            <a:srgbClr val="7AF4F9"/>
          </a:solidFill>
        </p:spPr>
        <p:txBody>
          <a:bodyPr vert="horz" wrap="square" lIns="0" tIns="32345" rIns="0" bIns="0" rtlCol="0">
            <a:spAutoFit/>
          </a:bodyPr>
          <a:lstStyle/>
          <a:p>
            <a:pPr marL="248078" defTabSz="415869">
              <a:spcBef>
                <a:spcPts val="255"/>
              </a:spcBef>
            </a:pPr>
            <a:r>
              <a:rPr sz="1350" spc="20" dirty="0">
                <a:solidFill>
                  <a:srgbClr val="14296B"/>
                </a:solidFill>
                <a:latin typeface="Arial"/>
                <a:cs typeface="Arial"/>
              </a:rPr>
              <a:t>Go</a:t>
            </a:r>
            <a:r>
              <a:rPr sz="1350" spc="95" dirty="0">
                <a:solidFill>
                  <a:srgbClr val="14296B"/>
                </a:solidFill>
                <a:latin typeface="Arial"/>
                <a:cs typeface="Arial"/>
              </a:rPr>
              <a:t> </a:t>
            </a:r>
            <a:r>
              <a:rPr sz="1350" spc="48" dirty="0">
                <a:solidFill>
                  <a:srgbClr val="14296B"/>
                </a:solidFill>
                <a:latin typeface="Arial"/>
                <a:cs typeface="Arial"/>
              </a:rPr>
              <a:t>to</a:t>
            </a:r>
            <a:r>
              <a:rPr sz="1350" spc="95" dirty="0">
                <a:solidFill>
                  <a:srgbClr val="14296B"/>
                </a:solidFill>
                <a:latin typeface="Arial"/>
                <a:cs typeface="Arial"/>
              </a:rPr>
              <a:t> </a:t>
            </a:r>
            <a:r>
              <a:rPr sz="1350" b="1" spc="32" dirty="0">
                <a:solidFill>
                  <a:srgbClr val="14296B"/>
                </a:solidFill>
                <a:latin typeface="Arial"/>
                <a:cs typeface="Arial"/>
              </a:rPr>
              <a:t>Profile</a:t>
            </a:r>
            <a:r>
              <a:rPr sz="1350" b="1" spc="98" dirty="0">
                <a:solidFill>
                  <a:srgbClr val="14296B"/>
                </a:solidFill>
                <a:latin typeface="Arial"/>
                <a:cs typeface="Arial"/>
              </a:rPr>
              <a:t> </a:t>
            </a:r>
            <a:r>
              <a:rPr sz="1350" spc="34" dirty="0">
                <a:solidFill>
                  <a:srgbClr val="14296B"/>
                </a:solidFill>
                <a:latin typeface="Arial"/>
                <a:cs typeface="Arial"/>
              </a:rPr>
              <a:t>and</a:t>
            </a:r>
            <a:r>
              <a:rPr sz="1350" spc="95" dirty="0">
                <a:solidFill>
                  <a:srgbClr val="14296B"/>
                </a:solidFill>
                <a:latin typeface="Arial"/>
                <a:cs typeface="Arial"/>
              </a:rPr>
              <a:t> </a:t>
            </a:r>
            <a:r>
              <a:rPr sz="1350" spc="55" dirty="0">
                <a:solidFill>
                  <a:srgbClr val="14296B"/>
                </a:solidFill>
                <a:latin typeface="Arial"/>
                <a:cs typeface="Arial"/>
              </a:rPr>
              <a:t>click</a:t>
            </a:r>
            <a:r>
              <a:rPr sz="1350" spc="98" dirty="0">
                <a:solidFill>
                  <a:srgbClr val="14296B"/>
                </a:solidFill>
                <a:latin typeface="Arial"/>
                <a:cs typeface="Arial"/>
              </a:rPr>
              <a:t> </a:t>
            </a:r>
            <a:r>
              <a:rPr sz="1350" spc="29" dirty="0">
                <a:solidFill>
                  <a:srgbClr val="14296B"/>
                </a:solidFill>
                <a:latin typeface="Arial"/>
                <a:cs typeface="Arial"/>
              </a:rPr>
              <a:t>on</a:t>
            </a:r>
            <a:r>
              <a:rPr sz="1350" spc="95" dirty="0">
                <a:solidFill>
                  <a:srgbClr val="14296B"/>
                </a:solidFill>
                <a:latin typeface="Arial"/>
                <a:cs typeface="Arial"/>
              </a:rPr>
              <a:t> </a:t>
            </a:r>
            <a:r>
              <a:rPr sz="1350" spc="34" dirty="0">
                <a:solidFill>
                  <a:srgbClr val="14296B"/>
                </a:solidFill>
                <a:latin typeface="Arial"/>
                <a:cs typeface="Arial"/>
              </a:rPr>
              <a:t>the</a:t>
            </a:r>
            <a:r>
              <a:rPr sz="1350" spc="98" dirty="0">
                <a:solidFill>
                  <a:srgbClr val="14296B"/>
                </a:solidFill>
                <a:latin typeface="Arial"/>
                <a:cs typeface="Arial"/>
              </a:rPr>
              <a:t> </a:t>
            </a:r>
            <a:r>
              <a:rPr sz="1350" b="1" spc="37" dirty="0">
                <a:solidFill>
                  <a:srgbClr val="14296B"/>
                </a:solidFill>
                <a:latin typeface="Arial"/>
                <a:cs typeface="Arial"/>
              </a:rPr>
              <a:t>Status</a:t>
            </a:r>
            <a:r>
              <a:rPr sz="1350" b="1" spc="95" dirty="0">
                <a:solidFill>
                  <a:srgbClr val="14296B"/>
                </a:solidFill>
                <a:latin typeface="Arial"/>
                <a:cs typeface="Arial"/>
              </a:rPr>
              <a:t> </a:t>
            </a:r>
            <a:r>
              <a:rPr sz="1350" spc="50" dirty="0">
                <a:solidFill>
                  <a:srgbClr val="14296B"/>
                </a:solidFill>
                <a:latin typeface="Arial"/>
                <a:cs typeface="Arial"/>
              </a:rPr>
              <a:t>bar</a:t>
            </a:r>
            <a:endParaRPr sz="1350" dirty="0">
              <a:solidFill>
                <a:prstClr val="black"/>
              </a:solidFill>
              <a:latin typeface="Arial"/>
              <a:cs typeface="Arial"/>
            </a:endParaRPr>
          </a:p>
        </p:txBody>
      </p:sp>
      <p:sp>
        <p:nvSpPr>
          <p:cNvPr id="14" name="object 14"/>
          <p:cNvSpPr/>
          <p:nvPr/>
        </p:nvSpPr>
        <p:spPr>
          <a:xfrm>
            <a:off x="7312627" y="4685699"/>
            <a:ext cx="387567" cy="126205"/>
          </a:xfrm>
          <a:custGeom>
            <a:avLst/>
            <a:gdLst/>
            <a:ahLst/>
            <a:cxnLst/>
            <a:rect l="l" t="t" r="r" b="b"/>
            <a:pathLst>
              <a:path w="852169" h="277495">
                <a:moveTo>
                  <a:pt x="0" y="277436"/>
                </a:moveTo>
                <a:lnTo>
                  <a:pt x="851921" y="277436"/>
                </a:lnTo>
                <a:lnTo>
                  <a:pt x="851921" y="0"/>
                </a:lnTo>
                <a:lnTo>
                  <a:pt x="0" y="0"/>
                </a:lnTo>
                <a:lnTo>
                  <a:pt x="0" y="277436"/>
                </a:lnTo>
                <a:close/>
              </a:path>
            </a:pathLst>
          </a:custGeom>
          <a:ln w="44846">
            <a:solidFill>
              <a:srgbClr val="7AF4F9"/>
            </a:solidFill>
          </a:ln>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7312627" y="4868037"/>
            <a:ext cx="387567" cy="126205"/>
          </a:xfrm>
          <a:custGeom>
            <a:avLst/>
            <a:gdLst/>
            <a:ahLst/>
            <a:cxnLst/>
            <a:rect l="l" t="t" r="r" b="b"/>
            <a:pathLst>
              <a:path w="852169" h="277495">
                <a:moveTo>
                  <a:pt x="0" y="277436"/>
                </a:moveTo>
                <a:lnTo>
                  <a:pt x="851921" y="277436"/>
                </a:lnTo>
                <a:lnTo>
                  <a:pt x="851921" y="0"/>
                </a:lnTo>
                <a:lnTo>
                  <a:pt x="0" y="0"/>
                </a:lnTo>
                <a:lnTo>
                  <a:pt x="0" y="277436"/>
                </a:lnTo>
                <a:close/>
              </a:path>
            </a:pathLst>
          </a:custGeom>
          <a:ln w="44846">
            <a:solidFill>
              <a:srgbClr val="7AF4F9"/>
            </a:solidFill>
          </a:ln>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7312627" y="5086744"/>
            <a:ext cx="387567" cy="126205"/>
          </a:xfrm>
          <a:custGeom>
            <a:avLst/>
            <a:gdLst/>
            <a:ahLst/>
            <a:cxnLst/>
            <a:rect l="l" t="t" r="r" b="b"/>
            <a:pathLst>
              <a:path w="852169" h="277495">
                <a:moveTo>
                  <a:pt x="0" y="277436"/>
                </a:moveTo>
                <a:lnTo>
                  <a:pt x="851921" y="277436"/>
                </a:lnTo>
                <a:lnTo>
                  <a:pt x="851921" y="0"/>
                </a:lnTo>
                <a:lnTo>
                  <a:pt x="0" y="0"/>
                </a:lnTo>
                <a:lnTo>
                  <a:pt x="0" y="277436"/>
                </a:lnTo>
                <a:close/>
              </a:path>
            </a:pathLst>
          </a:custGeom>
          <a:ln w="44846">
            <a:solidFill>
              <a:srgbClr val="7AF4F9"/>
            </a:solidFill>
          </a:ln>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7312627" y="5305428"/>
            <a:ext cx="387567" cy="126205"/>
          </a:xfrm>
          <a:custGeom>
            <a:avLst/>
            <a:gdLst/>
            <a:ahLst/>
            <a:cxnLst/>
            <a:rect l="l" t="t" r="r" b="b"/>
            <a:pathLst>
              <a:path w="852169" h="277495">
                <a:moveTo>
                  <a:pt x="0" y="277436"/>
                </a:moveTo>
                <a:lnTo>
                  <a:pt x="851921" y="277436"/>
                </a:lnTo>
                <a:lnTo>
                  <a:pt x="851921" y="0"/>
                </a:lnTo>
                <a:lnTo>
                  <a:pt x="0" y="0"/>
                </a:lnTo>
                <a:lnTo>
                  <a:pt x="0" y="277436"/>
                </a:lnTo>
                <a:close/>
              </a:path>
            </a:pathLst>
          </a:custGeom>
          <a:ln w="44846">
            <a:solidFill>
              <a:srgbClr val="7AF4F9"/>
            </a:solidFill>
          </a:ln>
        </p:spPr>
        <p:txBody>
          <a:bodyPr wrap="square" lIns="0" tIns="0" rIns="0" bIns="0" rtlCol="0"/>
          <a:lstStyle/>
          <a:p>
            <a:pPr defTabSz="415869"/>
            <a:endParaRPr sz="819">
              <a:solidFill>
                <a:prstClr val="black"/>
              </a:solidFill>
              <a:latin typeface="Calibri"/>
            </a:endParaRPr>
          </a:p>
        </p:txBody>
      </p:sp>
      <p:sp>
        <p:nvSpPr>
          <p:cNvPr id="18" name="object 18"/>
          <p:cNvSpPr txBox="1">
            <a:spLocks noGrp="1"/>
          </p:cNvSpPr>
          <p:nvPr>
            <p:ph type="title"/>
          </p:nvPr>
        </p:nvSpPr>
        <p:spPr>
          <a:xfrm>
            <a:off x="566005" y="1599749"/>
            <a:ext cx="3589739"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86" dirty="0"/>
              <a:t>Instagram</a:t>
            </a:r>
            <a:r>
              <a:rPr sz="2400" spc="141" dirty="0"/>
              <a:t> </a:t>
            </a:r>
            <a:r>
              <a:rPr sz="2400" spc="73" dirty="0"/>
              <a:t>Insights</a:t>
            </a:r>
            <a:endParaRPr sz="2400" dirty="0"/>
          </a:p>
        </p:txBody>
      </p:sp>
      <p:sp>
        <p:nvSpPr>
          <p:cNvPr id="19" name="object 19"/>
          <p:cNvSpPr/>
          <p:nvPr/>
        </p:nvSpPr>
        <p:spPr>
          <a:xfrm>
            <a:off x="1878519" y="4255484"/>
            <a:ext cx="426844" cy="127649"/>
          </a:xfrm>
          <a:custGeom>
            <a:avLst/>
            <a:gdLst/>
            <a:ahLst/>
            <a:cxnLst/>
            <a:rect l="l" t="t" r="r" b="b"/>
            <a:pathLst>
              <a:path w="938529" h="280670">
                <a:moveTo>
                  <a:pt x="0" y="280420"/>
                </a:moveTo>
                <a:lnTo>
                  <a:pt x="938191" y="280420"/>
                </a:lnTo>
                <a:lnTo>
                  <a:pt x="938191" y="0"/>
                </a:lnTo>
                <a:lnTo>
                  <a:pt x="0" y="0"/>
                </a:lnTo>
                <a:lnTo>
                  <a:pt x="0" y="280420"/>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1878519" y="5269435"/>
            <a:ext cx="426844" cy="127649"/>
          </a:xfrm>
          <a:custGeom>
            <a:avLst/>
            <a:gdLst/>
            <a:ahLst/>
            <a:cxnLst/>
            <a:rect l="l" t="t" r="r" b="b"/>
            <a:pathLst>
              <a:path w="938529" h="280670">
                <a:moveTo>
                  <a:pt x="0" y="280420"/>
                </a:moveTo>
                <a:lnTo>
                  <a:pt x="938191" y="280420"/>
                </a:lnTo>
                <a:lnTo>
                  <a:pt x="938191" y="0"/>
                </a:lnTo>
                <a:lnTo>
                  <a:pt x="0" y="0"/>
                </a:lnTo>
                <a:lnTo>
                  <a:pt x="0" y="280420"/>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3190972" y="4720762"/>
            <a:ext cx="608210" cy="127649"/>
          </a:xfrm>
          <a:custGeom>
            <a:avLst/>
            <a:gdLst/>
            <a:ahLst/>
            <a:cxnLst/>
            <a:rect l="l" t="t" r="r" b="b"/>
            <a:pathLst>
              <a:path w="1337309" h="280670">
                <a:moveTo>
                  <a:pt x="0" y="280420"/>
                </a:moveTo>
                <a:lnTo>
                  <a:pt x="1337289" y="280420"/>
                </a:lnTo>
                <a:lnTo>
                  <a:pt x="1337289" y="0"/>
                </a:lnTo>
                <a:lnTo>
                  <a:pt x="0" y="0"/>
                </a:lnTo>
                <a:lnTo>
                  <a:pt x="0" y="280420"/>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3190972" y="3682481"/>
            <a:ext cx="426844" cy="127649"/>
          </a:xfrm>
          <a:custGeom>
            <a:avLst/>
            <a:gdLst/>
            <a:ahLst/>
            <a:cxnLst/>
            <a:rect l="l" t="t" r="r" b="b"/>
            <a:pathLst>
              <a:path w="938529" h="280670">
                <a:moveTo>
                  <a:pt x="0" y="280420"/>
                </a:moveTo>
                <a:lnTo>
                  <a:pt x="938191" y="280420"/>
                </a:lnTo>
                <a:lnTo>
                  <a:pt x="938191" y="0"/>
                </a:lnTo>
                <a:lnTo>
                  <a:pt x="0" y="0"/>
                </a:lnTo>
                <a:lnTo>
                  <a:pt x="0" y="280420"/>
                </a:lnTo>
                <a:close/>
              </a:path>
            </a:pathLst>
          </a:custGeom>
          <a:ln w="41883">
            <a:solidFill>
              <a:srgbClr val="7AF4F9"/>
            </a:solidFill>
          </a:ln>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6758363" y="2413397"/>
            <a:ext cx="31190" cy="71622"/>
          </a:xfrm>
          <a:custGeom>
            <a:avLst/>
            <a:gdLst/>
            <a:ahLst/>
            <a:cxnLst/>
            <a:rect l="l" t="t" r="r" b="b"/>
            <a:pathLst>
              <a:path w="68580" h="157479">
                <a:moveTo>
                  <a:pt x="0" y="156927"/>
                </a:moveTo>
                <a:lnTo>
                  <a:pt x="68364" y="156927"/>
                </a:lnTo>
                <a:lnTo>
                  <a:pt x="68364" y="0"/>
                </a:lnTo>
                <a:lnTo>
                  <a:pt x="0" y="0"/>
                </a:lnTo>
                <a:lnTo>
                  <a:pt x="0" y="156927"/>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6773911" y="2413397"/>
            <a:ext cx="15595" cy="71622"/>
          </a:xfrm>
          <a:custGeom>
            <a:avLst/>
            <a:gdLst/>
            <a:ahLst/>
            <a:cxnLst/>
            <a:rect l="l" t="t" r="r" b="b"/>
            <a:pathLst>
              <a:path w="34290" h="157479">
                <a:moveTo>
                  <a:pt x="0" y="156927"/>
                </a:moveTo>
                <a:lnTo>
                  <a:pt x="34176" y="156927"/>
                </a:lnTo>
                <a:lnTo>
                  <a:pt x="34176" y="0"/>
                </a:lnTo>
                <a:lnTo>
                  <a:pt x="0" y="0"/>
                </a:lnTo>
                <a:lnTo>
                  <a:pt x="0" y="156927"/>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6807318" y="2386800"/>
            <a:ext cx="31190" cy="98192"/>
          </a:xfrm>
          <a:custGeom>
            <a:avLst/>
            <a:gdLst/>
            <a:ahLst/>
            <a:cxnLst/>
            <a:rect l="l" t="t" r="r" b="b"/>
            <a:pathLst>
              <a:path w="68580" h="215900">
                <a:moveTo>
                  <a:pt x="0" y="215407"/>
                </a:moveTo>
                <a:lnTo>
                  <a:pt x="68364" y="215407"/>
                </a:lnTo>
                <a:lnTo>
                  <a:pt x="68364" y="0"/>
                </a:lnTo>
                <a:lnTo>
                  <a:pt x="0" y="0"/>
                </a:lnTo>
                <a:lnTo>
                  <a:pt x="0" y="215407"/>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6822862" y="2386800"/>
            <a:ext cx="15595" cy="98192"/>
          </a:xfrm>
          <a:custGeom>
            <a:avLst/>
            <a:gdLst/>
            <a:ahLst/>
            <a:cxnLst/>
            <a:rect l="l" t="t" r="r" b="b"/>
            <a:pathLst>
              <a:path w="34290" h="215900">
                <a:moveTo>
                  <a:pt x="0" y="215407"/>
                </a:moveTo>
                <a:lnTo>
                  <a:pt x="34187" y="215407"/>
                </a:lnTo>
                <a:lnTo>
                  <a:pt x="34187" y="0"/>
                </a:lnTo>
                <a:lnTo>
                  <a:pt x="0" y="0"/>
                </a:lnTo>
                <a:lnTo>
                  <a:pt x="0" y="215407"/>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7" name="object 27"/>
          <p:cNvSpPr/>
          <p:nvPr/>
        </p:nvSpPr>
        <p:spPr>
          <a:xfrm>
            <a:off x="6856321" y="2396439"/>
            <a:ext cx="31190" cy="88373"/>
          </a:xfrm>
          <a:custGeom>
            <a:avLst/>
            <a:gdLst/>
            <a:ahLst/>
            <a:cxnLst/>
            <a:rect l="l" t="t" r="r" b="b"/>
            <a:pathLst>
              <a:path w="68580" h="194310">
                <a:moveTo>
                  <a:pt x="0" y="194213"/>
                </a:moveTo>
                <a:lnTo>
                  <a:pt x="68364" y="194213"/>
                </a:lnTo>
                <a:lnTo>
                  <a:pt x="68364" y="0"/>
                </a:lnTo>
                <a:lnTo>
                  <a:pt x="0" y="0"/>
                </a:lnTo>
                <a:lnTo>
                  <a:pt x="0" y="194213"/>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8" name="object 28"/>
          <p:cNvSpPr/>
          <p:nvPr/>
        </p:nvSpPr>
        <p:spPr>
          <a:xfrm>
            <a:off x="6871869" y="2396439"/>
            <a:ext cx="15595" cy="88373"/>
          </a:xfrm>
          <a:custGeom>
            <a:avLst/>
            <a:gdLst/>
            <a:ahLst/>
            <a:cxnLst/>
            <a:rect l="l" t="t" r="r" b="b"/>
            <a:pathLst>
              <a:path w="34290" h="194310">
                <a:moveTo>
                  <a:pt x="0" y="194213"/>
                </a:moveTo>
                <a:lnTo>
                  <a:pt x="34176" y="194213"/>
                </a:lnTo>
                <a:lnTo>
                  <a:pt x="34176" y="0"/>
                </a:lnTo>
                <a:lnTo>
                  <a:pt x="0" y="0"/>
                </a:lnTo>
                <a:lnTo>
                  <a:pt x="0" y="194213"/>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29" name="object 29"/>
          <p:cNvSpPr/>
          <p:nvPr/>
        </p:nvSpPr>
        <p:spPr>
          <a:xfrm>
            <a:off x="6905323" y="2362480"/>
            <a:ext cx="31190" cy="122450"/>
          </a:xfrm>
          <a:custGeom>
            <a:avLst/>
            <a:gdLst/>
            <a:ahLst/>
            <a:cxnLst/>
            <a:rect l="l" t="t" r="r" b="b"/>
            <a:pathLst>
              <a:path w="68580" h="269239">
                <a:moveTo>
                  <a:pt x="0" y="268881"/>
                </a:moveTo>
                <a:lnTo>
                  <a:pt x="68364" y="268881"/>
                </a:lnTo>
                <a:lnTo>
                  <a:pt x="68364" y="0"/>
                </a:lnTo>
                <a:lnTo>
                  <a:pt x="0" y="0"/>
                </a:lnTo>
                <a:lnTo>
                  <a:pt x="0" y="268881"/>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0" name="object 30"/>
          <p:cNvSpPr/>
          <p:nvPr/>
        </p:nvSpPr>
        <p:spPr>
          <a:xfrm>
            <a:off x="6920868" y="2362480"/>
            <a:ext cx="15595" cy="122450"/>
          </a:xfrm>
          <a:custGeom>
            <a:avLst/>
            <a:gdLst/>
            <a:ahLst/>
            <a:cxnLst/>
            <a:rect l="l" t="t" r="r" b="b"/>
            <a:pathLst>
              <a:path w="34290" h="269239">
                <a:moveTo>
                  <a:pt x="0" y="268881"/>
                </a:moveTo>
                <a:lnTo>
                  <a:pt x="34187" y="268881"/>
                </a:lnTo>
                <a:lnTo>
                  <a:pt x="34187" y="0"/>
                </a:lnTo>
                <a:lnTo>
                  <a:pt x="0" y="0"/>
                </a:lnTo>
                <a:lnTo>
                  <a:pt x="0" y="268881"/>
                </a:lnTo>
                <a:close/>
              </a:path>
            </a:pathLst>
          </a:custGeom>
          <a:solidFill>
            <a:srgbClr val="262F68"/>
          </a:solidFill>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6779492" y="2337108"/>
            <a:ext cx="135158" cy="49096"/>
          </a:xfrm>
          <a:custGeom>
            <a:avLst/>
            <a:gdLst/>
            <a:ahLst/>
            <a:cxnLst/>
            <a:rect l="l" t="t" r="r" b="b"/>
            <a:pathLst>
              <a:path w="297180" h="107950">
                <a:moveTo>
                  <a:pt x="297184" y="0"/>
                </a:moveTo>
                <a:lnTo>
                  <a:pt x="198779" y="72961"/>
                </a:lnTo>
                <a:lnTo>
                  <a:pt x="100373" y="54343"/>
                </a:lnTo>
                <a:lnTo>
                  <a:pt x="0" y="107546"/>
                </a:lnTo>
              </a:path>
            </a:pathLst>
          </a:custGeom>
          <a:ln w="31412">
            <a:solidFill>
              <a:srgbClr val="14296B"/>
            </a:solidFill>
          </a:ln>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6902866" y="2334616"/>
            <a:ext cx="15884" cy="14729"/>
          </a:xfrm>
          <a:custGeom>
            <a:avLst/>
            <a:gdLst/>
            <a:ahLst/>
            <a:cxnLst/>
            <a:rect l="l" t="t" r="r" b="b"/>
            <a:pathLst>
              <a:path w="34925" h="32385">
                <a:moveTo>
                  <a:pt x="0" y="1518"/>
                </a:moveTo>
                <a:lnTo>
                  <a:pt x="34375" y="0"/>
                </a:lnTo>
                <a:lnTo>
                  <a:pt x="21486" y="32124"/>
                </a:lnTo>
              </a:path>
            </a:pathLst>
          </a:custGeom>
          <a:ln w="31412">
            <a:solidFill>
              <a:srgbClr val="14296B"/>
            </a:solidFill>
          </a:ln>
        </p:spPr>
        <p:txBody>
          <a:bodyPr wrap="square" lIns="0" tIns="0" rIns="0" bIns="0" rtlCol="0"/>
          <a:lstStyle/>
          <a:p>
            <a:pPr defTabSz="415869"/>
            <a:endParaRPr sz="819">
              <a:solidFill>
                <a:prstClr val="black"/>
              </a:solidFill>
              <a:latin typeface="Calibri"/>
            </a:endParaRPr>
          </a:p>
        </p:txBody>
      </p:sp>
      <p:sp>
        <p:nvSpPr>
          <p:cNvPr id="33" name="object 33"/>
          <p:cNvSpPr txBox="1"/>
          <p:nvPr/>
        </p:nvSpPr>
        <p:spPr>
          <a:xfrm>
            <a:off x="567019" y="3157376"/>
            <a:ext cx="8195810" cy="229329"/>
          </a:xfrm>
          <a:prstGeom prst="rect">
            <a:avLst/>
          </a:prstGeom>
          <a:solidFill>
            <a:srgbClr val="7AF4F9"/>
          </a:solidFill>
        </p:spPr>
        <p:txBody>
          <a:bodyPr vert="horz" wrap="square" lIns="0" tIns="21371" rIns="0" bIns="0" rtlCol="0">
            <a:spAutoFit/>
          </a:bodyPr>
          <a:lstStyle/>
          <a:p>
            <a:pPr marL="6065" algn="ctr" defTabSz="415869">
              <a:spcBef>
                <a:spcPts val="168"/>
              </a:spcBef>
            </a:pPr>
            <a:r>
              <a:rPr sz="1350" b="1" spc="39" dirty="0">
                <a:solidFill>
                  <a:srgbClr val="14296B"/>
                </a:solidFill>
                <a:latin typeface="Arial"/>
                <a:cs typeface="Arial"/>
              </a:rPr>
              <a:t>Follower </a:t>
            </a:r>
            <a:r>
              <a:rPr sz="1350" b="1" spc="32" dirty="0">
                <a:solidFill>
                  <a:srgbClr val="14296B"/>
                </a:solidFill>
                <a:latin typeface="Arial"/>
                <a:cs typeface="Arial"/>
              </a:rPr>
              <a:t>Insights</a:t>
            </a:r>
            <a:r>
              <a:rPr sz="1350" b="1" spc="150" dirty="0">
                <a:solidFill>
                  <a:srgbClr val="14296B"/>
                </a:solidFill>
                <a:latin typeface="Arial"/>
                <a:cs typeface="Arial"/>
              </a:rPr>
              <a:t> </a:t>
            </a:r>
            <a:r>
              <a:rPr sz="1350" b="1" spc="64" dirty="0">
                <a:solidFill>
                  <a:srgbClr val="14296B"/>
                </a:solidFill>
                <a:latin typeface="Arial"/>
                <a:cs typeface="Arial"/>
              </a:rPr>
              <a:t>Data</a:t>
            </a:r>
            <a:endParaRPr sz="1350" dirty="0">
              <a:solidFill>
                <a:prstClr val="black"/>
              </a:solidFill>
              <a:latin typeface="Arial"/>
              <a:cs typeface="Arial"/>
            </a:endParaRPr>
          </a:p>
        </p:txBody>
      </p:sp>
      <p:sp>
        <p:nvSpPr>
          <p:cNvPr id="34" name="object 34"/>
          <p:cNvSpPr txBox="1"/>
          <p:nvPr/>
        </p:nvSpPr>
        <p:spPr>
          <a:xfrm>
            <a:off x="6016680" y="3718950"/>
            <a:ext cx="1489529" cy="212998"/>
          </a:xfrm>
          <a:prstGeom prst="rect">
            <a:avLst/>
          </a:prstGeom>
        </p:spPr>
        <p:txBody>
          <a:bodyPr vert="horz" wrap="square" lIns="0" tIns="5198" rIns="0" bIns="0" rtlCol="0">
            <a:spAutoFit/>
          </a:bodyPr>
          <a:lstStyle/>
          <a:p>
            <a:pPr marL="5776" defTabSz="415869">
              <a:spcBef>
                <a:spcPts val="41"/>
              </a:spcBef>
            </a:pPr>
            <a:r>
              <a:rPr sz="1350" b="1" spc="41" dirty="0">
                <a:solidFill>
                  <a:srgbClr val="14296B"/>
                </a:solidFill>
                <a:latin typeface="Arial"/>
                <a:cs typeface="Arial"/>
              </a:rPr>
              <a:t>Impression</a:t>
            </a:r>
            <a:endParaRPr sz="1350" dirty="0">
              <a:solidFill>
                <a:prstClr val="black"/>
              </a:solidFill>
              <a:latin typeface="Arial"/>
              <a:cs typeface="Arial"/>
            </a:endParaRPr>
          </a:p>
        </p:txBody>
      </p:sp>
      <p:sp>
        <p:nvSpPr>
          <p:cNvPr id="35" name="object 35"/>
          <p:cNvSpPr txBox="1"/>
          <p:nvPr/>
        </p:nvSpPr>
        <p:spPr>
          <a:xfrm>
            <a:off x="6016679" y="4190443"/>
            <a:ext cx="886186" cy="212998"/>
          </a:xfrm>
          <a:prstGeom prst="rect">
            <a:avLst/>
          </a:prstGeom>
        </p:spPr>
        <p:txBody>
          <a:bodyPr vert="horz" wrap="square" lIns="0" tIns="5198" rIns="0" bIns="0" rtlCol="0">
            <a:spAutoFit/>
          </a:bodyPr>
          <a:lstStyle/>
          <a:p>
            <a:pPr marL="5776" defTabSz="415869">
              <a:spcBef>
                <a:spcPts val="41"/>
              </a:spcBef>
            </a:pPr>
            <a:r>
              <a:rPr sz="1350" b="1" spc="52" dirty="0">
                <a:solidFill>
                  <a:srgbClr val="14296B"/>
                </a:solidFill>
                <a:latin typeface="Arial"/>
                <a:cs typeface="Arial"/>
              </a:rPr>
              <a:t>Reach</a:t>
            </a:r>
            <a:endParaRPr sz="1350" dirty="0">
              <a:solidFill>
                <a:prstClr val="black"/>
              </a:solidFill>
              <a:latin typeface="Arial"/>
              <a:cs typeface="Arial"/>
            </a:endParaRPr>
          </a:p>
        </p:txBody>
      </p:sp>
      <p:sp>
        <p:nvSpPr>
          <p:cNvPr id="36" name="object 36"/>
          <p:cNvSpPr txBox="1"/>
          <p:nvPr/>
        </p:nvSpPr>
        <p:spPr>
          <a:xfrm>
            <a:off x="6016679" y="4661936"/>
            <a:ext cx="1255850" cy="212998"/>
          </a:xfrm>
          <a:prstGeom prst="rect">
            <a:avLst/>
          </a:prstGeom>
        </p:spPr>
        <p:txBody>
          <a:bodyPr vert="horz" wrap="square" lIns="0" tIns="5198" rIns="0" bIns="0" rtlCol="0">
            <a:spAutoFit/>
          </a:bodyPr>
          <a:lstStyle/>
          <a:p>
            <a:pPr marL="5776" defTabSz="415869">
              <a:spcBef>
                <a:spcPts val="41"/>
              </a:spcBef>
            </a:pPr>
            <a:r>
              <a:rPr sz="1350" b="1" spc="37" dirty="0">
                <a:solidFill>
                  <a:srgbClr val="14296B"/>
                </a:solidFill>
                <a:latin typeface="Arial"/>
                <a:cs typeface="Arial"/>
              </a:rPr>
              <a:t>Website</a:t>
            </a:r>
            <a:r>
              <a:rPr sz="1350" b="1" spc="62" dirty="0">
                <a:solidFill>
                  <a:srgbClr val="14296B"/>
                </a:solidFill>
                <a:latin typeface="Arial"/>
                <a:cs typeface="Arial"/>
              </a:rPr>
              <a:t> </a:t>
            </a:r>
            <a:r>
              <a:rPr sz="1350" b="1" spc="48" dirty="0">
                <a:solidFill>
                  <a:srgbClr val="14296B"/>
                </a:solidFill>
                <a:latin typeface="Arial"/>
                <a:cs typeface="Arial"/>
              </a:rPr>
              <a:t>Click</a:t>
            </a:r>
            <a:endParaRPr sz="1350" dirty="0">
              <a:solidFill>
                <a:prstClr val="black"/>
              </a:solidFill>
              <a:latin typeface="Arial"/>
              <a:cs typeface="Arial"/>
            </a:endParaRPr>
          </a:p>
        </p:txBody>
      </p:sp>
      <p:sp>
        <p:nvSpPr>
          <p:cNvPr id="37" name="object 37"/>
          <p:cNvSpPr txBox="1"/>
          <p:nvPr/>
        </p:nvSpPr>
        <p:spPr>
          <a:xfrm>
            <a:off x="6016680" y="5133428"/>
            <a:ext cx="919783" cy="212998"/>
          </a:xfrm>
          <a:prstGeom prst="rect">
            <a:avLst/>
          </a:prstGeom>
        </p:spPr>
        <p:txBody>
          <a:bodyPr vert="horz" wrap="square" lIns="0" tIns="5198" rIns="0" bIns="0" rtlCol="0">
            <a:spAutoFit/>
          </a:bodyPr>
          <a:lstStyle/>
          <a:p>
            <a:pPr marL="5776" defTabSz="415869">
              <a:spcBef>
                <a:spcPts val="41"/>
              </a:spcBef>
            </a:pPr>
            <a:r>
              <a:rPr sz="1350" b="1" spc="44" dirty="0">
                <a:solidFill>
                  <a:srgbClr val="14296B"/>
                </a:solidFill>
                <a:latin typeface="Arial"/>
                <a:cs typeface="Arial"/>
              </a:rPr>
              <a:t>Followers</a:t>
            </a:r>
            <a:endParaRPr sz="1350" dirty="0">
              <a:solidFill>
                <a:prstClr val="black"/>
              </a:solidFill>
              <a:latin typeface="Arial"/>
              <a:cs typeface="Arial"/>
            </a:endParaRPr>
          </a:p>
        </p:txBody>
      </p:sp>
      <p:sp>
        <p:nvSpPr>
          <p:cNvPr id="38" name="object 38"/>
          <p:cNvSpPr txBox="1"/>
          <p:nvPr/>
        </p:nvSpPr>
        <p:spPr>
          <a:xfrm>
            <a:off x="696664" y="3754486"/>
            <a:ext cx="1499440" cy="212998"/>
          </a:xfrm>
          <a:prstGeom prst="rect">
            <a:avLst/>
          </a:prstGeom>
        </p:spPr>
        <p:txBody>
          <a:bodyPr vert="horz" wrap="square" lIns="0" tIns="5198" rIns="0" bIns="0" rtlCol="0">
            <a:spAutoFit/>
          </a:bodyPr>
          <a:lstStyle/>
          <a:p>
            <a:pPr marL="5776" defTabSz="415869">
              <a:spcBef>
                <a:spcPts val="41"/>
              </a:spcBef>
            </a:pPr>
            <a:r>
              <a:rPr sz="1350" spc="23" dirty="0">
                <a:solidFill>
                  <a:srgbClr val="14296B"/>
                </a:solidFill>
                <a:latin typeface="Arial"/>
                <a:cs typeface="Arial"/>
              </a:rPr>
              <a:t>Age</a:t>
            </a:r>
            <a:r>
              <a:rPr sz="1350" spc="59" dirty="0">
                <a:solidFill>
                  <a:srgbClr val="14296B"/>
                </a:solidFill>
                <a:latin typeface="Arial"/>
                <a:cs typeface="Arial"/>
              </a:rPr>
              <a:t> </a:t>
            </a:r>
            <a:r>
              <a:rPr sz="1350" spc="34" dirty="0">
                <a:solidFill>
                  <a:srgbClr val="14296B"/>
                </a:solidFill>
                <a:latin typeface="Arial"/>
                <a:cs typeface="Arial"/>
              </a:rPr>
              <a:t>Range</a:t>
            </a:r>
            <a:endParaRPr sz="1350" dirty="0">
              <a:solidFill>
                <a:prstClr val="black"/>
              </a:solidFill>
              <a:latin typeface="Arial"/>
              <a:cs typeface="Arial"/>
            </a:endParaRPr>
          </a:p>
        </p:txBody>
      </p:sp>
      <p:sp>
        <p:nvSpPr>
          <p:cNvPr id="39" name="object 39"/>
          <p:cNvSpPr/>
          <p:nvPr/>
        </p:nvSpPr>
        <p:spPr>
          <a:xfrm>
            <a:off x="904723" y="2640986"/>
            <a:ext cx="2274344" cy="260342"/>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graphicFrame>
        <p:nvGraphicFramePr>
          <p:cNvPr id="40" name="object 40"/>
          <p:cNvGraphicFramePr>
            <a:graphicFrameLocks noGrp="1"/>
          </p:cNvGraphicFramePr>
          <p:nvPr/>
        </p:nvGraphicFramePr>
        <p:xfrm>
          <a:off x="902342" y="2631463"/>
          <a:ext cx="2274576" cy="260207"/>
        </p:xfrm>
        <a:graphic>
          <a:graphicData uri="http://schemas.openxmlformats.org/drawingml/2006/table">
            <a:tbl>
              <a:tblPr firstRow="1" bandRow="1">
                <a:tableStyleId>{2D5ABB26-0587-4C30-8999-92F81FD0307C}</a:tableStyleId>
              </a:tblPr>
              <a:tblGrid>
                <a:gridCol w="1689760">
                  <a:extLst>
                    <a:ext uri="{9D8B030D-6E8A-4147-A177-3AD203B41FA5}">
                      <a16:colId xmlns:a16="http://schemas.microsoft.com/office/drawing/2014/main" val="20000"/>
                    </a:ext>
                  </a:extLst>
                </a:gridCol>
                <a:gridCol w="338472">
                  <a:extLst>
                    <a:ext uri="{9D8B030D-6E8A-4147-A177-3AD203B41FA5}">
                      <a16:colId xmlns:a16="http://schemas.microsoft.com/office/drawing/2014/main" val="20001"/>
                    </a:ext>
                  </a:extLst>
                </a:gridCol>
                <a:gridCol w="246344">
                  <a:extLst>
                    <a:ext uri="{9D8B030D-6E8A-4147-A177-3AD203B41FA5}">
                      <a16:colId xmlns:a16="http://schemas.microsoft.com/office/drawing/2014/main" val="20002"/>
                    </a:ext>
                  </a:extLst>
                </a:gridCol>
              </a:tblGrid>
              <a:tr h="260207">
                <a:tc>
                  <a:txBody>
                    <a:bodyPr/>
                    <a:lstStyle/>
                    <a:p>
                      <a:pPr>
                        <a:lnSpc>
                          <a:spcPct val="100000"/>
                        </a:lnSpc>
                      </a:pPr>
                      <a:endParaRPr sz="1000">
                        <a:latin typeface="Times New Roman"/>
                        <a:cs typeface="Times New Roman"/>
                      </a:endParaRPr>
                    </a:p>
                  </a:txBody>
                  <a:tcPr marL="0" marR="0" marT="0" marB="0">
                    <a:lnL w="12700">
                      <a:solidFill>
                        <a:srgbClr val="14296B"/>
                      </a:solidFill>
                      <a:prstDash val="solid"/>
                    </a:lnL>
                    <a:lnR w="53975">
                      <a:solidFill>
                        <a:srgbClr val="ED145B"/>
                      </a:solidFill>
                      <a:prstDash val="solid"/>
                    </a:lnR>
                    <a:lnT w="12700">
                      <a:solidFill>
                        <a:srgbClr val="14296B"/>
                      </a:solidFill>
                      <a:prstDash val="solid"/>
                    </a:lnT>
                    <a:lnB w="12700">
                      <a:solidFill>
                        <a:srgbClr val="14296B"/>
                      </a:solidFill>
                      <a:prstDash val="solid"/>
                    </a:lnB>
                  </a:tcPr>
                </a:tc>
                <a:tc>
                  <a:txBody>
                    <a:bodyPr/>
                    <a:lstStyle/>
                    <a:p>
                      <a:pPr>
                        <a:lnSpc>
                          <a:spcPct val="100000"/>
                        </a:lnSpc>
                      </a:pPr>
                      <a:endParaRPr sz="1000">
                        <a:latin typeface="Times New Roman"/>
                        <a:cs typeface="Times New Roman"/>
                      </a:endParaRPr>
                    </a:p>
                  </a:txBody>
                  <a:tcPr marL="0" marR="0" marT="0" marB="0">
                    <a:lnL w="53975">
                      <a:solidFill>
                        <a:srgbClr val="ED145B"/>
                      </a:solidFill>
                      <a:prstDash val="solid"/>
                    </a:lnL>
                    <a:lnR w="53975">
                      <a:solidFill>
                        <a:srgbClr val="ED145B"/>
                      </a:solidFill>
                      <a:prstDash val="solid"/>
                    </a:lnR>
                    <a:lnT w="53975">
                      <a:solidFill>
                        <a:srgbClr val="ED145B"/>
                      </a:solidFill>
                      <a:prstDash val="solid"/>
                    </a:lnT>
                    <a:lnB w="53975">
                      <a:solidFill>
                        <a:srgbClr val="ED145B"/>
                      </a:solidFill>
                      <a:prstDash val="solid"/>
                    </a:lnB>
                  </a:tcPr>
                </a:tc>
                <a:tc>
                  <a:txBody>
                    <a:bodyPr/>
                    <a:lstStyle/>
                    <a:p>
                      <a:pPr>
                        <a:lnSpc>
                          <a:spcPct val="100000"/>
                        </a:lnSpc>
                      </a:pPr>
                      <a:endParaRPr sz="1000">
                        <a:latin typeface="Times New Roman"/>
                        <a:cs typeface="Times New Roman"/>
                      </a:endParaRPr>
                    </a:p>
                  </a:txBody>
                  <a:tcPr marL="0" marR="0" marT="0" marB="0">
                    <a:lnL w="53975">
                      <a:solidFill>
                        <a:srgbClr val="ED145B"/>
                      </a:solidFill>
                      <a:prstDash val="solid"/>
                    </a:lnL>
                    <a:lnR w="12700">
                      <a:solidFill>
                        <a:srgbClr val="14296B"/>
                      </a:solidFill>
                      <a:prstDash val="solid"/>
                    </a:lnR>
                    <a:lnT w="12700">
                      <a:solidFill>
                        <a:srgbClr val="14296B"/>
                      </a:solidFill>
                      <a:prstDash val="solid"/>
                    </a:lnT>
                    <a:lnB w="12700">
                      <a:solidFill>
                        <a:srgbClr val="14296B"/>
                      </a:solidFill>
                      <a:prstDash val="solid"/>
                    </a:lnB>
                  </a:tcPr>
                </a:tc>
                <a:extLst>
                  <a:ext uri="{0D108BD9-81ED-4DB2-BD59-A6C34878D82A}">
                    <a16:rowId xmlns:a16="http://schemas.microsoft.com/office/drawing/2014/main" val="10000"/>
                  </a:ext>
                </a:extLst>
              </a:tr>
            </a:tbl>
          </a:graphicData>
        </a:graphic>
      </p:graphicFrame>
      <p:sp>
        <p:nvSpPr>
          <p:cNvPr id="41" name="object 41"/>
          <p:cNvSpPr/>
          <p:nvPr/>
        </p:nvSpPr>
        <p:spPr>
          <a:xfrm>
            <a:off x="794759" y="4100257"/>
            <a:ext cx="140934" cy="147287"/>
          </a:xfrm>
          <a:custGeom>
            <a:avLst/>
            <a:gdLst/>
            <a:ahLst/>
            <a:cxnLst/>
            <a:rect l="l" t="t" r="r" b="b"/>
            <a:pathLst>
              <a:path w="309880" h="323850">
                <a:moveTo>
                  <a:pt x="95410" y="276159"/>
                </a:moveTo>
                <a:lnTo>
                  <a:pt x="93703" y="277865"/>
                </a:lnTo>
                <a:lnTo>
                  <a:pt x="86219" y="285573"/>
                </a:lnTo>
                <a:lnTo>
                  <a:pt x="78888" y="293438"/>
                </a:lnTo>
                <a:lnTo>
                  <a:pt x="64395" y="309309"/>
                </a:lnTo>
                <a:lnTo>
                  <a:pt x="95431" y="321812"/>
                </a:lnTo>
                <a:lnTo>
                  <a:pt x="130196" y="323492"/>
                </a:lnTo>
                <a:lnTo>
                  <a:pt x="165002" y="314681"/>
                </a:lnTo>
                <a:lnTo>
                  <a:pt x="196161" y="295708"/>
                </a:lnTo>
                <a:lnTo>
                  <a:pt x="209779" y="282227"/>
                </a:lnTo>
                <a:lnTo>
                  <a:pt x="213383" y="277335"/>
                </a:lnTo>
                <a:lnTo>
                  <a:pt x="133553" y="277335"/>
                </a:lnTo>
                <a:lnTo>
                  <a:pt x="102824" y="277101"/>
                </a:lnTo>
                <a:lnTo>
                  <a:pt x="99871" y="276494"/>
                </a:lnTo>
                <a:lnTo>
                  <a:pt x="95410" y="276159"/>
                </a:lnTo>
                <a:close/>
              </a:path>
              <a:path w="309880" h="323850">
                <a:moveTo>
                  <a:pt x="228356" y="123545"/>
                </a:moveTo>
                <a:lnTo>
                  <a:pt x="135116" y="123545"/>
                </a:lnTo>
                <a:lnTo>
                  <a:pt x="163337" y="136168"/>
                </a:lnTo>
                <a:lnTo>
                  <a:pt x="183671" y="157811"/>
                </a:lnTo>
                <a:lnTo>
                  <a:pt x="194449" y="185816"/>
                </a:lnTo>
                <a:lnTo>
                  <a:pt x="194004" y="217522"/>
                </a:lnTo>
                <a:lnTo>
                  <a:pt x="182087" y="245648"/>
                </a:lnTo>
                <a:lnTo>
                  <a:pt x="160955" y="266218"/>
                </a:lnTo>
                <a:lnTo>
                  <a:pt x="133553" y="277335"/>
                </a:lnTo>
                <a:lnTo>
                  <a:pt x="213383" y="277335"/>
                </a:lnTo>
                <a:lnTo>
                  <a:pt x="220935" y="267080"/>
                </a:lnTo>
                <a:lnTo>
                  <a:pt x="229586" y="250276"/>
                </a:lnTo>
                <a:lnTo>
                  <a:pt x="235689" y="231825"/>
                </a:lnTo>
                <a:lnTo>
                  <a:pt x="239691" y="204507"/>
                </a:lnTo>
                <a:lnTo>
                  <a:pt x="238098" y="178578"/>
                </a:lnTo>
                <a:lnTo>
                  <a:pt x="231458" y="154388"/>
                </a:lnTo>
                <a:lnTo>
                  <a:pt x="220317" y="132289"/>
                </a:lnTo>
                <a:lnTo>
                  <a:pt x="228356" y="123545"/>
                </a:lnTo>
                <a:close/>
              </a:path>
              <a:path w="309880" h="323850">
                <a:moveTo>
                  <a:pt x="112283" y="76705"/>
                </a:moveTo>
                <a:lnTo>
                  <a:pt x="54306" y="96623"/>
                </a:lnTo>
                <a:lnTo>
                  <a:pt x="8263" y="154559"/>
                </a:lnTo>
                <a:lnTo>
                  <a:pt x="0" y="193009"/>
                </a:lnTo>
                <a:lnTo>
                  <a:pt x="227" y="212350"/>
                </a:lnTo>
                <a:lnTo>
                  <a:pt x="3469" y="231098"/>
                </a:lnTo>
                <a:lnTo>
                  <a:pt x="9749" y="249386"/>
                </a:lnTo>
                <a:lnTo>
                  <a:pt x="19088" y="267342"/>
                </a:lnTo>
                <a:lnTo>
                  <a:pt x="30544" y="258568"/>
                </a:lnTo>
                <a:lnTo>
                  <a:pt x="47558" y="223323"/>
                </a:lnTo>
                <a:lnTo>
                  <a:pt x="45718" y="182195"/>
                </a:lnTo>
                <a:lnTo>
                  <a:pt x="63588" y="147546"/>
                </a:lnTo>
                <a:lnTo>
                  <a:pt x="95332" y="125841"/>
                </a:lnTo>
                <a:lnTo>
                  <a:pt x="135116" y="123545"/>
                </a:lnTo>
                <a:lnTo>
                  <a:pt x="228356" y="123545"/>
                </a:lnTo>
                <a:lnTo>
                  <a:pt x="253954" y="95703"/>
                </a:lnTo>
                <a:lnTo>
                  <a:pt x="184018" y="95693"/>
                </a:lnTo>
                <a:lnTo>
                  <a:pt x="178245" y="92384"/>
                </a:lnTo>
                <a:lnTo>
                  <a:pt x="156861" y="82598"/>
                </a:lnTo>
                <a:lnTo>
                  <a:pt x="134850" y="77343"/>
                </a:lnTo>
                <a:lnTo>
                  <a:pt x="112283" y="76705"/>
                </a:lnTo>
                <a:close/>
              </a:path>
              <a:path w="309880" h="323850">
                <a:moveTo>
                  <a:pt x="305338" y="87850"/>
                </a:moveTo>
                <a:lnTo>
                  <a:pt x="261175" y="87850"/>
                </a:lnTo>
                <a:lnTo>
                  <a:pt x="266002" y="139733"/>
                </a:lnTo>
                <a:lnTo>
                  <a:pt x="282965" y="138302"/>
                </a:lnTo>
                <a:lnTo>
                  <a:pt x="290993" y="137722"/>
                </a:lnTo>
                <a:lnTo>
                  <a:pt x="298891" y="137419"/>
                </a:lnTo>
                <a:lnTo>
                  <a:pt x="306974" y="137304"/>
                </a:lnTo>
                <a:lnTo>
                  <a:pt x="309383" y="134330"/>
                </a:lnTo>
                <a:lnTo>
                  <a:pt x="308618" y="125841"/>
                </a:lnTo>
                <a:lnTo>
                  <a:pt x="305985" y="95693"/>
                </a:lnTo>
                <a:lnTo>
                  <a:pt x="305338" y="87850"/>
                </a:lnTo>
                <a:close/>
              </a:path>
              <a:path w="309880" h="323850">
                <a:moveTo>
                  <a:pt x="185711" y="0"/>
                </a:moveTo>
                <a:lnTo>
                  <a:pt x="181449" y="44721"/>
                </a:lnTo>
                <a:lnTo>
                  <a:pt x="230987" y="50082"/>
                </a:lnTo>
                <a:lnTo>
                  <a:pt x="210781" y="70933"/>
                </a:lnTo>
                <a:lnTo>
                  <a:pt x="201308" y="80814"/>
                </a:lnTo>
                <a:lnTo>
                  <a:pt x="192130" y="90646"/>
                </a:lnTo>
                <a:lnTo>
                  <a:pt x="187502" y="95693"/>
                </a:lnTo>
                <a:lnTo>
                  <a:pt x="184036" y="95703"/>
                </a:lnTo>
                <a:lnTo>
                  <a:pt x="253964" y="95693"/>
                </a:lnTo>
                <a:lnTo>
                  <a:pt x="261175" y="87850"/>
                </a:lnTo>
                <a:lnTo>
                  <a:pt x="305338" y="87850"/>
                </a:lnTo>
                <a:lnTo>
                  <a:pt x="303946" y="70933"/>
                </a:lnTo>
                <a:lnTo>
                  <a:pt x="301886" y="44721"/>
                </a:lnTo>
                <a:lnTo>
                  <a:pt x="299456" y="12826"/>
                </a:lnTo>
                <a:lnTo>
                  <a:pt x="297006" y="10900"/>
                </a:lnTo>
                <a:lnTo>
                  <a:pt x="185711"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737015" y="4135882"/>
            <a:ext cx="108588" cy="163460"/>
          </a:xfrm>
          <a:custGeom>
            <a:avLst/>
            <a:gdLst/>
            <a:ahLst/>
            <a:cxnLst/>
            <a:rect l="l" t="t" r="r" b="b"/>
            <a:pathLst>
              <a:path w="238760" h="359409">
                <a:moveTo>
                  <a:pt x="136746" y="0"/>
                </a:moveTo>
                <a:lnTo>
                  <a:pt x="88966" y="1771"/>
                </a:lnTo>
                <a:lnTo>
                  <a:pt x="47709" y="21674"/>
                </a:lnTo>
                <a:lnTo>
                  <a:pt x="16783" y="55546"/>
                </a:lnTo>
                <a:lnTo>
                  <a:pt x="0" y="99222"/>
                </a:lnTo>
                <a:lnTo>
                  <a:pt x="1169" y="148539"/>
                </a:lnTo>
                <a:lnTo>
                  <a:pt x="30894" y="207727"/>
                </a:lnTo>
                <a:lnTo>
                  <a:pt x="86904" y="241291"/>
                </a:lnTo>
                <a:lnTo>
                  <a:pt x="93469" y="243259"/>
                </a:lnTo>
                <a:lnTo>
                  <a:pt x="97166" y="245709"/>
                </a:lnTo>
                <a:lnTo>
                  <a:pt x="95480" y="256986"/>
                </a:lnTo>
                <a:lnTo>
                  <a:pt x="95930" y="260787"/>
                </a:lnTo>
                <a:lnTo>
                  <a:pt x="95930" y="265866"/>
                </a:lnTo>
                <a:lnTo>
                  <a:pt x="47146" y="265866"/>
                </a:lnTo>
                <a:lnTo>
                  <a:pt x="47146" y="311466"/>
                </a:lnTo>
                <a:lnTo>
                  <a:pt x="96276" y="311466"/>
                </a:lnTo>
                <a:lnTo>
                  <a:pt x="96276" y="358962"/>
                </a:lnTo>
                <a:lnTo>
                  <a:pt x="140725" y="358962"/>
                </a:lnTo>
                <a:lnTo>
                  <a:pt x="140725" y="310796"/>
                </a:lnTo>
                <a:lnTo>
                  <a:pt x="189058" y="310796"/>
                </a:lnTo>
                <a:lnTo>
                  <a:pt x="189004" y="301337"/>
                </a:lnTo>
                <a:lnTo>
                  <a:pt x="188948" y="283442"/>
                </a:lnTo>
                <a:lnTo>
                  <a:pt x="189194" y="274766"/>
                </a:lnTo>
                <a:lnTo>
                  <a:pt x="189540" y="267237"/>
                </a:lnTo>
                <a:lnTo>
                  <a:pt x="187446" y="265463"/>
                </a:lnTo>
                <a:lnTo>
                  <a:pt x="160593" y="265463"/>
                </a:lnTo>
                <a:lnTo>
                  <a:pt x="141562" y="265353"/>
                </a:lnTo>
                <a:lnTo>
                  <a:pt x="140184" y="253974"/>
                </a:lnTo>
                <a:lnTo>
                  <a:pt x="140535" y="247425"/>
                </a:lnTo>
                <a:lnTo>
                  <a:pt x="143098" y="243953"/>
                </a:lnTo>
                <a:lnTo>
                  <a:pt x="148358" y="241804"/>
                </a:lnTo>
                <a:lnTo>
                  <a:pt x="183315" y="226050"/>
                </a:lnTo>
                <a:lnTo>
                  <a:pt x="209885" y="202835"/>
                </a:lnTo>
                <a:lnTo>
                  <a:pt x="211300" y="200446"/>
                </a:lnTo>
                <a:lnTo>
                  <a:pt x="120617" y="200446"/>
                </a:lnTo>
                <a:lnTo>
                  <a:pt x="99909" y="197815"/>
                </a:lnTo>
                <a:lnTo>
                  <a:pt x="72669" y="184629"/>
                </a:lnTo>
                <a:lnTo>
                  <a:pt x="53259" y="162547"/>
                </a:lnTo>
                <a:lnTo>
                  <a:pt x="43307" y="134532"/>
                </a:lnTo>
                <a:lnTo>
                  <a:pt x="44445" y="103546"/>
                </a:lnTo>
                <a:lnTo>
                  <a:pt x="56721" y="75924"/>
                </a:lnTo>
                <a:lnTo>
                  <a:pt x="77611" y="55957"/>
                </a:lnTo>
                <a:lnTo>
                  <a:pt x="104486" y="45291"/>
                </a:lnTo>
                <a:lnTo>
                  <a:pt x="143476" y="45291"/>
                </a:lnTo>
                <a:lnTo>
                  <a:pt x="145457" y="43328"/>
                </a:lnTo>
                <a:lnTo>
                  <a:pt x="152685" y="35871"/>
                </a:lnTo>
                <a:lnTo>
                  <a:pt x="159876" y="28054"/>
                </a:lnTo>
                <a:lnTo>
                  <a:pt x="175111" y="11099"/>
                </a:lnTo>
                <a:lnTo>
                  <a:pt x="165625" y="8113"/>
                </a:lnTo>
                <a:lnTo>
                  <a:pt x="156097" y="5007"/>
                </a:lnTo>
                <a:lnTo>
                  <a:pt x="146485" y="2173"/>
                </a:lnTo>
                <a:lnTo>
                  <a:pt x="136746" y="0"/>
                </a:lnTo>
                <a:close/>
              </a:path>
              <a:path w="238760" h="359409">
                <a:moveTo>
                  <a:pt x="186859" y="264965"/>
                </a:moveTo>
                <a:lnTo>
                  <a:pt x="179812" y="265227"/>
                </a:lnTo>
                <a:lnTo>
                  <a:pt x="170193" y="265441"/>
                </a:lnTo>
                <a:lnTo>
                  <a:pt x="160593" y="265463"/>
                </a:lnTo>
                <a:lnTo>
                  <a:pt x="187446" y="265463"/>
                </a:lnTo>
                <a:lnTo>
                  <a:pt x="186859" y="264965"/>
                </a:lnTo>
                <a:close/>
              </a:path>
              <a:path w="238760" h="359409">
                <a:moveTo>
                  <a:pt x="218816" y="54521"/>
                </a:moveTo>
                <a:lnTo>
                  <a:pt x="188684" y="84363"/>
                </a:lnTo>
                <a:lnTo>
                  <a:pt x="188259" y="90608"/>
                </a:lnTo>
                <a:lnTo>
                  <a:pt x="189885" y="97913"/>
                </a:lnTo>
                <a:lnTo>
                  <a:pt x="194220" y="118968"/>
                </a:lnTo>
                <a:lnTo>
                  <a:pt x="185888" y="157832"/>
                </a:lnTo>
                <a:lnTo>
                  <a:pt x="157640" y="189132"/>
                </a:lnTo>
                <a:lnTo>
                  <a:pt x="120617" y="200446"/>
                </a:lnTo>
                <a:lnTo>
                  <a:pt x="211300" y="200446"/>
                </a:lnTo>
                <a:lnTo>
                  <a:pt x="228012" y="172228"/>
                </a:lnTo>
                <a:lnTo>
                  <a:pt x="237643" y="134299"/>
                </a:lnTo>
                <a:lnTo>
                  <a:pt x="238427" y="113838"/>
                </a:lnTo>
                <a:lnTo>
                  <a:pt x="235486" y="93845"/>
                </a:lnTo>
                <a:lnTo>
                  <a:pt x="228917" y="74134"/>
                </a:lnTo>
                <a:lnTo>
                  <a:pt x="218816" y="54521"/>
                </a:lnTo>
                <a:close/>
              </a:path>
              <a:path w="238760" h="359409">
                <a:moveTo>
                  <a:pt x="143476" y="45291"/>
                </a:moveTo>
                <a:lnTo>
                  <a:pt x="104486" y="45291"/>
                </a:lnTo>
                <a:lnTo>
                  <a:pt x="134714" y="45569"/>
                </a:lnTo>
                <a:lnTo>
                  <a:pt x="138107" y="46260"/>
                </a:lnTo>
                <a:lnTo>
                  <a:pt x="143196" y="45569"/>
                </a:lnTo>
                <a:lnTo>
                  <a:pt x="143476" y="45291"/>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890594" y="3555279"/>
            <a:ext cx="67290" cy="153641"/>
          </a:xfrm>
          <a:custGeom>
            <a:avLst/>
            <a:gdLst/>
            <a:ahLst/>
            <a:cxnLst/>
            <a:rect l="l" t="t" r="r" b="b"/>
            <a:pathLst>
              <a:path w="147955" h="337820">
                <a:moveTo>
                  <a:pt x="110562" y="46867"/>
                </a:moveTo>
                <a:lnTo>
                  <a:pt x="38888" y="46867"/>
                </a:lnTo>
                <a:lnTo>
                  <a:pt x="36218" y="55453"/>
                </a:lnTo>
                <a:lnTo>
                  <a:pt x="36270" y="337560"/>
                </a:lnTo>
                <a:lnTo>
                  <a:pt x="67270" y="337560"/>
                </a:lnTo>
                <a:lnTo>
                  <a:pt x="67275" y="168633"/>
                </a:lnTo>
                <a:lnTo>
                  <a:pt x="111046" y="168633"/>
                </a:lnTo>
                <a:lnTo>
                  <a:pt x="111033" y="52857"/>
                </a:lnTo>
                <a:lnTo>
                  <a:pt x="110562" y="46867"/>
                </a:lnTo>
                <a:close/>
              </a:path>
              <a:path w="147955" h="337820">
                <a:moveTo>
                  <a:pt x="111046" y="168633"/>
                </a:moveTo>
                <a:lnTo>
                  <a:pt x="79316" y="168633"/>
                </a:lnTo>
                <a:lnTo>
                  <a:pt x="79316" y="337560"/>
                </a:lnTo>
                <a:lnTo>
                  <a:pt x="111043" y="337560"/>
                </a:lnTo>
                <a:lnTo>
                  <a:pt x="111046" y="168633"/>
                </a:lnTo>
                <a:close/>
              </a:path>
              <a:path w="147955" h="337820">
                <a:moveTo>
                  <a:pt x="38155" y="272"/>
                </a:moveTo>
                <a:lnTo>
                  <a:pt x="4068" y="19847"/>
                </a:lnTo>
                <a:lnTo>
                  <a:pt x="0" y="92578"/>
                </a:lnTo>
                <a:lnTo>
                  <a:pt x="223" y="111305"/>
                </a:lnTo>
                <a:lnTo>
                  <a:pt x="827" y="137367"/>
                </a:lnTo>
                <a:lnTo>
                  <a:pt x="942" y="141566"/>
                </a:lnTo>
                <a:lnTo>
                  <a:pt x="7758" y="147911"/>
                </a:lnTo>
                <a:lnTo>
                  <a:pt x="20355" y="151178"/>
                </a:lnTo>
                <a:lnTo>
                  <a:pt x="24794" y="144937"/>
                </a:lnTo>
                <a:lnTo>
                  <a:pt x="26428" y="133556"/>
                </a:lnTo>
                <a:lnTo>
                  <a:pt x="26051" y="129629"/>
                </a:lnTo>
                <a:lnTo>
                  <a:pt x="26051" y="50302"/>
                </a:lnTo>
                <a:lnTo>
                  <a:pt x="38888" y="46867"/>
                </a:lnTo>
                <a:lnTo>
                  <a:pt x="110562" y="46867"/>
                </a:lnTo>
                <a:lnTo>
                  <a:pt x="110467" y="45663"/>
                </a:lnTo>
                <a:lnTo>
                  <a:pt x="146682" y="45663"/>
                </a:lnTo>
                <a:lnTo>
                  <a:pt x="146676" y="45495"/>
                </a:lnTo>
                <a:lnTo>
                  <a:pt x="143045" y="26999"/>
                </a:lnTo>
                <a:lnTo>
                  <a:pt x="134355" y="12138"/>
                </a:lnTo>
                <a:lnTo>
                  <a:pt x="120143" y="2582"/>
                </a:lnTo>
                <a:lnTo>
                  <a:pt x="104479" y="579"/>
                </a:lnTo>
                <a:lnTo>
                  <a:pt x="69081" y="579"/>
                </a:lnTo>
                <a:lnTo>
                  <a:pt x="38155" y="272"/>
                </a:lnTo>
                <a:close/>
              </a:path>
              <a:path w="147955" h="337820">
                <a:moveTo>
                  <a:pt x="146682" y="45663"/>
                </a:moveTo>
                <a:lnTo>
                  <a:pt x="110467" y="45663"/>
                </a:lnTo>
                <a:lnTo>
                  <a:pt x="121284" y="51412"/>
                </a:lnTo>
                <a:lnTo>
                  <a:pt x="121222" y="129629"/>
                </a:lnTo>
                <a:lnTo>
                  <a:pt x="121127" y="143388"/>
                </a:lnTo>
                <a:lnTo>
                  <a:pt x="126781" y="148916"/>
                </a:lnTo>
                <a:lnTo>
                  <a:pt x="142728" y="149189"/>
                </a:lnTo>
                <a:lnTo>
                  <a:pt x="147262" y="143199"/>
                </a:lnTo>
                <a:lnTo>
                  <a:pt x="147278" y="111305"/>
                </a:lnTo>
                <a:lnTo>
                  <a:pt x="147507" y="92578"/>
                </a:lnTo>
                <a:lnTo>
                  <a:pt x="147508" y="67646"/>
                </a:lnTo>
                <a:lnTo>
                  <a:pt x="146682" y="45663"/>
                </a:lnTo>
                <a:close/>
              </a:path>
              <a:path w="147955" h="337820">
                <a:moveTo>
                  <a:pt x="99944" y="0"/>
                </a:moveTo>
                <a:lnTo>
                  <a:pt x="84529" y="571"/>
                </a:lnTo>
                <a:lnTo>
                  <a:pt x="69081" y="579"/>
                </a:lnTo>
                <a:lnTo>
                  <a:pt x="104479" y="579"/>
                </a:lnTo>
                <a:lnTo>
                  <a:pt x="99944"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805030" y="3581114"/>
            <a:ext cx="67001" cy="127938"/>
          </a:xfrm>
          <a:custGeom>
            <a:avLst/>
            <a:gdLst/>
            <a:ahLst/>
            <a:cxnLst/>
            <a:rect l="l" t="t" r="r" b="b"/>
            <a:pathLst>
              <a:path w="147319" h="281304">
                <a:moveTo>
                  <a:pt x="146182" y="46721"/>
                </a:moveTo>
                <a:lnTo>
                  <a:pt x="38653" y="46721"/>
                </a:lnTo>
                <a:lnTo>
                  <a:pt x="35993" y="55296"/>
                </a:lnTo>
                <a:lnTo>
                  <a:pt x="36049" y="280755"/>
                </a:lnTo>
                <a:lnTo>
                  <a:pt x="67908" y="280755"/>
                </a:lnTo>
                <a:lnTo>
                  <a:pt x="67908" y="168560"/>
                </a:lnTo>
                <a:lnTo>
                  <a:pt x="79018" y="167303"/>
                </a:lnTo>
                <a:lnTo>
                  <a:pt x="110833" y="167303"/>
                </a:lnTo>
                <a:lnTo>
                  <a:pt x="110828" y="58375"/>
                </a:lnTo>
                <a:lnTo>
                  <a:pt x="110305" y="56647"/>
                </a:lnTo>
                <a:lnTo>
                  <a:pt x="113143" y="53192"/>
                </a:lnTo>
                <a:lnTo>
                  <a:pt x="115750" y="50836"/>
                </a:lnTo>
                <a:lnTo>
                  <a:pt x="118200" y="48354"/>
                </a:lnTo>
                <a:lnTo>
                  <a:pt x="146362" y="48354"/>
                </a:lnTo>
                <a:lnTo>
                  <a:pt x="146182" y="46721"/>
                </a:lnTo>
                <a:close/>
              </a:path>
              <a:path w="147319" h="281304">
                <a:moveTo>
                  <a:pt x="110833" y="167303"/>
                </a:moveTo>
                <a:lnTo>
                  <a:pt x="79018" y="167303"/>
                </a:lnTo>
                <a:lnTo>
                  <a:pt x="79018" y="280755"/>
                </a:lnTo>
                <a:lnTo>
                  <a:pt x="110838" y="280755"/>
                </a:lnTo>
                <a:lnTo>
                  <a:pt x="110833" y="167303"/>
                </a:lnTo>
                <a:close/>
              </a:path>
              <a:path w="147319" h="281304">
                <a:moveTo>
                  <a:pt x="53635" y="122"/>
                </a:moveTo>
                <a:lnTo>
                  <a:pt x="10564" y="10804"/>
                </a:lnTo>
                <a:lnTo>
                  <a:pt x="0" y="141618"/>
                </a:lnTo>
                <a:lnTo>
                  <a:pt x="811" y="148843"/>
                </a:lnTo>
                <a:lnTo>
                  <a:pt x="21993" y="149922"/>
                </a:lnTo>
                <a:lnTo>
                  <a:pt x="24423" y="141618"/>
                </a:lnTo>
                <a:lnTo>
                  <a:pt x="26370" y="128708"/>
                </a:lnTo>
                <a:lnTo>
                  <a:pt x="25826" y="123901"/>
                </a:lnTo>
                <a:lnTo>
                  <a:pt x="25836" y="50166"/>
                </a:lnTo>
                <a:lnTo>
                  <a:pt x="38653" y="46721"/>
                </a:lnTo>
                <a:lnTo>
                  <a:pt x="146182" y="46721"/>
                </a:lnTo>
                <a:lnTo>
                  <a:pt x="145756" y="42842"/>
                </a:lnTo>
                <a:lnTo>
                  <a:pt x="125448" y="5135"/>
                </a:lnTo>
                <a:lnTo>
                  <a:pt x="105744" y="186"/>
                </a:lnTo>
                <a:lnTo>
                  <a:pt x="87103" y="186"/>
                </a:lnTo>
                <a:lnTo>
                  <a:pt x="53635" y="122"/>
                </a:lnTo>
                <a:close/>
              </a:path>
              <a:path w="147319" h="281304">
                <a:moveTo>
                  <a:pt x="146362" y="48354"/>
                </a:moveTo>
                <a:lnTo>
                  <a:pt x="118200" y="48354"/>
                </a:lnTo>
                <a:lnTo>
                  <a:pt x="119916" y="70182"/>
                </a:lnTo>
                <a:lnTo>
                  <a:pt x="120815" y="90579"/>
                </a:lnTo>
                <a:lnTo>
                  <a:pt x="121089" y="110803"/>
                </a:lnTo>
                <a:lnTo>
                  <a:pt x="120865" y="131011"/>
                </a:lnTo>
                <a:lnTo>
                  <a:pt x="120650" y="141053"/>
                </a:lnTo>
                <a:lnTo>
                  <a:pt x="124147" y="148613"/>
                </a:lnTo>
                <a:lnTo>
                  <a:pt x="143602" y="148173"/>
                </a:lnTo>
                <a:lnTo>
                  <a:pt x="147162" y="140623"/>
                </a:lnTo>
                <a:lnTo>
                  <a:pt x="147016" y="131011"/>
                </a:lnTo>
                <a:lnTo>
                  <a:pt x="146963" y="69847"/>
                </a:lnTo>
                <a:lnTo>
                  <a:pt x="146534" y="49925"/>
                </a:lnTo>
                <a:lnTo>
                  <a:pt x="146362" y="48354"/>
                </a:lnTo>
                <a:close/>
              </a:path>
              <a:path w="147319" h="281304">
                <a:moveTo>
                  <a:pt x="103834" y="0"/>
                </a:moveTo>
                <a:lnTo>
                  <a:pt x="87103" y="186"/>
                </a:lnTo>
                <a:lnTo>
                  <a:pt x="105744" y="186"/>
                </a:lnTo>
                <a:lnTo>
                  <a:pt x="10383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716584" y="3606858"/>
            <a:ext cx="67579" cy="101945"/>
          </a:xfrm>
          <a:custGeom>
            <a:avLst/>
            <a:gdLst/>
            <a:ahLst/>
            <a:cxnLst/>
            <a:rect l="l" t="t" r="r" b="b"/>
            <a:pathLst>
              <a:path w="148589" h="224154">
                <a:moveTo>
                  <a:pt x="146788" y="46554"/>
                </a:moveTo>
                <a:lnTo>
                  <a:pt x="27632" y="46554"/>
                </a:lnTo>
                <a:lnTo>
                  <a:pt x="36972" y="49863"/>
                </a:lnTo>
                <a:lnTo>
                  <a:pt x="36972" y="224151"/>
                </a:lnTo>
                <a:lnTo>
                  <a:pt x="69191" y="224151"/>
                </a:lnTo>
                <a:lnTo>
                  <a:pt x="69230" y="169242"/>
                </a:lnTo>
                <a:lnTo>
                  <a:pt x="72919" y="166237"/>
                </a:lnTo>
                <a:lnTo>
                  <a:pt x="111713" y="166237"/>
                </a:lnTo>
                <a:lnTo>
                  <a:pt x="111713" y="49957"/>
                </a:lnTo>
                <a:lnTo>
                  <a:pt x="120792" y="46858"/>
                </a:lnTo>
                <a:lnTo>
                  <a:pt x="146813" y="46858"/>
                </a:lnTo>
                <a:lnTo>
                  <a:pt x="146788" y="46554"/>
                </a:lnTo>
                <a:close/>
              </a:path>
              <a:path w="148589" h="224154">
                <a:moveTo>
                  <a:pt x="111713" y="166237"/>
                </a:moveTo>
                <a:lnTo>
                  <a:pt x="72919" y="166237"/>
                </a:lnTo>
                <a:lnTo>
                  <a:pt x="75275" y="169242"/>
                </a:lnTo>
                <a:lnTo>
                  <a:pt x="79641" y="172215"/>
                </a:lnTo>
                <a:lnTo>
                  <a:pt x="79683" y="175252"/>
                </a:lnTo>
                <a:lnTo>
                  <a:pt x="79914" y="206024"/>
                </a:lnTo>
                <a:lnTo>
                  <a:pt x="79958" y="224151"/>
                </a:lnTo>
                <a:lnTo>
                  <a:pt x="111713" y="224151"/>
                </a:lnTo>
                <a:lnTo>
                  <a:pt x="111713" y="166237"/>
                </a:lnTo>
                <a:close/>
              </a:path>
              <a:path w="148589" h="224154">
                <a:moveTo>
                  <a:pt x="72442" y="0"/>
                </a:moveTo>
                <a:lnTo>
                  <a:pt x="22847" y="2795"/>
                </a:lnTo>
                <a:lnTo>
                  <a:pt x="1095" y="53965"/>
                </a:lnTo>
                <a:lnTo>
                  <a:pt x="5" y="129274"/>
                </a:lnTo>
                <a:lnTo>
                  <a:pt x="0" y="136018"/>
                </a:lnTo>
                <a:lnTo>
                  <a:pt x="4533" y="143085"/>
                </a:lnTo>
                <a:lnTo>
                  <a:pt x="8879" y="148677"/>
                </a:lnTo>
                <a:lnTo>
                  <a:pt x="16606" y="148970"/>
                </a:lnTo>
                <a:lnTo>
                  <a:pt x="22240" y="144133"/>
                </a:lnTo>
                <a:lnTo>
                  <a:pt x="26826" y="135463"/>
                </a:lnTo>
                <a:lnTo>
                  <a:pt x="26711" y="129274"/>
                </a:lnTo>
                <a:lnTo>
                  <a:pt x="27001" y="107370"/>
                </a:lnTo>
                <a:lnTo>
                  <a:pt x="27126" y="90960"/>
                </a:lnTo>
                <a:lnTo>
                  <a:pt x="27171" y="51748"/>
                </a:lnTo>
                <a:lnTo>
                  <a:pt x="27632" y="46554"/>
                </a:lnTo>
                <a:lnTo>
                  <a:pt x="146788" y="46554"/>
                </a:lnTo>
                <a:lnTo>
                  <a:pt x="146716" y="45681"/>
                </a:lnTo>
                <a:lnTo>
                  <a:pt x="122438" y="3233"/>
                </a:lnTo>
                <a:lnTo>
                  <a:pt x="109766" y="252"/>
                </a:lnTo>
                <a:lnTo>
                  <a:pt x="72442" y="0"/>
                </a:lnTo>
                <a:close/>
              </a:path>
              <a:path w="148589" h="224154">
                <a:moveTo>
                  <a:pt x="146813" y="46858"/>
                </a:moveTo>
                <a:lnTo>
                  <a:pt x="120792" y="46858"/>
                </a:lnTo>
                <a:lnTo>
                  <a:pt x="121780" y="51748"/>
                </a:lnTo>
                <a:lnTo>
                  <a:pt x="121666" y="113113"/>
                </a:lnTo>
                <a:lnTo>
                  <a:pt x="121793" y="129274"/>
                </a:lnTo>
                <a:lnTo>
                  <a:pt x="121902" y="139735"/>
                </a:lnTo>
                <a:lnTo>
                  <a:pt x="123671" y="147755"/>
                </a:lnTo>
                <a:lnTo>
                  <a:pt x="146173" y="147672"/>
                </a:lnTo>
                <a:lnTo>
                  <a:pt x="147868" y="139735"/>
                </a:lnTo>
                <a:lnTo>
                  <a:pt x="147992" y="135463"/>
                </a:lnTo>
                <a:lnTo>
                  <a:pt x="148273" y="115935"/>
                </a:lnTo>
                <a:lnTo>
                  <a:pt x="148151" y="74548"/>
                </a:lnTo>
                <a:lnTo>
                  <a:pt x="148100" y="70575"/>
                </a:lnTo>
                <a:lnTo>
                  <a:pt x="147856" y="62269"/>
                </a:lnTo>
                <a:lnTo>
                  <a:pt x="147403" y="53965"/>
                </a:lnTo>
                <a:lnTo>
                  <a:pt x="146813" y="4685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907099" y="3517905"/>
            <a:ext cx="31659" cy="31659"/>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47" name="object 47"/>
          <p:cNvSpPr/>
          <p:nvPr/>
        </p:nvSpPr>
        <p:spPr>
          <a:xfrm>
            <a:off x="733709" y="3569437"/>
            <a:ext cx="31768" cy="31768"/>
          </a:xfrm>
          <a:custGeom>
            <a:avLst/>
            <a:gdLst/>
            <a:ahLst/>
            <a:cxnLst/>
            <a:rect l="l" t="t" r="r" b="b"/>
            <a:pathLst>
              <a:path w="69850" h="69850">
                <a:moveTo>
                  <a:pt x="34459" y="0"/>
                </a:moveTo>
                <a:lnTo>
                  <a:pt x="20087" y="2321"/>
                </a:lnTo>
                <a:lnTo>
                  <a:pt x="9243" y="9028"/>
                </a:lnTo>
                <a:lnTo>
                  <a:pt x="2392" y="19666"/>
                </a:lnTo>
                <a:lnTo>
                  <a:pt x="0" y="33779"/>
                </a:lnTo>
                <a:lnTo>
                  <a:pt x="2664" y="47545"/>
                </a:lnTo>
                <a:lnTo>
                  <a:pt x="9930" y="58848"/>
                </a:lnTo>
                <a:lnTo>
                  <a:pt x="20704" y="66535"/>
                </a:lnTo>
                <a:lnTo>
                  <a:pt x="33894" y="69453"/>
                </a:lnTo>
                <a:lnTo>
                  <a:pt x="46973" y="66574"/>
                </a:lnTo>
                <a:lnTo>
                  <a:pt x="58449" y="58707"/>
                </a:lnTo>
                <a:lnTo>
                  <a:pt x="66519" y="47428"/>
                </a:lnTo>
                <a:lnTo>
                  <a:pt x="69380" y="34313"/>
                </a:lnTo>
                <a:lnTo>
                  <a:pt x="66200" y="20186"/>
                </a:lnTo>
                <a:lnTo>
                  <a:pt x="58375" y="8757"/>
                </a:lnTo>
                <a:lnTo>
                  <a:pt x="47322" y="1528"/>
                </a:lnTo>
                <a:lnTo>
                  <a:pt x="3445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8" name="object 48"/>
          <p:cNvSpPr/>
          <p:nvPr/>
        </p:nvSpPr>
        <p:spPr>
          <a:xfrm>
            <a:off x="821428" y="3543678"/>
            <a:ext cx="31688" cy="31654"/>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49" name="object 49"/>
          <p:cNvSpPr/>
          <p:nvPr/>
        </p:nvSpPr>
        <p:spPr>
          <a:xfrm>
            <a:off x="748614" y="4708102"/>
            <a:ext cx="173857" cy="173857"/>
          </a:xfrm>
          <a:custGeom>
            <a:avLst/>
            <a:gdLst/>
            <a:ahLst/>
            <a:cxnLst/>
            <a:rect l="l" t="t" r="r" b="b"/>
            <a:pathLst>
              <a:path w="382269" h="382270">
                <a:moveTo>
                  <a:pt x="20744" y="105410"/>
                </a:moveTo>
                <a:lnTo>
                  <a:pt x="5258" y="146050"/>
                </a:lnTo>
                <a:lnTo>
                  <a:pt x="0" y="193040"/>
                </a:lnTo>
                <a:lnTo>
                  <a:pt x="6682" y="241300"/>
                </a:lnTo>
                <a:lnTo>
                  <a:pt x="27018" y="289560"/>
                </a:lnTo>
                <a:lnTo>
                  <a:pt x="62722" y="332740"/>
                </a:lnTo>
                <a:lnTo>
                  <a:pt x="100782" y="360680"/>
                </a:lnTo>
                <a:lnTo>
                  <a:pt x="143275" y="377190"/>
                </a:lnTo>
                <a:lnTo>
                  <a:pt x="188151" y="382270"/>
                </a:lnTo>
                <a:lnTo>
                  <a:pt x="233362" y="378460"/>
                </a:lnTo>
                <a:lnTo>
                  <a:pt x="276857" y="363220"/>
                </a:lnTo>
                <a:lnTo>
                  <a:pt x="288209" y="355600"/>
                </a:lnTo>
                <a:lnTo>
                  <a:pt x="180823" y="355600"/>
                </a:lnTo>
                <a:lnTo>
                  <a:pt x="172373" y="354330"/>
                </a:lnTo>
                <a:lnTo>
                  <a:pt x="169305" y="354330"/>
                </a:lnTo>
                <a:lnTo>
                  <a:pt x="160206" y="353060"/>
                </a:lnTo>
                <a:lnTo>
                  <a:pt x="155923" y="350520"/>
                </a:lnTo>
                <a:lnTo>
                  <a:pt x="152081" y="346710"/>
                </a:lnTo>
                <a:lnTo>
                  <a:pt x="148394" y="341630"/>
                </a:lnTo>
                <a:lnTo>
                  <a:pt x="125610" y="341630"/>
                </a:lnTo>
                <a:lnTo>
                  <a:pt x="110303" y="334010"/>
                </a:lnTo>
                <a:lnTo>
                  <a:pt x="96072" y="325120"/>
                </a:lnTo>
                <a:lnTo>
                  <a:pt x="82744" y="314960"/>
                </a:lnTo>
                <a:lnTo>
                  <a:pt x="70146" y="302260"/>
                </a:lnTo>
                <a:lnTo>
                  <a:pt x="83295" y="295910"/>
                </a:lnTo>
                <a:lnTo>
                  <a:pt x="89524" y="293370"/>
                </a:lnTo>
                <a:lnTo>
                  <a:pt x="96449" y="289560"/>
                </a:lnTo>
                <a:lnTo>
                  <a:pt x="117341" y="289560"/>
                </a:lnTo>
                <a:lnTo>
                  <a:pt x="116138" y="287020"/>
                </a:lnTo>
                <a:lnTo>
                  <a:pt x="59623" y="287020"/>
                </a:lnTo>
                <a:lnTo>
                  <a:pt x="58094" y="285750"/>
                </a:lnTo>
                <a:lnTo>
                  <a:pt x="34194" y="238760"/>
                </a:lnTo>
                <a:lnTo>
                  <a:pt x="28116" y="207010"/>
                </a:lnTo>
                <a:lnTo>
                  <a:pt x="26974" y="198120"/>
                </a:lnTo>
                <a:lnTo>
                  <a:pt x="381387" y="198120"/>
                </a:lnTo>
                <a:lnTo>
                  <a:pt x="381582" y="181610"/>
                </a:lnTo>
                <a:lnTo>
                  <a:pt x="27131" y="181610"/>
                </a:lnTo>
                <a:lnTo>
                  <a:pt x="27645" y="177800"/>
                </a:lnTo>
                <a:lnTo>
                  <a:pt x="37100" y="134620"/>
                </a:lnTo>
                <a:lnTo>
                  <a:pt x="37623" y="133350"/>
                </a:lnTo>
                <a:lnTo>
                  <a:pt x="37791" y="130810"/>
                </a:lnTo>
                <a:lnTo>
                  <a:pt x="33084" y="124460"/>
                </a:lnTo>
                <a:lnTo>
                  <a:pt x="29040" y="118110"/>
                </a:lnTo>
                <a:lnTo>
                  <a:pt x="20744" y="105410"/>
                </a:lnTo>
                <a:close/>
              </a:path>
              <a:path w="382269" h="382270">
                <a:moveTo>
                  <a:pt x="202425" y="270510"/>
                </a:moveTo>
                <a:lnTo>
                  <a:pt x="181085" y="270510"/>
                </a:lnTo>
                <a:lnTo>
                  <a:pt x="181085" y="355600"/>
                </a:lnTo>
                <a:lnTo>
                  <a:pt x="201660" y="355600"/>
                </a:lnTo>
                <a:lnTo>
                  <a:pt x="201576" y="271780"/>
                </a:lnTo>
                <a:lnTo>
                  <a:pt x="202425" y="270510"/>
                </a:lnTo>
                <a:close/>
              </a:path>
              <a:path w="382269" h="382270">
                <a:moveTo>
                  <a:pt x="289480" y="270510"/>
                </a:moveTo>
                <a:lnTo>
                  <a:pt x="202425" y="270510"/>
                </a:lnTo>
                <a:lnTo>
                  <a:pt x="206068" y="271780"/>
                </a:lnTo>
                <a:lnTo>
                  <a:pt x="220837" y="273050"/>
                </a:lnTo>
                <a:lnTo>
                  <a:pt x="249966" y="278130"/>
                </a:lnTo>
                <a:lnTo>
                  <a:pt x="264287" y="281940"/>
                </a:lnTo>
                <a:lnTo>
                  <a:pt x="265103" y="281940"/>
                </a:lnTo>
                <a:lnTo>
                  <a:pt x="265826" y="283210"/>
                </a:lnTo>
                <a:lnTo>
                  <a:pt x="267438" y="283210"/>
                </a:lnTo>
                <a:lnTo>
                  <a:pt x="263232" y="292100"/>
                </a:lnTo>
                <a:lnTo>
                  <a:pt x="259090" y="299720"/>
                </a:lnTo>
                <a:lnTo>
                  <a:pt x="254843" y="308610"/>
                </a:lnTo>
                <a:lnTo>
                  <a:pt x="250318" y="316230"/>
                </a:lnTo>
                <a:lnTo>
                  <a:pt x="245567" y="323850"/>
                </a:lnTo>
                <a:lnTo>
                  <a:pt x="240499" y="330200"/>
                </a:lnTo>
                <a:lnTo>
                  <a:pt x="235373" y="337820"/>
                </a:lnTo>
                <a:lnTo>
                  <a:pt x="230445" y="345440"/>
                </a:lnTo>
                <a:lnTo>
                  <a:pt x="225995" y="351790"/>
                </a:lnTo>
                <a:lnTo>
                  <a:pt x="219722" y="354330"/>
                </a:lnTo>
                <a:lnTo>
                  <a:pt x="210697" y="354330"/>
                </a:lnTo>
                <a:lnTo>
                  <a:pt x="201660" y="355600"/>
                </a:lnTo>
                <a:lnTo>
                  <a:pt x="288209" y="355600"/>
                </a:lnTo>
                <a:lnTo>
                  <a:pt x="307129" y="342900"/>
                </a:lnTo>
                <a:lnTo>
                  <a:pt x="255564" y="342900"/>
                </a:lnTo>
                <a:lnTo>
                  <a:pt x="254601" y="341630"/>
                </a:lnTo>
                <a:lnTo>
                  <a:pt x="255983" y="339090"/>
                </a:lnTo>
                <a:lnTo>
                  <a:pt x="257543" y="337820"/>
                </a:lnTo>
                <a:lnTo>
                  <a:pt x="270260" y="313690"/>
                </a:lnTo>
                <a:lnTo>
                  <a:pt x="275968" y="303530"/>
                </a:lnTo>
                <a:lnTo>
                  <a:pt x="281584" y="293370"/>
                </a:lnTo>
                <a:lnTo>
                  <a:pt x="283113" y="289560"/>
                </a:lnTo>
                <a:lnTo>
                  <a:pt x="354404" y="289560"/>
                </a:lnTo>
                <a:lnTo>
                  <a:pt x="355755" y="287020"/>
                </a:lnTo>
                <a:lnTo>
                  <a:pt x="322735" y="287020"/>
                </a:lnTo>
                <a:lnTo>
                  <a:pt x="319363" y="285750"/>
                </a:lnTo>
                <a:lnTo>
                  <a:pt x="312839" y="281940"/>
                </a:lnTo>
                <a:lnTo>
                  <a:pt x="306247" y="279400"/>
                </a:lnTo>
                <a:lnTo>
                  <a:pt x="291061" y="271780"/>
                </a:lnTo>
                <a:lnTo>
                  <a:pt x="289480" y="270510"/>
                </a:lnTo>
                <a:close/>
              </a:path>
              <a:path w="382269" h="382270">
                <a:moveTo>
                  <a:pt x="354404" y="289560"/>
                </a:moveTo>
                <a:lnTo>
                  <a:pt x="284307" y="289560"/>
                </a:lnTo>
                <a:lnTo>
                  <a:pt x="293277" y="293370"/>
                </a:lnTo>
                <a:lnTo>
                  <a:pt x="312254" y="302260"/>
                </a:lnTo>
                <a:lnTo>
                  <a:pt x="299286" y="314960"/>
                </a:lnTo>
                <a:lnTo>
                  <a:pt x="285586" y="326390"/>
                </a:lnTo>
                <a:lnTo>
                  <a:pt x="271047" y="335280"/>
                </a:lnTo>
                <a:lnTo>
                  <a:pt x="255564" y="342900"/>
                </a:lnTo>
                <a:lnTo>
                  <a:pt x="307129" y="342900"/>
                </a:lnTo>
                <a:lnTo>
                  <a:pt x="316589" y="336550"/>
                </a:lnTo>
                <a:lnTo>
                  <a:pt x="348321" y="300990"/>
                </a:lnTo>
                <a:lnTo>
                  <a:pt x="354404" y="289560"/>
                </a:lnTo>
                <a:close/>
              </a:path>
              <a:path w="382269" h="382270">
                <a:moveTo>
                  <a:pt x="117341" y="289560"/>
                </a:moveTo>
                <a:lnTo>
                  <a:pt x="96449" y="289560"/>
                </a:lnTo>
                <a:lnTo>
                  <a:pt x="98532" y="290830"/>
                </a:lnTo>
                <a:lnTo>
                  <a:pt x="98847" y="290830"/>
                </a:lnTo>
                <a:lnTo>
                  <a:pt x="104711" y="303530"/>
                </a:lnTo>
                <a:lnTo>
                  <a:pt x="111156" y="316230"/>
                </a:lnTo>
                <a:lnTo>
                  <a:pt x="118137" y="328930"/>
                </a:lnTo>
                <a:lnTo>
                  <a:pt x="125610" y="341630"/>
                </a:lnTo>
                <a:lnTo>
                  <a:pt x="148394" y="341630"/>
                </a:lnTo>
                <a:lnTo>
                  <a:pt x="141020" y="331470"/>
                </a:lnTo>
                <a:lnTo>
                  <a:pt x="131047" y="316230"/>
                </a:lnTo>
                <a:lnTo>
                  <a:pt x="122154" y="299720"/>
                </a:lnTo>
                <a:lnTo>
                  <a:pt x="117341" y="289560"/>
                </a:lnTo>
                <a:close/>
              </a:path>
              <a:path w="382269" h="382270">
                <a:moveTo>
                  <a:pt x="97716" y="198120"/>
                </a:moveTo>
                <a:lnTo>
                  <a:pt x="78355" y="198120"/>
                </a:lnTo>
                <a:lnTo>
                  <a:pt x="79559" y="199390"/>
                </a:lnTo>
                <a:lnTo>
                  <a:pt x="79622" y="203200"/>
                </a:lnTo>
                <a:lnTo>
                  <a:pt x="84042" y="241300"/>
                </a:lnTo>
                <a:lnTo>
                  <a:pt x="87884" y="257810"/>
                </a:lnTo>
                <a:lnTo>
                  <a:pt x="88983" y="262890"/>
                </a:lnTo>
                <a:lnTo>
                  <a:pt x="91632" y="270510"/>
                </a:lnTo>
                <a:lnTo>
                  <a:pt x="90972" y="271780"/>
                </a:lnTo>
                <a:lnTo>
                  <a:pt x="87622" y="273050"/>
                </a:lnTo>
                <a:lnTo>
                  <a:pt x="81268" y="275590"/>
                </a:lnTo>
                <a:lnTo>
                  <a:pt x="74960" y="279400"/>
                </a:lnTo>
                <a:lnTo>
                  <a:pt x="68695" y="281940"/>
                </a:lnTo>
                <a:lnTo>
                  <a:pt x="59623" y="287020"/>
                </a:lnTo>
                <a:lnTo>
                  <a:pt x="116138" y="287020"/>
                </a:lnTo>
                <a:lnTo>
                  <a:pt x="114333" y="283210"/>
                </a:lnTo>
                <a:lnTo>
                  <a:pt x="120835" y="280670"/>
                </a:lnTo>
                <a:lnTo>
                  <a:pt x="133243" y="278130"/>
                </a:lnTo>
                <a:lnTo>
                  <a:pt x="143608" y="275590"/>
                </a:lnTo>
                <a:lnTo>
                  <a:pt x="164401" y="273050"/>
                </a:lnTo>
                <a:lnTo>
                  <a:pt x="180928" y="270510"/>
                </a:lnTo>
                <a:lnTo>
                  <a:pt x="289480" y="270510"/>
                </a:lnTo>
                <a:lnTo>
                  <a:pt x="290432" y="267970"/>
                </a:lnTo>
                <a:lnTo>
                  <a:pt x="291137" y="265430"/>
                </a:lnTo>
                <a:lnTo>
                  <a:pt x="108742" y="265430"/>
                </a:lnTo>
                <a:lnTo>
                  <a:pt x="107475" y="264160"/>
                </a:lnTo>
                <a:lnTo>
                  <a:pt x="106459" y="260350"/>
                </a:lnTo>
                <a:lnTo>
                  <a:pt x="103192" y="248920"/>
                </a:lnTo>
                <a:lnTo>
                  <a:pt x="100572" y="236220"/>
                </a:lnTo>
                <a:lnTo>
                  <a:pt x="98693" y="223520"/>
                </a:lnTo>
                <a:lnTo>
                  <a:pt x="97653" y="210820"/>
                </a:lnTo>
                <a:lnTo>
                  <a:pt x="97538" y="208280"/>
                </a:lnTo>
                <a:lnTo>
                  <a:pt x="96396" y="199390"/>
                </a:lnTo>
                <a:lnTo>
                  <a:pt x="97716" y="198120"/>
                </a:lnTo>
                <a:close/>
              </a:path>
              <a:path w="382269" h="382270">
                <a:moveTo>
                  <a:pt x="381387" y="198120"/>
                </a:moveTo>
                <a:lnTo>
                  <a:pt x="355488" y="198120"/>
                </a:lnTo>
                <a:lnTo>
                  <a:pt x="354755" y="205740"/>
                </a:lnTo>
                <a:lnTo>
                  <a:pt x="354357" y="212090"/>
                </a:lnTo>
                <a:lnTo>
                  <a:pt x="353321" y="218440"/>
                </a:lnTo>
                <a:lnTo>
                  <a:pt x="349444" y="236220"/>
                </a:lnTo>
                <a:lnTo>
                  <a:pt x="343660" y="252730"/>
                </a:lnTo>
                <a:lnTo>
                  <a:pt x="335997" y="267970"/>
                </a:lnTo>
                <a:lnTo>
                  <a:pt x="326484" y="283210"/>
                </a:lnTo>
                <a:lnTo>
                  <a:pt x="324337" y="287020"/>
                </a:lnTo>
                <a:lnTo>
                  <a:pt x="355755" y="287020"/>
                </a:lnTo>
                <a:lnTo>
                  <a:pt x="369949" y="260350"/>
                </a:lnTo>
                <a:lnTo>
                  <a:pt x="381176" y="215900"/>
                </a:lnTo>
                <a:lnTo>
                  <a:pt x="381387" y="198120"/>
                </a:lnTo>
                <a:close/>
              </a:path>
              <a:path w="382269" h="382270">
                <a:moveTo>
                  <a:pt x="201660" y="198120"/>
                </a:moveTo>
                <a:lnTo>
                  <a:pt x="181074" y="198120"/>
                </a:lnTo>
                <a:lnTo>
                  <a:pt x="181075" y="241300"/>
                </a:lnTo>
                <a:lnTo>
                  <a:pt x="181200" y="252730"/>
                </a:lnTo>
                <a:lnTo>
                  <a:pt x="176813" y="252730"/>
                </a:lnTo>
                <a:lnTo>
                  <a:pt x="160464" y="254000"/>
                </a:lnTo>
                <a:lnTo>
                  <a:pt x="128190" y="259080"/>
                </a:lnTo>
                <a:lnTo>
                  <a:pt x="112354" y="264160"/>
                </a:lnTo>
                <a:lnTo>
                  <a:pt x="108742" y="265430"/>
                </a:lnTo>
                <a:lnTo>
                  <a:pt x="272433" y="265430"/>
                </a:lnTo>
                <a:lnTo>
                  <a:pt x="268412" y="264160"/>
                </a:lnTo>
                <a:lnTo>
                  <a:pt x="241536" y="256540"/>
                </a:lnTo>
                <a:lnTo>
                  <a:pt x="214047" y="254000"/>
                </a:lnTo>
                <a:lnTo>
                  <a:pt x="210519" y="254000"/>
                </a:lnTo>
                <a:lnTo>
                  <a:pt x="201671" y="252730"/>
                </a:lnTo>
                <a:lnTo>
                  <a:pt x="201660" y="198120"/>
                </a:lnTo>
                <a:close/>
              </a:path>
              <a:path w="382269" h="382270">
                <a:moveTo>
                  <a:pt x="302704" y="198120"/>
                </a:moveTo>
                <a:lnTo>
                  <a:pt x="284359" y="198120"/>
                </a:lnTo>
                <a:lnTo>
                  <a:pt x="284087" y="203200"/>
                </a:lnTo>
                <a:lnTo>
                  <a:pt x="284026" y="208280"/>
                </a:lnTo>
                <a:lnTo>
                  <a:pt x="284139" y="212090"/>
                </a:lnTo>
                <a:lnTo>
                  <a:pt x="283029" y="219710"/>
                </a:lnTo>
                <a:lnTo>
                  <a:pt x="281220" y="229870"/>
                </a:lnTo>
                <a:lnTo>
                  <a:pt x="279239" y="240030"/>
                </a:lnTo>
                <a:lnTo>
                  <a:pt x="277196" y="250190"/>
                </a:lnTo>
                <a:lnTo>
                  <a:pt x="275197" y="260350"/>
                </a:lnTo>
                <a:lnTo>
                  <a:pt x="274391" y="264160"/>
                </a:lnTo>
                <a:lnTo>
                  <a:pt x="272433" y="265430"/>
                </a:lnTo>
                <a:lnTo>
                  <a:pt x="291137" y="265430"/>
                </a:lnTo>
                <a:lnTo>
                  <a:pt x="295014" y="251460"/>
                </a:lnTo>
                <a:lnTo>
                  <a:pt x="298406" y="233680"/>
                </a:lnTo>
                <a:lnTo>
                  <a:pt x="300769" y="217170"/>
                </a:lnTo>
                <a:lnTo>
                  <a:pt x="302264" y="199390"/>
                </a:lnTo>
                <a:lnTo>
                  <a:pt x="302453" y="199390"/>
                </a:lnTo>
                <a:lnTo>
                  <a:pt x="302704" y="198120"/>
                </a:lnTo>
                <a:close/>
              </a:path>
              <a:path w="382269" h="382270">
                <a:moveTo>
                  <a:pt x="205691" y="128270"/>
                </a:moveTo>
                <a:lnTo>
                  <a:pt x="176499" y="128270"/>
                </a:lnTo>
                <a:lnTo>
                  <a:pt x="179692" y="129540"/>
                </a:lnTo>
                <a:lnTo>
                  <a:pt x="181221" y="129540"/>
                </a:lnTo>
                <a:lnTo>
                  <a:pt x="181169" y="133350"/>
                </a:lnTo>
                <a:lnTo>
                  <a:pt x="181054" y="179070"/>
                </a:lnTo>
                <a:lnTo>
                  <a:pt x="180813" y="179070"/>
                </a:lnTo>
                <a:lnTo>
                  <a:pt x="180635" y="181610"/>
                </a:lnTo>
                <a:lnTo>
                  <a:pt x="202016" y="181610"/>
                </a:lnTo>
                <a:lnTo>
                  <a:pt x="201891" y="179070"/>
                </a:lnTo>
                <a:lnTo>
                  <a:pt x="201692" y="177800"/>
                </a:lnTo>
                <a:lnTo>
                  <a:pt x="201587" y="130810"/>
                </a:lnTo>
                <a:lnTo>
                  <a:pt x="202173" y="129540"/>
                </a:lnTo>
                <a:lnTo>
                  <a:pt x="205691" y="128270"/>
                </a:lnTo>
                <a:close/>
              </a:path>
              <a:path w="382269" h="382270">
                <a:moveTo>
                  <a:pt x="291200" y="116840"/>
                </a:moveTo>
                <a:lnTo>
                  <a:pt x="273930" y="116840"/>
                </a:lnTo>
                <a:lnTo>
                  <a:pt x="275145" y="120650"/>
                </a:lnTo>
                <a:lnTo>
                  <a:pt x="278360" y="133350"/>
                </a:lnTo>
                <a:lnTo>
                  <a:pt x="280849" y="147320"/>
                </a:lnTo>
                <a:lnTo>
                  <a:pt x="282713" y="160020"/>
                </a:lnTo>
                <a:lnTo>
                  <a:pt x="284056" y="172720"/>
                </a:lnTo>
                <a:lnTo>
                  <a:pt x="284176" y="176530"/>
                </a:lnTo>
                <a:lnTo>
                  <a:pt x="284087" y="181610"/>
                </a:lnTo>
                <a:lnTo>
                  <a:pt x="303416" y="181610"/>
                </a:lnTo>
                <a:lnTo>
                  <a:pt x="303008" y="180340"/>
                </a:lnTo>
                <a:lnTo>
                  <a:pt x="302432" y="180340"/>
                </a:lnTo>
                <a:lnTo>
                  <a:pt x="301207" y="167640"/>
                </a:lnTo>
                <a:lnTo>
                  <a:pt x="293273" y="125730"/>
                </a:lnTo>
                <a:lnTo>
                  <a:pt x="291200" y="116840"/>
                </a:lnTo>
                <a:close/>
              </a:path>
              <a:path w="382269" h="382270">
                <a:moveTo>
                  <a:pt x="354744" y="93980"/>
                </a:moveTo>
                <a:lnTo>
                  <a:pt x="323887" y="93980"/>
                </a:lnTo>
                <a:lnTo>
                  <a:pt x="325583" y="96520"/>
                </a:lnTo>
                <a:lnTo>
                  <a:pt x="335586" y="113030"/>
                </a:lnTo>
                <a:lnTo>
                  <a:pt x="343638" y="129540"/>
                </a:lnTo>
                <a:lnTo>
                  <a:pt x="349643" y="147320"/>
                </a:lnTo>
                <a:lnTo>
                  <a:pt x="353509" y="166370"/>
                </a:lnTo>
                <a:lnTo>
                  <a:pt x="354043" y="170180"/>
                </a:lnTo>
                <a:lnTo>
                  <a:pt x="355156" y="177800"/>
                </a:lnTo>
                <a:lnTo>
                  <a:pt x="355226" y="180340"/>
                </a:lnTo>
                <a:lnTo>
                  <a:pt x="355111" y="181610"/>
                </a:lnTo>
                <a:lnTo>
                  <a:pt x="381582" y="181610"/>
                </a:lnTo>
                <a:lnTo>
                  <a:pt x="381703" y="171450"/>
                </a:lnTo>
                <a:lnTo>
                  <a:pt x="371233" y="125730"/>
                </a:lnTo>
                <a:lnTo>
                  <a:pt x="354744" y="93980"/>
                </a:lnTo>
                <a:close/>
              </a:path>
              <a:path w="382269" h="382270">
                <a:moveTo>
                  <a:pt x="162667" y="109220"/>
                </a:moveTo>
                <a:lnTo>
                  <a:pt x="151274" y="109220"/>
                </a:lnTo>
                <a:lnTo>
                  <a:pt x="147369" y="114300"/>
                </a:lnTo>
                <a:lnTo>
                  <a:pt x="144761" y="119380"/>
                </a:lnTo>
                <a:lnTo>
                  <a:pt x="141819" y="124460"/>
                </a:lnTo>
                <a:lnTo>
                  <a:pt x="142950" y="124460"/>
                </a:lnTo>
                <a:lnTo>
                  <a:pt x="143861" y="125730"/>
                </a:lnTo>
                <a:lnTo>
                  <a:pt x="160646" y="127000"/>
                </a:lnTo>
                <a:lnTo>
                  <a:pt x="168566" y="128270"/>
                </a:lnTo>
                <a:lnTo>
                  <a:pt x="221621" y="128270"/>
                </a:lnTo>
                <a:lnTo>
                  <a:pt x="237366" y="125730"/>
                </a:lnTo>
                <a:lnTo>
                  <a:pt x="268286" y="118110"/>
                </a:lnTo>
                <a:lnTo>
                  <a:pt x="272234" y="116840"/>
                </a:lnTo>
                <a:lnTo>
                  <a:pt x="291200" y="116840"/>
                </a:lnTo>
                <a:lnTo>
                  <a:pt x="290904" y="115570"/>
                </a:lnTo>
                <a:lnTo>
                  <a:pt x="289898" y="111760"/>
                </a:lnTo>
                <a:lnTo>
                  <a:pt x="180017" y="111760"/>
                </a:lnTo>
                <a:lnTo>
                  <a:pt x="170143" y="110490"/>
                </a:lnTo>
                <a:lnTo>
                  <a:pt x="162667" y="109220"/>
                </a:lnTo>
                <a:close/>
              </a:path>
              <a:path w="382269" h="382270">
                <a:moveTo>
                  <a:pt x="201545" y="27940"/>
                </a:moveTo>
                <a:lnTo>
                  <a:pt x="180582" y="27940"/>
                </a:lnTo>
                <a:lnTo>
                  <a:pt x="180813" y="29210"/>
                </a:lnTo>
                <a:lnTo>
                  <a:pt x="181033" y="29210"/>
                </a:lnTo>
                <a:lnTo>
                  <a:pt x="181106" y="110490"/>
                </a:lnTo>
                <a:lnTo>
                  <a:pt x="180017" y="111760"/>
                </a:lnTo>
                <a:lnTo>
                  <a:pt x="289898" y="111760"/>
                </a:lnTo>
                <a:lnTo>
                  <a:pt x="289966" y="110490"/>
                </a:lnTo>
                <a:lnTo>
                  <a:pt x="201681" y="110490"/>
                </a:lnTo>
                <a:lnTo>
                  <a:pt x="201545" y="27940"/>
                </a:lnTo>
                <a:close/>
              </a:path>
              <a:path w="382269" h="382270">
                <a:moveTo>
                  <a:pt x="287460" y="26670"/>
                </a:moveTo>
                <a:lnTo>
                  <a:pt x="203000" y="26670"/>
                </a:lnTo>
                <a:lnTo>
                  <a:pt x="209576" y="27940"/>
                </a:lnTo>
                <a:lnTo>
                  <a:pt x="212676" y="29210"/>
                </a:lnTo>
                <a:lnTo>
                  <a:pt x="222623" y="29210"/>
                </a:lnTo>
                <a:lnTo>
                  <a:pt x="226633" y="33020"/>
                </a:lnTo>
                <a:lnTo>
                  <a:pt x="250621" y="67310"/>
                </a:lnTo>
                <a:lnTo>
                  <a:pt x="266622" y="99060"/>
                </a:lnTo>
                <a:lnTo>
                  <a:pt x="250809" y="104140"/>
                </a:lnTo>
                <a:lnTo>
                  <a:pt x="234795" y="107950"/>
                </a:lnTo>
                <a:lnTo>
                  <a:pt x="201681" y="110490"/>
                </a:lnTo>
                <a:lnTo>
                  <a:pt x="289966" y="110490"/>
                </a:lnTo>
                <a:lnTo>
                  <a:pt x="290034" y="109220"/>
                </a:lnTo>
                <a:lnTo>
                  <a:pt x="294254" y="107950"/>
                </a:lnTo>
                <a:lnTo>
                  <a:pt x="300730" y="105410"/>
                </a:lnTo>
                <a:lnTo>
                  <a:pt x="307120" y="101600"/>
                </a:lnTo>
                <a:lnTo>
                  <a:pt x="313452" y="99060"/>
                </a:lnTo>
                <a:lnTo>
                  <a:pt x="322410" y="93980"/>
                </a:lnTo>
                <a:lnTo>
                  <a:pt x="354744" y="93980"/>
                </a:lnTo>
                <a:lnTo>
                  <a:pt x="354084" y="92710"/>
                </a:lnTo>
                <a:lnTo>
                  <a:pt x="284307" y="92710"/>
                </a:lnTo>
                <a:lnTo>
                  <a:pt x="282286" y="91440"/>
                </a:lnTo>
                <a:lnTo>
                  <a:pt x="276304" y="80010"/>
                </a:lnTo>
                <a:lnTo>
                  <a:pt x="265781" y="59690"/>
                </a:lnTo>
                <a:lnTo>
                  <a:pt x="258894" y="46990"/>
                </a:lnTo>
                <a:lnTo>
                  <a:pt x="256821" y="44450"/>
                </a:lnTo>
                <a:lnTo>
                  <a:pt x="254967" y="41910"/>
                </a:lnTo>
                <a:lnTo>
                  <a:pt x="255837" y="40640"/>
                </a:lnTo>
                <a:lnTo>
                  <a:pt x="308173" y="40640"/>
                </a:lnTo>
                <a:lnTo>
                  <a:pt x="300395" y="34290"/>
                </a:lnTo>
                <a:lnTo>
                  <a:pt x="287460" y="26670"/>
                </a:lnTo>
                <a:close/>
              </a:path>
              <a:path w="382269" h="382270">
                <a:moveTo>
                  <a:pt x="308173" y="40640"/>
                </a:moveTo>
                <a:lnTo>
                  <a:pt x="255837" y="40640"/>
                </a:lnTo>
                <a:lnTo>
                  <a:pt x="271142" y="48260"/>
                </a:lnTo>
                <a:lnTo>
                  <a:pt x="285506" y="57150"/>
                </a:lnTo>
                <a:lnTo>
                  <a:pt x="299045" y="67310"/>
                </a:lnTo>
                <a:lnTo>
                  <a:pt x="311877" y="80010"/>
                </a:lnTo>
                <a:lnTo>
                  <a:pt x="298094" y="86360"/>
                </a:lnTo>
                <a:lnTo>
                  <a:pt x="291483" y="90170"/>
                </a:lnTo>
                <a:lnTo>
                  <a:pt x="284307" y="92710"/>
                </a:lnTo>
                <a:lnTo>
                  <a:pt x="354084" y="92710"/>
                </a:lnTo>
                <a:lnTo>
                  <a:pt x="349467" y="83820"/>
                </a:lnTo>
                <a:lnTo>
                  <a:pt x="326840" y="55880"/>
                </a:lnTo>
                <a:lnTo>
                  <a:pt x="308173" y="40640"/>
                </a:lnTo>
                <a:close/>
              </a:path>
              <a:path w="382269" h="382270">
                <a:moveTo>
                  <a:pt x="196296" y="0"/>
                </a:moveTo>
                <a:lnTo>
                  <a:pt x="176188" y="1270"/>
                </a:lnTo>
                <a:lnTo>
                  <a:pt x="156080" y="3810"/>
                </a:lnTo>
                <a:lnTo>
                  <a:pt x="167211" y="29210"/>
                </a:lnTo>
                <a:lnTo>
                  <a:pt x="180582" y="27940"/>
                </a:lnTo>
                <a:lnTo>
                  <a:pt x="201545" y="27940"/>
                </a:lnTo>
                <a:lnTo>
                  <a:pt x="203000" y="26670"/>
                </a:lnTo>
                <a:lnTo>
                  <a:pt x="287460" y="26670"/>
                </a:lnTo>
                <a:lnTo>
                  <a:pt x="270213" y="16510"/>
                </a:lnTo>
                <a:lnTo>
                  <a:pt x="236371" y="5080"/>
                </a:lnTo>
                <a:lnTo>
                  <a:pt x="216369" y="1270"/>
                </a:lnTo>
                <a:lnTo>
                  <a:pt x="196296"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50" name="object 50"/>
          <p:cNvSpPr/>
          <p:nvPr/>
        </p:nvSpPr>
        <p:spPr>
          <a:xfrm>
            <a:off x="757432" y="4699871"/>
            <a:ext cx="61046" cy="81814"/>
          </a:xfrm>
          <a:prstGeom prst="rect">
            <a:avLst/>
          </a:prstGeom>
          <a:blipFill>
            <a:blip r:embed="rId7" cstate="print"/>
            <a:stretch>
              <a:fillRect/>
            </a:stretch>
          </a:blipFill>
        </p:spPr>
        <p:txBody>
          <a:bodyPr wrap="square" lIns="0" tIns="0" rIns="0" bIns="0" rtlCol="0"/>
          <a:lstStyle/>
          <a:p>
            <a:pPr defTabSz="415869"/>
            <a:endParaRPr sz="819">
              <a:solidFill>
                <a:prstClr val="black"/>
              </a:solidFill>
              <a:latin typeface="Calibri"/>
            </a:endParaRPr>
          </a:p>
        </p:txBody>
      </p:sp>
      <p:sp>
        <p:nvSpPr>
          <p:cNvPr id="51" name="object 51"/>
          <p:cNvSpPr/>
          <p:nvPr/>
        </p:nvSpPr>
        <p:spPr>
          <a:xfrm>
            <a:off x="3106882" y="3650575"/>
            <a:ext cx="45053" cy="95303"/>
          </a:xfrm>
          <a:custGeom>
            <a:avLst/>
            <a:gdLst/>
            <a:ahLst/>
            <a:cxnLst/>
            <a:rect l="l" t="t" r="r" b="b"/>
            <a:pathLst>
              <a:path w="99059" h="209550">
                <a:moveTo>
                  <a:pt x="0" y="0"/>
                </a:moveTo>
                <a:lnTo>
                  <a:pt x="0" y="209417"/>
                </a:lnTo>
                <a:lnTo>
                  <a:pt x="98551" y="104708"/>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2" name="object 52"/>
          <p:cNvSpPr/>
          <p:nvPr/>
        </p:nvSpPr>
        <p:spPr>
          <a:xfrm>
            <a:off x="1325480" y="3696696"/>
            <a:ext cx="1781597" cy="1733"/>
          </a:xfrm>
          <a:custGeom>
            <a:avLst/>
            <a:gdLst/>
            <a:ahLst/>
            <a:cxnLst/>
            <a:rect l="l" t="t" r="r" b="b"/>
            <a:pathLst>
              <a:path w="3917315" h="3810">
                <a:moveTo>
                  <a:pt x="3916896" y="3298"/>
                </a:moveTo>
                <a:lnTo>
                  <a:pt x="0"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53" name="object 53"/>
          <p:cNvSpPr/>
          <p:nvPr/>
        </p:nvSpPr>
        <p:spPr>
          <a:xfrm>
            <a:off x="3106882" y="4703023"/>
            <a:ext cx="45053" cy="95303"/>
          </a:xfrm>
          <a:custGeom>
            <a:avLst/>
            <a:gdLst/>
            <a:ahLst/>
            <a:cxnLst/>
            <a:rect l="l" t="t" r="r" b="b"/>
            <a:pathLst>
              <a:path w="99059" h="209550">
                <a:moveTo>
                  <a:pt x="0" y="0"/>
                </a:moveTo>
                <a:lnTo>
                  <a:pt x="0" y="209417"/>
                </a:lnTo>
                <a:lnTo>
                  <a:pt x="98551" y="104708"/>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4" name="object 54"/>
          <p:cNvSpPr/>
          <p:nvPr/>
        </p:nvSpPr>
        <p:spPr>
          <a:xfrm>
            <a:off x="2909328" y="4749269"/>
            <a:ext cx="170680" cy="1444"/>
          </a:xfrm>
          <a:custGeom>
            <a:avLst/>
            <a:gdLst/>
            <a:ahLst/>
            <a:cxnLst/>
            <a:rect l="l" t="t" r="r" b="b"/>
            <a:pathLst>
              <a:path w="375284" h="3175">
                <a:moveTo>
                  <a:pt x="375150" y="2607"/>
                </a:moveTo>
                <a:lnTo>
                  <a:pt x="0"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55" name="object 55"/>
          <p:cNvSpPr/>
          <p:nvPr/>
        </p:nvSpPr>
        <p:spPr>
          <a:xfrm>
            <a:off x="2891369" y="4776079"/>
            <a:ext cx="0" cy="98769"/>
          </a:xfrm>
          <a:custGeom>
            <a:avLst/>
            <a:gdLst/>
            <a:ahLst/>
            <a:cxnLst/>
            <a:rect l="l" t="t" r="r" b="b"/>
            <a:pathLst>
              <a:path h="217170">
                <a:moveTo>
                  <a:pt x="0" y="0"/>
                </a:moveTo>
                <a:lnTo>
                  <a:pt x="0" y="217166"/>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56" name="object 56"/>
          <p:cNvSpPr/>
          <p:nvPr/>
        </p:nvSpPr>
        <p:spPr>
          <a:xfrm>
            <a:off x="1353971" y="4892804"/>
            <a:ext cx="1508972" cy="0"/>
          </a:xfrm>
          <a:custGeom>
            <a:avLst/>
            <a:gdLst/>
            <a:ahLst/>
            <a:cxnLst/>
            <a:rect l="l" t="t" r="r" b="b"/>
            <a:pathLst>
              <a:path w="3317875">
                <a:moveTo>
                  <a:pt x="3317773" y="0"/>
                </a:moveTo>
                <a:lnTo>
                  <a:pt x="0"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57" name="object 57"/>
          <p:cNvSpPr/>
          <p:nvPr/>
        </p:nvSpPr>
        <p:spPr>
          <a:xfrm>
            <a:off x="3097905" y="4750578"/>
            <a:ext cx="9242" cy="289"/>
          </a:xfrm>
          <a:custGeom>
            <a:avLst/>
            <a:gdLst/>
            <a:ahLst/>
            <a:cxnLst/>
            <a:rect l="l" t="t" r="r" b="b"/>
            <a:pathLst>
              <a:path w="20320" h="634">
                <a:moveTo>
                  <a:pt x="-5235" y="68"/>
                </a:moveTo>
                <a:lnTo>
                  <a:pt x="24983" y="68"/>
                </a:lnTo>
              </a:path>
            </a:pathLst>
          </a:custGeom>
          <a:ln w="10607">
            <a:solidFill>
              <a:srgbClr val="14296B"/>
            </a:solidFill>
          </a:ln>
        </p:spPr>
        <p:txBody>
          <a:bodyPr wrap="square" lIns="0" tIns="0" rIns="0" bIns="0" rtlCol="0"/>
          <a:lstStyle/>
          <a:p>
            <a:pPr defTabSz="415869"/>
            <a:endParaRPr sz="819">
              <a:solidFill>
                <a:prstClr val="black"/>
              </a:solidFill>
              <a:latin typeface="Calibri"/>
            </a:endParaRPr>
          </a:p>
        </p:txBody>
      </p:sp>
      <p:sp>
        <p:nvSpPr>
          <p:cNvPr id="58" name="object 58"/>
          <p:cNvSpPr/>
          <p:nvPr/>
        </p:nvSpPr>
        <p:spPr>
          <a:xfrm>
            <a:off x="2891370" y="4749139"/>
            <a:ext cx="9242" cy="9242"/>
          </a:xfrm>
          <a:custGeom>
            <a:avLst/>
            <a:gdLst/>
            <a:ahLst/>
            <a:cxnLst/>
            <a:rect l="l" t="t" r="r" b="b"/>
            <a:pathLst>
              <a:path w="20320" h="20320">
                <a:moveTo>
                  <a:pt x="19748" y="136"/>
                </a:moveTo>
                <a:lnTo>
                  <a:pt x="0" y="0"/>
                </a:lnTo>
                <a:lnTo>
                  <a:pt x="0" y="19737"/>
                </a:lnTo>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59" name="object 59"/>
          <p:cNvSpPr/>
          <p:nvPr/>
        </p:nvSpPr>
        <p:spPr>
          <a:xfrm>
            <a:off x="2881879" y="4883823"/>
            <a:ext cx="9530" cy="9242"/>
          </a:xfrm>
          <a:custGeom>
            <a:avLst/>
            <a:gdLst/>
            <a:ahLst/>
            <a:cxnLst/>
            <a:rect l="l" t="t" r="r" b="b"/>
            <a:pathLst>
              <a:path w="20954" h="20320">
                <a:moveTo>
                  <a:pt x="20868" y="0"/>
                </a:moveTo>
                <a:lnTo>
                  <a:pt x="20868" y="19737"/>
                </a:lnTo>
                <a:lnTo>
                  <a:pt x="0" y="19737"/>
                </a:lnTo>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60" name="object 60"/>
          <p:cNvSpPr/>
          <p:nvPr/>
        </p:nvSpPr>
        <p:spPr>
          <a:xfrm>
            <a:off x="1334995" y="4892800"/>
            <a:ext cx="9530" cy="0"/>
          </a:xfrm>
          <a:custGeom>
            <a:avLst/>
            <a:gdLst/>
            <a:ahLst/>
            <a:cxnLst/>
            <a:rect l="l" t="t" r="r" b="b"/>
            <a:pathLst>
              <a:path w="20955">
                <a:moveTo>
                  <a:pt x="20868" y="0"/>
                </a:moveTo>
                <a:lnTo>
                  <a:pt x="0" y="0"/>
                </a:lnTo>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61" name="object 61"/>
          <p:cNvSpPr/>
          <p:nvPr/>
        </p:nvSpPr>
        <p:spPr>
          <a:xfrm>
            <a:off x="1788585" y="4243064"/>
            <a:ext cx="45053" cy="95303"/>
          </a:xfrm>
          <a:custGeom>
            <a:avLst/>
            <a:gdLst/>
            <a:ahLst/>
            <a:cxnLst/>
            <a:rect l="l" t="t" r="r" b="b"/>
            <a:pathLst>
              <a:path w="99060" h="209550">
                <a:moveTo>
                  <a:pt x="0" y="0"/>
                </a:moveTo>
                <a:lnTo>
                  <a:pt x="0" y="209417"/>
                </a:lnTo>
                <a:lnTo>
                  <a:pt x="98551" y="104708"/>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2" name="object 62"/>
          <p:cNvSpPr/>
          <p:nvPr/>
        </p:nvSpPr>
        <p:spPr>
          <a:xfrm>
            <a:off x="1334999" y="4289185"/>
            <a:ext cx="453702" cy="1733"/>
          </a:xfrm>
          <a:custGeom>
            <a:avLst/>
            <a:gdLst/>
            <a:ahLst/>
            <a:cxnLst/>
            <a:rect l="l" t="t" r="r" b="b"/>
            <a:pathLst>
              <a:path w="997585" h="3809">
                <a:moveTo>
                  <a:pt x="997330" y="3298"/>
                </a:moveTo>
                <a:lnTo>
                  <a:pt x="0" y="0"/>
                </a:lnTo>
              </a:path>
            </a:pathLst>
          </a:custGeom>
          <a:ln w="10470">
            <a:solidFill>
              <a:srgbClr val="14296B"/>
            </a:solidFill>
            <a:prstDash val="dash"/>
          </a:ln>
        </p:spPr>
        <p:txBody>
          <a:bodyPr wrap="square" lIns="0" tIns="0" rIns="0" bIns="0" rtlCol="0"/>
          <a:lstStyle/>
          <a:p>
            <a:pPr defTabSz="415869"/>
            <a:endParaRPr sz="819">
              <a:solidFill>
                <a:prstClr val="black"/>
              </a:solidFill>
              <a:latin typeface="Calibri"/>
            </a:endParaRPr>
          </a:p>
        </p:txBody>
      </p:sp>
      <p:sp>
        <p:nvSpPr>
          <p:cNvPr id="63" name="object 63"/>
          <p:cNvSpPr txBox="1"/>
          <p:nvPr/>
        </p:nvSpPr>
        <p:spPr>
          <a:xfrm>
            <a:off x="696650" y="4330541"/>
            <a:ext cx="945090" cy="212998"/>
          </a:xfrm>
          <a:prstGeom prst="rect">
            <a:avLst/>
          </a:prstGeom>
        </p:spPr>
        <p:txBody>
          <a:bodyPr vert="horz" wrap="square" lIns="0" tIns="5198" rIns="0" bIns="0" rtlCol="0">
            <a:spAutoFit/>
          </a:bodyPr>
          <a:lstStyle/>
          <a:p>
            <a:pPr marL="5776" defTabSz="415869">
              <a:spcBef>
                <a:spcPts val="41"/>
              </a:spcBef>
            </a:pPr>
            <a:r>
              <a:rPr sz="1350" spc="41" dirty="0">
                <a:solidFill>
                  <a:srgbClr val="14296B"/>
                </a:solidFill>
                <a:latin typeface="Arial"/>
                <a:cs typeface="Arial"/>
              </a:rPr>
              <a:t>Gender</a:t>
            </a:r>
            <a:endParaRPr sz="1350" dirty="0">
              <a:solidFill>
                <a:prstClr val="black"/>
              </a:solidFill>
              <a:latin typeface="Arial"/>
              <a:cs typeface="Arial"/>
            </a:endParaRPr>
          </a:p>
        </p:txBody>
      </p:sp>
      <p:sp>
        <p:nvSpPr>
          <p:cNvPr id="64" name="object 64"/>
          <p:cNvSpPr txBox="1"/>
          <p:nvPr/>
        </p:nvSpPr>
        <p:spPr>
          <a:xfrm>
            <a:off x="696650" y="4925973"/>
            <a:ext cx="989338" cy="212998"/>
          </a:xfrm>
          <a:prstGeom prst="rect">
            <a:avLst/>
          </a:prstGeom>
        </p:spPr>
        <p:txBody>
          <a:bodyPr vert="horz" wrap="square" lIns="0" tIns="5198" rIns="0" bIns="0" rtlCol="0">
            <a:spAutoFit/>
          </a:bodyPr>
          <a:lstStyle/>
          <a:p>
            <a:pPr marL="5776" defTabSz="415869">
              <a:spcBef>
                <a:spcPts val="41"/>
              </a:spcBef>
            </a:pPr>
            <a:r>
              <a:rPr sz="1350" spc="50" dirty="0">
                <a:solidFill>
                  <a:srgbClr val="14296B"/>
                </a:solidFill>
                <a:latin typeface="Arial"/>
                <a:cs typeface="Arial"/>
              </a:rPr>
              <a:t>Geographic</a:t>
            </a:r>
            <a:endParaRPr sz="1350" dirty="0">
              <a:solidFill>
                <a:prstClr val="black"/>
              </a:solidFill>
              <a:latin typeface="Arial"/>
              <a:cs typeface="Arial"/>
            </a:endParaRPr>
          </a:p>
        </p:txBody>
      </p:sp>
      <p:sp>
        <p:nvSpPr>
          <p:cNvPr id="65" name="object 65"/>
          <p:cNvSpPr/>
          <p:nvPr/>
        </p:nvSpPr>
        <p:spPr>
          <a:xfrm>
            <a:off x="6024832" y="4479797"/>
            <a:ext cx="198404" cy="72777"/>
          </a:xfrm>
          <a:custGeom>
            <a:avLst/>
            <a:gdLst/>
            <a:ahLst/>
            <a:cxnLst/>
            <a:rect l="l" t="t" r="r" b="b"/>
            <a:pathLst>
              <a:path w="436244" h="160020">
                <a:moveTo>
                  <a:pt x="361999" y="0"/>
                </a:moveTo>
                <a:lnTo>
                  <a:pt x="74060" y="0"/>
                </a:lnTo>
                <a:lnTo>
                  <a:pt x="45304" y="5844"/>
                </a:lnTo>
                <a:lnTo>
                  <a:pt x="21755" y="21755"/>
                </a:lnTo>
                <a:lnTo>
                  <a:pt x="5844" y="45304"/>
                </a:lnTo>
                <a:lnTo>
                  <a:pt x="0" y="74060"/>
                </a:lnTo>
                <a:lnTo>
                  <a:pt x="0" y="85390"/>
                </a:lnTo>
                <a:lnTo>
                  <a:pt x="5844" y="114145"/>
                </a:lnTo>
                <a:lnTo>
                  <a:pt x="21755" y="137694"/>
                </a:lnTo>
                <a:lnTo>
                  <a:pt x="45304" y="153606"/>
                </a:lnTo>
                <a:lnTo>
                  <a:pt x="74060" y="159450"/>
                </a:lnTo>
                <a:lnTo>
                  <a:pt x="361999" y="159450"/>
                </a:lnTo>
                <a:lnTo>
                  <a:pt x="390755" y="153606"/>
                </a:lnTo>
                <a:lnTo>
                  <a:pt x="414304" y="137694"/>
                </a:lnTo>
                <a:lnTo>
                  <a:pt x="430215" y="114145"/>
                </a:lnTo>
                <a:lnTo>
                  <a:pt x="436060" y="85390"/>
                </a:lnTo>
                <a:lnTo>
                  <a:pt x="436060" y="74060"/>
                </a:lnTo>
                <a:lnTo>
                  <a:pt x="430215" y="45304"/>
                </a:lnTo>
                <a:lnTo>
                  <a:pt x="414304" y="21755"/>
                </a:lnTo>
                <a:lnTo>
                  <a:pt x="390755" y="5844"/>
                </a:lnTo>
                <a:lnTo>
                  <a:pt x="361999"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6" name="object 66"/>
          <p:cNvSpPr/>
          <p:nvPr/>
        </p:nvSpPr>
        <p:spPr>
          <a:xfrm>
            <a:off x="6142167" y="4507654"/>
            <a:ext cx="92127" cy="116675"/>
          </a:xfrm>
          <a:custGeom>
            <a:avLst/>
            <a:gdLst/>
            <a:ahLst/>
            <a:cxnLst/>
            <a:rect l="l" t="t" r="r" b="b"/>
            <a:pathLst>
              <a:path w="202565" h="256540">
                <a:moveTo>
                  <a:pt x="13318" y="109357"/>
                </a:moveTo>
                <a:lnTo>
                  <a:pt x="8806" y="109357"/>
                </a:lnTo>
                <a:lnTo>
                  <a:pt x="4617" y="111734"/>
                </a:lnTo>
                <a:lnTo>
                  <a:pt x="73" y="119514"/>
                </a:lnTo>
                <a:lnTo>
                  <a:pt x="0" y="124320"/>
                </a:lnTo>
                <a:lnTo>
                  <a:pt x="2188" y="128257"/>
                </a:lnTo>
                <a:lnTo>
                  <a:pt x="59589" y="251803"/>
                </a:lnTo>
                <a:lnTo>
                  <a:pt x="61202" y="254704"/>
                </a:lnTo>
                <a:lnTo>
                  <a:pt x="64270" y="256505"/>
                </a:lnTo>
                <a:lnTo>
                  <a:pt x="174633" y="256505"/>
                </a:lnTo>
                <a:lnTo>
                  <a:pt x="185328" y="254348"/>
                </a:lnTo>
                <a:lnTo>
                  <a:pt x="194066" y="248464"/>
                </a:lnTo>
                <a:lnTo>
                  <a:pt x="199958" y="239732"/>
                </a:lnTo>
                <a:lnTo>
                  <a:pt x="202119" y="229029"/>
                </a:lnTo>
                <a:lnTo>
                  <a:pt x="202119" y="147011"/>
                </a:lnTo>
                <a:lnTo>
                  <a:pt x="49213" y="147011"/>
                </a:lnTo>
                <a:lnTo>
                  <a:pt x="46637" y="146184"/>
                </a:lnTo>
                <a:lnTo>
                  <a:pt x="45380" y="144309"/>
                </a:lnTo>
                <a:lnTo>
                  <a:pt x="37414" y="131431"/>
                </a:lnTo>
                <a:lnTo>
                  <a:pt x="31580" y="120241"/>
                </a:lnTo>
                <a:lnTo>
                  <a:pt x="24630" y="112346"/>
                </a:lnTo>
                <a:lnTo>
                  <a:pt x="13318" y="109357"/>
                </a:lnTo>
                <a:close/>
              </a:path>
              <a:path w="202565" h="256540">
                <a:moveTo>
                  <a:pt x="73861" y="0"/>
                </a:moveTo>
                <a:lnTo>
                  <a:pt x="66759" y="1446"/>
                </a:lnTo>
                <a:lnTo>
                  <a:pt x="60935" y="5384"/>
                </a:lnTo>
                <a:lnTo>
                  <a:pt x="56995" y="11211"/>
                </a:lnTo>
                <a:lnTo>
                  <a:pt x="55548" y="18324"/>
                </a:lnTo>
                <a:lnTo>
                  <a:pt x="55548" y="143733"/>
                </a:lnTo>
                <a:lnTo>
                  <a:pt x="53506" y="145712"/>
                </a:lnTo>
                <a:lnTo>
                  <a:pt x="49213" y="147011"/>
                </a:lnTo>
                <a:lnTo>
                  <a:pt x="202119" y="147011"/>
                </a:lnTo>
                <a:lnTo>
                  <a:pt x="202119" y="128257"/>
                </a:lnTo>
                <a:lnTo>
                  <a:pt x="201879" y="127074"/>
                </a:lnTo>
                <a:lnTo>
                  <a:pt x="165722" y="127074"/>
                </a:lnTo>
                <a:lnTo>
                  <a:pt x="165471" y="127001"/>
                </a:lnTo>
                <a:lnTo>
                  <a:pt x="165471" y="109933"/>
                </a:lnTo>
                <a:lnTo>
                  <a:pt x="128823" y="109933"/>
                </a:lnTo>
                <a:lnTo>
                  <a:pt x="128823" y="91609"/>
                </a:lnTo>
                <a:lnTo>
                  <a:pt x="92185" y="91609"/>
                </a:lnTo>
                <a:lnTo>
                  <a:pt x="92185" y="18324"/>
                </a:lnTo>
                <a:lnTo>
                  <a:pt x="90743" y="11211"/>
                </a:lnTo>
                <a:lnTo>
                  <a:pt x="86812" y="5384"/>
                </a:lnTo>
                <a:lnTo>
                  <a:pt x="80987" y="1446"/>
                </a:lnTo>
                <a:lnTo>
                  <a:pt x="73861" y="0"/>
                </a:lnTo>
                <a:close/>
              </a:path>
              <a:path w="202565" h="256540">
                <a:moveTo>
                  <a:pt x="183795" y="109933"/>
                </a:moveTo>
                <a:lnTo>
                  <a:pt x="174141" y="109933"/>
                </a:lnTo>
                <a:lnTo>
                  <a:pt x="166361" y="117588"/>
                </a:lnTo>
                <a:lnTo>
                  <a:pt x="165722" y="127074"/>
                </a:lnTo>
                <a:lnTo>
                  <a:pt x="201879" y="127074"/>
                </a:lnTo>
                <a:lnTo>
                  <a:pt x="200675" y="121145"/>
                </a:lnTo>
                <a:lnTo>
                  <a:pt x="196742" y="115318"/>
                </a:lnTo>
                <a:lnTo>
                  <a:pt x="190916" y="111380"/>
                </a:lnTo>
                <a:lnTo>
                  <a:pt x="183795" y="109933"/>
                </a:lnTo>
                <a:close/>
              </a:path>
              <a:path w="202565" h="256540">
                <a:moveTo>
                  <a:pt x="147147" y="91609"/>
                </a:moveTo>
                <a:lnTo>
                  <a:pt x="140043" y="93056"/>
                </a:lnTo>
                <a:lnTo>
                  <a:pt x="134215" y="96994"/>
                </a:lnTo>
                <a:lnTo>
                  <a:pt x="130272" y="102821"/>
                </a:lnTo>
                <a:lnTo>
                  <a:pt x="128823" y="109933"/>
                </a:lnTo>
                <a:lnTo>
                  <a:pt x="165471" y="109933"/>
                </a:lnTo>
                <a:lnTo>
                  <a:pt x="164027" y="102821"/>
                </a:lnTo>
                <a:lnTo>
                  <a:pt x="160094" y="96994"/>
                </a:lnTo>
                <a:lnTo>
                  <a:pt x="154268" y="93056"/>
                </a:lnTo>
                <a:lnTo>
                  <a:pt x="147147" y="91609"/>
                </a:lnTo>
                <a:close/>
              </a:path>
              <a:path w="202565" h="256540">
                <a:moveTo>
                  <a:pt x="110509" y="73285"/>
                </a:moveTo>
                <a:lnTo>
                  <a:pt x="103405" y="74732"/>
                </a:lnTo>
                <a:lnTo>
                  <a:pt x="97578" y="78670"/>
                </a:lnTo>
                <a:lnTo>
                  <a:pt x="93635" y="84497"/>
                </a:lnTo>
                <a:lnTo>
                  <a:pt x="92185" y="91609"/>
                </a:lnTo>
                <a:lnTo>
                  <a:pt x="128823" y="91609"/>
                </a:lnTo>
                <a:lnTo>
                  <a:pt x="127381" y="84497"/>
                </a:lnTo>
                <a:lnTo>
                  <a:pt x="123451" y="78670"/>
                </a:lnTo>
                <a:lnTo>
                  <a:pt x="117629" y="74732"/>
                </a:lnTo>
                <a:lnTo>
                  <a:pt x="110509" y="73285"/>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7" name="object 67"/>
          <p:cNvSpPr/>
          <p:nvPr/>
        </p:nvSpPr>
        <p:spPr>
          <a:xfrm>
            <a:off x="6032924" y="4924830"/>
            <a:ext cx="193077" cy="184605"/>
          </a:xfrm>
          <a:prstGeom prst="rect">
            <a:avLst/>
          </a:prstGeom>
          <a:blipFill>
            <a:blip r:embed="rId8" cstate="print"/>
            <a:stretch>
              <a:fillRect/>
            </a:stretch>
          </a:blipFill>
        </p:spPr>
        <p:txBody>
          <a:bodyPr wrap="square" lIns="0" tIns="0" rIns="0" bIns="0" rtlCol="0"/>
          <a:lstStyle/>
          <a:p>
            <a:pPr defTabSz="415869"/>
            <a:endParaRPr sz="819">
              <a:solidFill>
                <a:prstClr val="black"/>
              </a:solidFill>
              <a:latin typeface="Calibri"/>
            </a:endParaRPr>
          </a:p>
        </p:txBody>
      </p:sp>
      <p:sp>
        <p:nvSpPr>
          <p:cNvPr id="68" name="object 68"/>
          <p:cNvSpPr/>
          <p:nvPr/>
        </p:nvSpPr>
        <p:spPr>
          <a:xfrm>
            <a:off x="6024799" y="3579204"/>
            <a:ext cx="209379" cy="113209"/>
          </a:xfrm>
          <a:custGeom>
            <a:avLst/>
            <a:gdLst/>
            <a:ahLst/>
            <a:cxnLst/>
            <a:rect l="l" t="t" r="r" b="b"/>
            <a:pathLst>
              <a:path w="460375" h="248920">
                <a:moveTo>
                  <a:pt x="222359" y="0"/>
                </a:moveTo>
                <a:lnTo>
                  <a:pt x="183782" y="5865"/>
                </a:lnTo>
                <a:lnTo>
                  <a:pt x="146854" y="18617"/>
                </a:lnTo>
                <a:lnTo>
                  <a:pt x="106225" y="39274"/>
                </a:lnTo>
                <a:lnTo>
                  <a:pt x="68554" y="64093"/>
                </a:lnTo>
                <a:lnTo>
                  <a:pt x="33319" y="92424"/>
                </a:lnTo>
                <a:lnTo>
                  <a:pt x="0" y="123619"/>
                </a:lnTo>
                <a:lnTo>
                  <a:pt x="1821" y="125943"/>
                </a:lnTo>
                <a:lnTo>
                  <a:pt x="2869" y="127619"/>
                </a:lnTo>
                <a:lnTo>
                  <a:pt x="34691" y="157382"/>
                </a:lnTo>
                <a:lnTo>
                  <a:pt x="66914" y="183359"/>
                </a:lnTo>
                <a:lnTo>
                  <a:pt x="101249" y="206405"/>
                </a:lnTo>
                <a:lnTo>
                  <a:pt x="138037" y="226024"/>
                </a:lnTo>
                <a:lnTo>
                  <a:pt x="199677" y="246209"/>
                </a:lnTo>
                <a:lnTo>
                  <a:pt x="231660" y="248785"/>
                </a:lnTo>
                <a:lnTo>
                  <a:pt x="264567" y="244924"/>
                </a:lnTo>
                <a:lnTo>
                  <a:pt x="309527" y="230979"/>
                </a:lnTo>
                <a:lnTo>
                  <a:pt x="348401" y="212024"/>
                </a:lnTo>
                <a:lnTo>
                  <a:pt x="229050" y="212024"/>
                </a:lnTo>
                <a:lnTo>
                  <a:pt x="194201" y="204830"/>
                </a:lnTo>
                <a:lnTo>
                  <a:pt x="165966" y="185520"/>
                </a:lnTo>
                <a:lnTo>
                  <a:pt x="147072" y="156869"/>
                </a:lnTo>
                <a:lnTo>
                  <a:pt x="140247" y="121650"/>
                </a:lnTo>
                <a:lnTo>
                  <a:pt x="147426" y="87801"/>
                </a:lnTo>
                <a:lnTo>
                  <a:pt x="166720" y="59898"/>
                </a:lnTo>
                <a:lnTo>
                  <a:pt x="195087" y="40932"/>
                </a:lnTo>
                <a:lnTo>
                  <a:pt x="229490" y="33894"/>
                </a:lnTo>
                <a:lnTo>
                  <a:pt x="342712" y="33894"/>
                </a:lnTo>
                <a:lnTo>
                  <a:pt x="304461" y="15444"/>
                </a:lnTo>
                <a:lnTo>
                  <a:pt x="284559" y="8359"/>
                </a:lnTo>
                <a:lnTo>
                  <a:pt x="264258" y="3218"/>
                </a:lnTo>
                <a:lnTo>
                  <a:pt x="243534" y="329"/>
                </a:lnTo>
                <a:lnTo>
                  <a:pt x="222359" y="0"/>
                </a:lnTo>
                <a:close/>
              </a:path>
              <a:path w="460375" h="248920">
                <a:moveTo>
                  <a:pt x="342712" y="33894"/>
                </a:moveTo>
                <a:lnTo>
                  <a:pt x="229490" y="33894"/>
                </a:lnTo>
                <a:lnTo>
                  <a:pt x="264558" y="41013"/>
                </a:lnTo>
                <a:lnTo>
                  <a:pt x="293072" y="60562"/>
                </a:lnTo>
                <a:lnTo>
                  <a:pt x="312142" y="89587"/>
                </a:lnTo>
                <a:lnTo>
                  <a:pt x="318880" y="125137"/>
                </a:lnTo>
                <a:lnTo>
                  <a:pt x="311501" y="158988"/>
                </a:lnTo>
                <a:lnTo>
                  <a:pt x="292086" y="186671"/>
                </a:lnTo>
                <a:lnTo>
                  <a:pt x="263611" y="205309"/>
                </a:lnTo>
                <a:lnTo>
                  <a:pt x="229050" y="212024"/>
                </a:lnTo>
                <a:lnTo>
                  <a:pt x="348401" y="212024"/>
                </a:lnTo>
                <a:lnTo>
                  <a:pt x="350781" y="210864"/>
                </a:lnTo>
                <a:lnTo>
                  <a:pt x="389117" y="185700"/>
                </a:lnTo>
                <a:lnTo>
                  <a:pt x="425322" y="156611"/>
                </a:lnTo>
                <a:lnTo>
                  <a:pt x="460184" y="124718"/>
                </a:lnTo>
                <a:lnTo>
                  <a:pt x="424635" y="91512"/>
                </a:lnTo>
                <a:lnTo>
                  <a:pt x="387294" y="61772"/>
                </a:lnTo>
                <a:lnTo>
                  <a:pt x="347467" y="36188"/>
                </a:lnTo>
                <a:lnTo>
                  <a:pt x="342712" y="33894"/>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9" name="object 69"/>
          <p:cNvSpPr/>
          <p:nvPr/>
        </p:nvSpPr>
        <p:spPr>
          <a:xfrm>
            <a:off x="6109965" y="3615835"/>
            <a:ext cx="38707" cy="38678"/>
          </a:xfrm>
          <a:prstGeom prst="rect">
            <a:avLst/>
          </a:prstGeom>
          <a:blipFill>
            <a:blip r:embed="rId9" cstate="print"/>
            <a:stretch>
              <a:fillRect/>
            </a:stretch>
          </a:blipFill>
        </p:spPr>
        <p:txBody>
          <a:bodyPr wrap="square" lIns="0" tIns="0" rIns="0" bIns="0" rtlCol="0"/>
          <a:lstStyle/>
          <a:p>
            <a:pPr defTabSz="415869"/>
            <a:endParaRPr sz="819">
              <a:solidFill>
                <a:prstClr val="black"/>
              </a:solidFill>
              <a:latin typeface="Calibri"/>
            </a:endParaRPr>
          </a:p>
        </p:txBody>
      </p:sp>
      <p:sp>
        <p:nvSpPr>
          <p:cNvPr id="70" name="object 70"/>
          <p:cNvSpPr/>
          <p:nvPr/>
        </p:nvSpPr>
        <p:spPr>
          <a:xfrm>
            <a:off x="6022427" y="4039429"/>
            <a:ext cx="214289" cy="94148"/>
          </a:xfrm>
          <a:custGeom>
            <a:avLst/>
            <a:gdLst/>
            <a:ahLst/>
            <a:cxnLst/>
            <a:rect l="l" t="t" r="r" b="b"/>
            <a:pathLst>
              <a:path w="471169" h="207009">
                <a:moveTo>
                  <a:pt x="235354" y="0"/>
                </a:moveTo>
                <a:lnTo>
                  <a:pt x="183176" y="5404"/>
                </a:lnTo>
                <a:lnTo>
                  <a:pt x="134719" y="20885"/>
                </a:lnTo>
                <a:lnTo>
                  <a:pt x="91078" y="45342"/>
                </a:lnTo>
                <a:lnTo>
                  <a:pt x="53348" y="77676"/>
                </a:lnTo>
                <a:lnTo>
                  <a:pt x="22623" y="116787"/>
                </a:lnTo>
                <a:lnTo>
                  <a:pt x="0" y="161576"/>
                </a:lnTo>
                <a:lnTo>
                  <a:pt x="117682" y="206768"/>
                </a:lnTo>
                <a:lnTo>
                  <a:pt x="136174" y="174217"/>
                </a:lnTo>
                <a:lnTo>
                  <a:pt x="163183" y="148677"/>
                </a:lnTo>
                <a:lnTo>
                  <a:pt x="196859" y="131998"/>
                </a:lnTo>
                <a:lnTo>
                  <a:pt x="235354" y="126027"/>
                </a:lnTo>
                <a:lnTo>
                  <a:pt x="452684" y="126027"/>
                </a:lnTo>
                <a:lnTo>
                  <a:pt x="448023" y="116787"/>
                </a:lnTo>
                <a:lnTo>
                  <a:pt x="417313" y="77676"/>
                </a:lnTo>
                <a:lnTo>
                  <a:pt x="379586" y="45342"/>
                </a:lnTo>
                <a:lnTo>
                  <a:pt x="335948" y="20885"/>
                </a:lnTo>
                <a:lnTo>
                  <a:pt x="287502" y="5404"/>
                </a:lnTo>
                <a:lnTo>
                  <a:pt x="235354" y="0"/>
                </a:lnTo>
                <a:close/>
              </a:path>
              <a:path w="471169" h="207009">
                <a:moveTo>
                  <a:pt x="452684" y="126027"/>
                </a:moveTo>
                <a:lnTo>
                  <a:pt x="235354" y="126027"/>
                </a:lnTo>
                <a:lnTo>
                  <a:pt x="273798" y="131998"/>
                </a:lnTo>
                <a:lnTo>
                  <a:pt x="307447" y="148677"/>
                </a:lnTo>
                <a:lnTo>
                  <a:pt x="334446" y="174217"/>
                </a:lnTo>
                <a:lnTo>
                  <a:pt x="352942" y="206768"/>
                </a:lnTo>
                <a:lnTo>
                  <a:pt x="470613" y="161576"/>
                </a:lnTo>
                <a:lnTo>
                  <a:pt x="452684" y="126027"/>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71" name="object 71"/>
          <p:cNvSpPr/>
          <p:nvPr/>
        </p:nvSpPr>
        <p:spPr>
          <a:xfrm>
            <a:off x="6022427" y="4039429"/>
            <a:ext cx="168659" cy="94148"/>
          </a:xfrm>
          <a:custGeom>
            <a:avLst/>
            <a:gdLst/>
            <a:ahLst/>
            <a:cxnLst/>
            <a:rect l="l" t="t" r="r" b="b"/>
            <a:pathLst>
              <a:path w="370840" h="207009">
                <a:moveTo>
                  <a:pt x="235354" y="0"/>
                </a:moveTo>
                <a:lnTo>
                  <a:pt x="183176" y="5404"/>
                </a:lnTo>
                <a:lnTo>
                  <a:pt x="134719" y="20885"/>
                </a:lnTo>
                <a:lnTo>
                  <a:pt x="91078" y="45342"/>
                </a:lnTo>
                <a:lnTo>
                  <a:pt x="53348" y="77676"/>
                </a:lnTo>
                <a:lnTo>
                  <a:pt x="22623" y="116787"/>
                </a:lnTo>
                <a:lnTo>
                  <a:pt x="0" y="161576"/>
                </a:lnTo>
                <a:lnTo>
                  <a:pt x="117682" y="206768"/>
                </a:lnTo>
                <a:lnTo>
                  <a:pt x="136174" y="174217"/>
                </a:lnTo>
                <a:lnTo>
                  <a:pt x="163183" y="148677"/>
                </a:lnTo>
                <a:lnTo>
                  <a:pt x="196859" y="131998"/>
                </a:lnTo>
                <a:lnTo>
                  <a:pt x="235354" y="126027"/>
                </a:lnTo>
                <a:lnTo>
                  <a:pt x="313231" y="126027"/>
                </a:lnTo>
                <a:lnTo>
                  <a:pt x="370418" y="39255"/>
                </a:lnTo>
                <a:lnTo>
                  <a:pt x="339849" y="22625"/>
                </a:lnTo>
                <a:lnTo>
                  <a:pt x="306891" y="10298"/>
                </a:lnTo>
                <a:lnTo>
                  <a:pt x="271930" y="2635"/>
                </a:lnTo>
                <a:lnTo>
                  <a:pt x="235354" y="0"/>
                </a:lnTo>
                <a:close/>
              </a:path>
              <a:path w="370840" h="207009">
                <a:moveTo>
                  <a:pt x="313231" y="126027"/>
                </a:moveTo>
                <a:lnTo>
                  <a:pt x="235354" y="126027"/>
                </a:lnTo>
                <a:lnTo>
                  <a:pt x="253063" y="127260"/>
                </a:lnTo>
                <a:lnTo>
                  <a:pt x="270037" y="130857"/>
                </a:lnTo>
                <a:lnTo>
                  <a:pt x="286090" y="136664"/>
                </a:lnTo>
                <a:lnTo>
                  <a:pt x="301037" y="144529"/>
                </a:lnTo>
                <a:lnTo>
                  <a:pt x="313231" y="126027"/>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2" name="object 72"/>
          <p:cNvSpPr/>
          <p:nvPr/>
        </p:nvSpPr>
        <p:spPr>
          <a:xfrm>
            <a:off x="6119800" y="4040758"/>
            <a:ext cx="82307" cy="126494"/>
          </a:xfrm>
          <a:custGeom>
            <a:avLst/>
            <a:gdLst/>
            <a:ahLst/>
            <a:cxnLst/>
            <a:rect l="l" t="t" r="r" b="b"/>
            <a:pathLst>
              <a:path w="180975" h="278129">
                <a:moveTo>
                  <a:pt x="180518" y="0"/>
                </a:moveTo>
                <a:lnTo>
                  <a:pt x="3706" y="258075"/>
                </a:lnTo>
                <a:lnTo>
                  <a:pt x="0" y="263416"/>
                </a:lnTo>
                <a:lnTo>
                  <a:pt x="1811" y="270818"/>
                </a:lnTo>
                <a:lnTo>
                  <a:pt x="7235" y="274263"/>
                </a:lnTo>
                <a:lnTo>
                  <a:pt x="12659" y="277792"/>
                </a:lnTo>
                <a:lnTo>
                  <a:pt x="20145" y="276326"/>
                </a:lnTo>
                <a:lnTo>
                  <a:pt x="23412" y="270735"/>
                </a:lnTo>
                <a:lnTo>
                  <a:pt x="1805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3" name="object 73"/>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
        <p:nvSpPr>
          <p:cNvPr id="74" name="object 74"/>
          <p:cNvSpPr/>
          <p:nvPr/>
        </p:nvSpPr>
        <p:spPr>
          <a:xfrm>
            <a:off x="4479314" y="2693765"/>
            <a:ext cx="181286" cy="173343"/>
          </a:xfrm>
          <a:prstGeom prst="rect">
            <a:avLst/>
          </a:prstGeom>
          <a:blipFill>
            <a:blip r:embed="rId10" cstate="print"/>
            <a:stretch>
              <a:fillRect/>
            </a:stretch>
          </a:blipFill>
        </p:spPr>
        <p:txBody>
          <a:bodyPr wrap="square" lIns="0" tIns="0" rIns="0" bIns="0" rtlCol="0"/>
          <a:lstStyle/>
          <a:p>
            <a:pPr defTabSz="415869"/>
            <a:endParaRPr sz="819">
              <a:solidFill>
                <a:prstClr val="black"/>
              </a:solidFill>
              <a:latin typeface="Calibri"/>
            </a:endParaRPr>
          </a:p>
        </p:txBody>
      </p:sp>
      <p:sp>
        <p:nvSpPr>
          <p:cNvPr id="75" name="object 75"/>
          <p:cNvSpPr txBox="1"/>
          <p:nvPr/>
        </p:nvSpPr>
        <p:spPr>
          <a:xfrm>
            <a:off x="4755844" y="2698447"/>
            <a:ext cx="958566" cy="212998"/>
          </a:xfrm>
          <a:prstGeom prst="rect">
            <a:avLst/>
          </a:prstGeom>
        </p:spPr>
        <p:txBody>
          <a:bodyPr vert="horz" wrap="square" lIns="0" tIns="5198" rIns="0" bIns="0" rtlCol="0">
            <a:spAutoFit/>
          </a:bodyPr>
          <a:lstStyle/>
          <a:p>
            <a:pPr defTabSz="415869">
              <a:spcBef>
                <a:spcPts val="41"/>
              </a:spcBef>
            </a:pPr>
            <a:r>
              <a:rPr sz="1350" spc="48" dirty="0">
                <a:solidFill>
                  <a:srgbClr val="14296B"/>
                </a:solidFill>
                <a:latin typeface="Arial"/>
                <a:cs typeface="Arial"/>
              </a:rPr>
              <a:t>Follower</a:t>
            </a:r>
            <a:endParaRPr sz="1350" dirty="0">
              <a:solidFill>
                <a:prstClr val="black"/>
              </a:solidFill>
              <a:latin typeface="Arial"/>
              <a:cs typeface="Arial"/>
            </a:endParaRPr>
          </a:p>
        </p:txBody>
      </p:sp>
      <p:sp>
        <p:nvSpPr>
          <p:cNvPr id="76" name="object 76"/>
          <p:cNvSpPr/>
          <p:nvPr/>
        </p:nvSpPr>
        <p:spPr>
          <a:xfrm>
            <a:off x="6111371" y="2722762"/>
            <a:ext cx="167792" cy="142378"/>
          </a:xfrm>
          <a:custGeom>
            <a:avLst/>
            <a:gdLst/>
            <a:ahLst/>
            <a:cxnLst/>
            <a:rect l="l" t="t" r="r" b="b"/>
            <a:pathLst>
              <a:path w="368934" h="313054">
                <a:moveTo>
                  <a:pt x="0" y="312765"/>
                </a:moveTo>
                <a:lnTo>
                  <a:pt x="368847" y="312765"/>
                </a:lnTo>
                <a:lnTo>
                  <a:pt x="368847" y="0"/>
                </a:lnTo>
                <a:lnTo>
                  <a:pt x="0" y="0"/>
                </a:lnTo>
                <a:lnTo>
                  <a:pt x="0" y="312765"/>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7" name="object 77"/>
          <p:cNvSpPr/>
          <p:nvPr/>
        </p:nvSpPr>
        <p:spPr>
          <a:xfrm>
            <a:off x="6077487" y="2693904"/>
            <a:ext cx="173857" cy="144688"/>
          </a:xfrm>
          <a:custGeom>
            <a:avLst/>
            <a:gdLst/>
            <a:ahLst/>
            <a:cxnLst/>
            <a:rect l="l" t="t" r="r" b="b"/>
            <a:pathLst>
              <a:path w="382269" h="318135">
                <a:moveTo>
                  <a:pt x="379485" y="0"/>
                </a:moveTo>
                <a:lnTo>
                  <a:pt x="2460" y="0"/>
                </a:lnTo>
                <a:lnTo>
                  <a:pt x="0" y="2397"/>
                </a:lnTo>
                <a:lnTo>
                  <a:pt x="0" y="316304"/>
                </a:lnTo>
                <a:lnTo>
                  <a:pt x="2460" y="317896"/>
                </a:lnTo>
                <a:lnTo>
                  <a:pt x="53254" y="317896"/>
                </a:lnTo>
                <a:lnTo>
                  <a:pt x="53254" y="293195"/>
                </a:lnTo>
                <a:lnTo>
                  <a:pt x="29517" y="293195"/>
                </a:lnTo>
                <a:lnTo>
                  <a:pt x="27852" y="292399"/>
                </a:lnTo>
                <a:lnTo>
                  <a:pt x="27852" y="26292"/>
                </a:lnTo>
                <a:lnTo>
                  <a:pt x="29517" y="24711"/>
                </a:lnTo>
                <a:lnTo>
                  <a:pt x="381946" y="24711"/>
                </a:lnTo>
                <a:lnTo>
                  <a:pt x="381946" y="2397"/>
                </a:lnTo>
                <a:lnTo>
                  <a:pt x="379485" y="0"/>
                </a:lnTo>
                <a:close/>
              </a:path>
              <a:path w="382269" h="318135">
                <a:moveTo>
                  <a:pt x="381946" y="24711"/>
                </a:moveTo>
                <a:lnTo>
                  <a:pt x="352439" y="24711"/>
                </a:lnTo>
                <a:lnTo>
                  <a:pt x="354072" y="26292"/>
                </a:lnTo>
                <a:lnTo>
                  <a:pt x="354072" y="45412"/>
                </a:lnTo>
                <a:lnTo>
                  <a:pt x="381946" y="45412"/>
                </a:lnTo>
                <a:lnTo>
                  <a:pt x="381946" y="24711"/>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78" name="object 78"/>
          <p:cNvSpPr/>
          <p:nvPr/>
        </p:nvSpPr>
        <p:spPr>
          <a:xfrm>
            <a:off x="6105798" y="2718181"/>
            <a:ext cx="173568" cy="144688"/>
          </a:xfrm>
          <a:custGeom>
            <a:avLst/>
            <a:gdLst/>
            <a:ahLst/>
            <a:cxnLst/>
            <a:rect l="l" t="t" r="r" b="b"/>
            <a:pathLst>
              <a:path w="381634" h="318135">
                <a:moveTo>
                  <a:pt x="378731" y="0"/>
                </a:moveTo>
                <a:lnTo>
                  <a:pt x="1675" y="0"/>
                </a:lnTo>
                <a:lnTo>
                  <a:pt x="0" y="1591"/>
                </a:lnTo>
                <a:lnTo>
                  <a:pt x="0" y="315498"/>
                </a:lnTo>
                <a:lnTo>
                  <a:pt x="1675" y="317885"/>
                </a:lnTo>
                <a:lnTo>
                  <a:pt x="378731" y="317885"/>
                </a:lnTo>
                <a:lnTo>
                  <a:pt x="381140" y="315498"/>
                </a:lnTo>
                <a:lnTo>
                  <a:pt x="381140" y="300818"/>
                </a:lnTo>
                <a:lnTo>
                  <a:pt x="17559" y="300818"/>
                </a:lnTo>
                <a:lnTo>
                  <a:pt x="17559" y="17078"/>
                </a:lnTo>
                <a:lnTo>
                  <a:pt x="381140" y="17078"/>
                </a:lnTo>
                <a:lnTo>
                  <a:pt x="381140" y="1591"/>
                </a:lnTo>
                <a:lnTo>
                  <a:pt x="378731" y="0"/>
                </a:lnTo>
                <a:close/>
              </a:path>
              <a:path w="381634" h="318135">
                <a:moveTo>
                  <a:pt x="381140" y="17078"/>
                </a:moveTo>
                <a:lnTo>
                  <a:pt x="363549" y="17078"/>
                </a:lnTo>
                <a:lnTo>
                  <a:pt x="363549" y="300818"/>
                </a:lnTo>
                <a:lnTo>
                  <a:pt x="381140" y="300818"/>
                </a:lnTo>
                <a:lnTo>
                  <a:pt x="381140" y="1707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9" name="object 79"/>
          <p:cNvSpPr/>
          <p:nvPr/>
        </p:nvSpPr>
        <p:spPr>
          <a:xfrm>
            <a:off x="6138609" y="2761660"/>
            <a:ext cx="118407" cy="72488"/>
          </a:xfrm>
          <a:custGeom>
            <a:avLst/>
            <a:gdLst/>
            <a:ahLst/>
            <a:cxnLst/>
            <a:rect l="l" t="t" r="r" b="b"/>
            <a:pathLst>
              <a:path w="260350" h="159385">
                <a:moveTo>
                  <a:pt x="35234" y="82856"/>
                </a:moveTo>
                <a:lnTo>
                  <a:pt x="0" y="159345"/>
                </a:lnTo>
                <a:lnTo>
                  <a:pt x="259835" y="159345"/>
                </a:lnTo>
                <a:lnTo>
                  <a:pt x="257250" y="123493"/>
                </a:lnTo>
                <a:lnTo>
                  <a:pt x="77871" y="123493"/>
                </a:lnTo>
                <a:lnTo>
                  <a:pt x="35234" y="82856"/>
                </a:lnTo>
                <a:close/>
              </a:path>
              <a:path w="260350" h="159385">
                <a:moveTo>
                  <a:pt x="126216" y="48605"/>
                </a:moveTo>
                <a:lnTo>
                  <a:pt x="77871" y="123493"/>
                </a:lnTo>
                <a:lnTo>
                  <a:pt x="257250" y="123493"/>
                </a:lnTo>
                <a:lnTo>
                  <a:pt x="256676" y="115525"/>
                </a:lnTo>
                <a:lnTo>
                  <a:pt x="190140" y="115525"/>
                </a:lnTo>
                <a:lnTo>
                  <a:pt x="126216" y="48605"/>
                </a:lnTo>
                <a:close/>
              </a:path>
              <a:path w="260350" h="159385">
                <a:moveTo>
                  <a:pt x="248348" y="0"/>
                </a:moveTo>
                <a:lnTo>
                  <a:pt x="190140" y="115525"/>
                </a:lnTo>
                <a:lnTo>
                  <a:pt x="256676" y="115525"/>
                </a:lnTo>
                <a:lnTo>
                  <a:pt x="24834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80" name="object 80"/>
          <p:cNvSpPr/>
          <p:nvPr/>
        </p:nvSpPr>
        <p:spPr>
          <a:xfrm>
            <a:off x="6136733" y="2752244"/>
            <a:ext cx="25125" cy="24548"/>
          </a:xfrm>
          <a:custGeom>
            <a:avLst/>
            <a:gdLst/>
            <a:ahLst/>
            <a:cxnLst/>
            <a:rect l="l" t="t" r="r" b="b"/>
            <a:pathLst>
              <a:path w="55244" h="53975">
                <a:moveTo>
                  <a:pt x="27056" y="0"/>
                </a:moveTo>
                <a:lnTo>
                  <a:pt x="16600" y="2103"/>
                </a:lnTo>
                <a:lnTo>
                  <a:pt x="7991" y="7866"/>
                </a:lnTo>
                <a:lnTo>
                  <a:pt x="2151" y="16468"/>
                </a:lnTo>
                <a:lnTo>
                  <a:pt x="0" y="27088"/>
                </a:lnTo>
                <a:lnTo>
                  <a:pt x="2151" y="37243"/>
                </a:lnTo>
                <a:lnTo>
                  <a:pt x="7991" y="45609"/>
                </a:lnTo>
                <a:lnTo>
                  <a:pt x="16600" y="51288"/>
                </a:lnTo>
                <a:lnTo>
                  <a:pt x="27056" y="53380"/>
                </a:lnTo>
                <a:lnTo>
                  <a:pt x="37976" y="51288"/>
                </a:lnTo>
                <a:lnTo>
                  <a:pt x="46828" y="45609"/>
                </a:lnTo>
                <a:lnTo>
                  <a:pt x="52763" y="37243"/>
                </a:lnTo>
                <a:lnTo>
                  <a:pt x="54930" y="27088"/>
                </a:lnTo>
                <a:lnTo>
                  <a:pt x="52763" y="16468"/>
                </a:lnTo>
                <a:lnTo>
                  <a:pt x="46828" y="7866"/>
                </a:lnTo>
                <a:lnTo>
                  <a:pt x="37976" y="2103"/>
                </a:lnTo>
                <a:lnTo>
                  <a:pt x="27056"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81" name="object 81"/>
          <p:cNvSpPr/>
          <p:nvPr/>
        </p:nvSpPr>
        <p:spPr>
          <a:xfrm>
            <a:off x="5837451" y="2693765"/>
            <a:ext cx="178766" cy="173568"/>
          </a:xfrm>
          <a:custGeom>
            <a:avLst/>
            <a:gdLst/>
            <a:ahLst/>
            <a:cxnLst/>
            <a:rect l="l" t="t" r="r" b="b"/>
            <a:pathLst>
              <a:path w="393065" h="381635">
                <a:moveTo>
                  <a:pt x="368156" y="0"/>
                </a:moveTo>
                <a:lnTo>
                  <a:pt x="24690" y="0"/>
                </a:lnTo>
                <a:lnTo>
                  <a:pt x="15005" y="1752"/>
                </a:lnTo>
                <a:lnTo>
                  <a:pt x="7166" y="6614"/>
                </a:lnTo>
                <a:lnTo>
                  <a:pt x="1915" y="13994"/>
                </a:lnTo>
                <a:lnTo>
                  <a:pt x="0" y="23297"/>
                </a:lnTo>
                <a:lnTo>
                  <a:pt x="0" y="357109"/>
                </a:lnTo>
                <a:lnTo>
                  <a:pt x="1915" y="366527"/>
                </a:lnTo>
                <a:lnTo>
                  <a:pt x="7166" y="374158"/>
                </a:lnTo>
                <a:lnTo>
                  <a:pt x="15005" y="379273"/>
                </a:lnTo>
                <a:lnTo>
                  <a:pt x="24690" y="381140"/>
                </a:lnTo>
                <a:lnTo>
                  <a:pt x="368156" y="381140"/>
                </a:lnTo>
                <a:lnTo>
                  <a:pt x="377519" y="379273"/>
                </a:lnTo>
                <a:lnTo>
                  <a:pt x="385387" y="374158"/>
                </a:lnTo>
                <a:lnTo>
                  <a:pt x="390807" y="366527"/>
                </a:lnTo>
                <a:lnTo>
                  <a:pt x="392825" y="357109"/>
                </a:lnTo>
                <a:lnTo>
                  <a:pt x="392825" y="23297"/>
                </a:lnTo>
                <a:lnTo>
                  <a:pt x="390807" y="13994"/>
                </a:lnTo>
                <a:lnTo>
                  <a:pt x="385387" y="6614"/>
                </a:lnTo>
                <a:lnTo>
                  <a:pt x="377519" y="1752"/>
                </a:lnTo>
                <a:lnTo>
                  <a:pt x="368156"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82" name="object 82"/>
          <p:cNvSpPr/>
          <p:nvPr/>
        </p:nvSpPr>
        <p:spPr>
          <a:xfrm>
            <a:off x="5971200" y="2704361"/>
            <a:ext cx="33790" cy="21949"/>
          </a:xfrm>
          <a:custGeom>
            <a:avLst/>
            <a:gdLst/>
            <a:ahLst/>
            <a:cxnLst/>
            <a:rect l="l" t="t" r="r" b="b"/>
            <a:pathLst>
              <a:path w="74294" h="48260">
                <a:moveTo>
                  <a:pt x="49359" y="0"/>
                </a:moveTo>
                <a:lnTo>
                  <a:pt x="0" y="0"/>
                </a:lnTo>
                <a:lnTo>
                  <a:pt x="24690" y="47956"/>
                </a:lnTo>
                <a:lnTo>
                  <a:pt x="74071" y="47956"/>
                </a:lnTo>
                <a:lnTo>
                  <a:pt x="74071" y="23978"/>
                </a:lnTo>
                <a:lnTo>
                  <a:pt x="49359"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3" name="object 83"/>
          <p:cNvSpPr/>
          <p:nvPr/>
        </p:nvSpPr>
        <p:spPr>
          <a:xfrm>
            <a:off x="5848679" y="2737100"/>
            <a:ext cx="156240" cy="119274"/>
          </a:xfrm>
          <a:custGeom>
            <a:avLst/>
            <a:gdLst/>
            <a:ahLst/>
            <a:cxnLst/>
            <a:rect l="l" t="t" r="r" b="b"/>
            <a:pathLst>
              <a:path w="343534" h="262254">
                <a:moveTo>
                  <a:pt x="343465" y="261824"/>
                </a:moveTo>
                <a:lnTo>
                  <a:pt x="0" y="261824"/>
                </a:lnTo>
                <a:lnTo>
                  <a:pt x="0" y="0"/>
                </a:lnTo>
                <a:lnTo>
                  <a:pt x="343465" y="0"/>
                </a:lnTo>
                <a:lnTo>
                  <a:pt x="343465" y="261824"/>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4" name="object 84"/>
          <p:cNvSpPr/>
          <p:nvPr/>
        </p:nvSpPr>
        <p:spPr>
          <a:xfrm>
            <a:off x="5848689" y="2704361"/>
            <a:ext cx="22238" cy="21949"/>
          </a:xfrm>
          <a:custGeom>
            <a:avLst/>
            <a:gdLst/>
            <a:ahLst/>
            <a:cxnLst/>
            <a:rect l="l" t="t" r="r" b="b"/>
            <a:pathLst>
              <a:path w="48895" h="48260">
                <a:moveTo>
                  <a:pt x="23957" y="0"/>
                </a:moveTo>
                <a:lnTo>
                  <a:pt x="0" y="0"/>
                </a:lnTo>
                <a:lnTo>
                  <a:pt x="0" y="47956"/>
                </a:lnTo>
                <a:lnTo>
                  <a:pt x="48658" y="47956"/>
                </a:lnTo>
                <a:lnTo>
                  <a:pt x="23957"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5" name="object 85"/>
          <p:cNvSpPr/>
          <p:nvPr/>
        </p:nvSpPr>
        <p:spPr>
          <a:xfrm>
            <a:off x="5882053" y="2704361"/>
            <a:ext cx="33500" cy="21949"/>
          </a:xfrm>
          <a:custGeom>
            <a:avLst/>
            <a:gdLst/>
            <a:ahLst/>
            <a:cxnLst/>
            <a:rect l="l" t="t" r="r" b="b"/>
            <a:pathLst>
              <a:path w="73659" h="48260">
                <a:moveTo>
                  <a:pt x="49359" y="0"/>
                </a:moveTo>
                <a:lnTo>
                  <a:pt x="0" y="0"/>
                </a:lnTo>
                <a:lnTo>
                  <a:pt x="24669" y="47956"/>
                </a:lnTo>
                <a:lnTo>
                  <a:pt x="73327" y="47956"/>
                </a:lnTo>
                <a:lnTo>
                  <a:pt x="49359"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6" name="object 86"/>
          <p:cNvSpPr/>
          <p:nvPr/>
        </p:nvSpPr>
        <p:spPr>
          <a:xfrm>
            <a:off x="5926617" y="2704361"/>
            <a:ext cx="33790" cy="21949"/>
          </a:xfrm>
          <a:custGeom>
            <a:avLst/>
            <a:gdLst/>
            <a:ahLst/>
            <a:cxnLst/>
            <a:rect l="l" t="t" r="r" b="b"/>
            <a:pathLst>
              <a:path w="74294" h="48260">
                <a:moveTo>
                  <a:pt x="49380" y="0"/>
                </a:moveTo>
                <a:lnTo>
                  <a:pt x="0" y="0"/>
                </a:lnTo>
                <a:lnTo>
                  <a:pt x="24690" y="47956"/>
                </a:lnTo>
                <a:lnTo>
                  <a:pt x="74081" y="47956"/>
                </a:lnTo>
                <a:lnTo>
                  <a:pt x="49380"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87" name="object 87"/>
          <p:cNvSpPr/>
          <p:nvPr/>
        </p:nvSpPr>
        <p:spPr>
          <a:xfrm>
            <a:off x="5893282" y="2762427"/>
            <a:ext cx="72247" cy="68375"/>
          </a:xfrm>
          <a:prstGeom prst="rect">
            <a:avLst/>
          </a:prstGeom>
          <a:blipFill>
            <a:blip r:embed="rId11" cstate="print"/>
            <a:stretch>
              <a:fillRect/>
            </a:stretch>
          </a:blipFill>
        </p:spPr>
        <p:txBody>
          <a:bodyPr wrap="square" lIns="0" tIns="0" rIns="0" bIns="0" rtlCol="0"/>
          <a:lstStyle/>
          <a:p>
            <a:pPr defTabSz="415869"/>
            <a:endParaRPr sz="819">
              <a:solidFill>
                <a:prstClr val="black"/>
              </a:solidFill>
              <a:latin typeface="Calibri"/>
            </a:endParaRPr>
          </a:p>
        </p:txBody>
      </p:sp>
      <p:sp>
        <p:nvSpPr>
          <p:cNvPr id="88" name="object 88"/>
          <p:cNvSpPr txBox="1"/>
          <p:nvPr/>
        </p:nvSpPr>
        <p:spPr>
          <a:xfrm>
            <a:off x="6374384" y="2698447"/>
            <a:ext cx="697947" cy="212998"/>
          </a:xfrm>
          <a:prstGeom prst="rect">
            <a:avLst/>
          </a:prstGeom>
        </p:spPr>
        <p:txBody>
          <a:bodyPr vert="horz" wrap="square" lIns="0" tIns="5198" rIns="0" bIns="0" rtlCol="0">
            <a:spAutoFit/>
          </a:bodyPr>
          <a:lstStyle/>
          <a:p>
            <a:pPr defTabSz="415869">
              <a:spcBef>
                <a:spcPts val="41"/>
              </a:spcBef>
            </a:pPr>
            <a:r>
              <a:rPr sz="1350" spc="52" dirty="0">
                <a:solidFill>
                  <a:srgbClr val="14296B"/>
                </a:solidFill>
                <a:latin typeface="Arial"/>
                <a:cs typeface="Arial"/>
              </a:rPr>
              <a:t>Posts</a:t>
            </a:r>
            <a:endParaRPr sz="1350" dirty="0">
              <a:solidFill>
                <a:prstClr val="black"/>
              </a:solidFill>
              <a:latin typeface="Arial"/>
              <a:cs typeface="Arial"/>
            </a:endParaRPr>
          </a:p>
        </p:txBody>
      </p:sp>
      <p:sp>
        <p:nvSpPr>
          <p:cNvPr id="89" name="object 89"/>
          <p:cNvSpPr/>
          <p:nvPr/>
        </p:nvSpPr>
        <p:spPr>
          <a:xfrm>
            <a:off x="7217622" y="2691046"/>
            <a:ext cx="193495" cy="179055"/>
          </a:xfrm>
          <a:custGeom>
            <a:avLst/>
            <a:gdLst/>
            <a:ahLst/>
            <a:cxnLst/>
            <a:rect l="l" t="t" r="r" b="b"/>
            <a:pathLst>
              <a:path w="425450" h="393700">
                <a:moveTo>
                  <a:pt x="403453" y="14428"/>
                </a:moveTo>
                <a:lnTo>
                  <a:pt x="403453" y="296912"/>
                </a:lnTo>
                <a:lnTo>
                  <a:pt x="395809" y="304577"/>
                </a:lnTo>
                <a:lnTo>
                  <a:pt x="386396" y="304608"/>
                </a:lnTo>
                <a:lnTo>
                  <a:pt x="350275" y="306672"/>
                </a:lnTo>
                <a:lnTo>
                  <a:pt x="305736" y="314651"/>
                </a:lnTo>
                <a:lnTo>
                  <a:pt x="259985" y="331435"/>
                </a:lnTo>
                <a:lnTo>
                  <a:pt x="220223" y="359915"/>
                </a:lnTo>
                <a:lnTo>
                  <a:pt x="220223" y="393097"/>
                </a:lnTo>
                <a:lnTo>
                  <a:pt x="263544" y="361312"/>
                </a:lnTo>
                <a:lnTo>
                  <a:pt x="313326" y="342594"/>
                </a:lnTo>
                <a:lnTo>
                  <a:pt x="361847" y="333704"/>
                </a:lnTo>
                <a:lnTo>
                  <a:pt x="401380" y="331403"/>
                </a:lnTo>
                <a:lnTo>
                  <a:pt x="409416" y="329925"/>
                </a:lnTo>
                <a:lnTo>
                  <a:pt x="417092" y="325923"/>
                </a:lnTo>
                <a:lnTo>
                  <a:pt x="422843" y="319999"/>
                </a:lnTo>
                <a:lnTo>
                  <a:pt x="425107" y="312754"/>
                </a:lnTo>
                <a:lnTo>
                  <a:pt x="425107" y="32983"/>
                </a:lnTo>
                <a:lnTo>
                  <a:pt x="422729" y="27513"/>
                </a:lnTo>
                <a:lnTo>
                  <a:pt x="416962" y="21609"/>
                </a:lnTo>
                <a:lnTo>
                  <a:pt x="409854" y="16753"/>
                </a:lnTo>
                <a:lnTo>
                  <a:pt x="403453" y="14428"/>
                </a:lnTo>
                <a:close/>
              </a:path>
              <a:path w="425450" h="393700">
                <a:moveTo>
                  <a:pt x="376857" y="0"/>
                </a:moveTo>
                <a:lnTo>
                  <a:pt x="372302" y="0"/>
                </a:lnTo>
                <a:lnTo>
                  <a:pt x="337427" y="2449"/>
                </a:lnTo>
                <a:lnTo>
                  <a:pt x="296641" y="12309"/>
                </a:lnTo>
                <a:lnTo>
                  <a:pt x="256250" y="33559"/>
                </a:lnTo>
                <a:lnTo>
                  <a:pt x="222558" y="70175"/>
                </a:lnTo>
                <a:lnTo>
                  <a:pt x="220223" y="75641"/>
                </a:lnTo>
                <a:lnTo>
                  <a:pt x="220223" y="347277"/>
                </a:lnTo>
                <a:lnTo>
                  <a:pt x="257739" y="318138"/>
                </a:lnTo>
                <a:lnTo>
                  <a:pt x="298544" y="300977"/>
                </a:lnTo>
                <a:lnTo>
                  <a:pt x="338193" y="292828"/>
                </a:lnTo>
                <a:lnTo>
                  <a:pt x="372239" y="290724"/>
                </a:lnTo>
                <a:lnTo>
                  <a:pt x="381653" y="290703"/>
                </a:lnTo>
                <a:lnTo>
                  <a:pt x="389307" y="283038"/>
                </a:lnTo>
                <a:lnTo>
                  <a:pt x="389219" y="12309"/>
                </a:lnTo>
                <a:lnTo>
                  <a:pt x="387527" y="8209"/>
                </a:lnTo>
                <a:lnTo>
                  <a:pt x="381087" y="1759"/>
                </a:lnTo>
                <a:lnTo>
                  <a:pt x="376857" y="0"/>
                </a:lnTo>
                <a:close/>
              </a:path>
              <a:path w="425450" h="393700">
                <a:moveTo>
                  <a:pt x="21653" y="14428"/>
                </a:moveTo>
                <a:lnTo>
                  <a:pt x="15257" y="16753"/>
                </a:lnTo>
                <a:lnTo>
                  <a:pt x="8148" y="21609"/>
                </a:lnTo>
                <a:lnTo>
                  <a:pt x="2379" y="27513"/>
                </a:lnTo>
                <a:lnTo>
                  <a:pt x="0" y="32983"/>
                </a:lnTo>
                <a:lnTo>
                  <a:pt x="0" y="312754"/>
                </a:lnTo>
                <a:lnTo>
                  <a:pt x="63260" y="333704"/>
                </a:lnTo>
                <a:lnTo>
                  <a:pt x="111776" y="342594"/>
                </a:lnTo>
                <a:lnTo>
                  <a:pt x="161557" y="361312"/>
                </a:lnTo>
                <a:lnTo>
                  <a:pt x="204873" y="393097"/>
                </a:lnTo>
                <a:lnTo>
                  <a:pt x="204873" y="359915"/>
                </a:lnTo>
                <a:lnTo>
                  <a:pt x="165118" y="331435"/>
                </a:lnTo>
                <a:lnTo>
                  <a:pt x="119370" y="314651"/>
                </a:lnTo>
                <a:lnTo>
                  <a:pt x="74836" y="306672"/>
                </a:lnTo>
                <a:lnTo>
                  <a:pt x="29308" y="304577"/>
                </a:lnTo>
                <a:lnTo>
                  <a:pt x="21653" y="296912"/>
                </a:lnTo>
                <a:lnTo>
                  <a:pt x="21653" y="14428"/>
                </a:lnTo>
                <a:close/>
              </a:path>
              <a:path w="425450" h="393700">
                <a:moveTo>
                  <a:pt x="52794" y="0"/>
                </a:moveTo>
                <a:lnTo>
                  <a:pt x="48260" y="0"/>
                </a:lnTo>
                <a:lnTo>
                  <a:pt x="44019" y="1759"/>
                </a:lnTo>
                <a:lnTo>
                  <a:pt x="37569" y="8209"/>
                </a:lnTo>
                <a:lnTo>
                  <a:pt x="35877" y="12309"/>
                </a:lnTo>
                <a:lnTo>
                  <a:pt x="35789" y="283038"/>
                </a:lnTo>
                <a:lnTo>
                  <a:pt x="43443" y="290703"/>
                </a:lnTo>
                <a:lnTo>
                  <a:pt x="52867" y="290724"/>
                </a:lnTo>
                <a:lnTo>
                  <a:pt x="86903" y="292828"/>
                </a:lnTo>
                <a:lnTo>
                  <a:pt x="126549" y="300977"/>
                </a:lnTo>
                <a:lnTo>
                  <a:pt x="167356" y="318138"/>
                </a:lnTo>
                <a:lnTo>
                  <a:pt x="204873" y="347277"/>
                </a:lnTo>
                <a:lnTo>
                  <a:pt x="204873" y="75641"/>
                </a:lnTo>
                <a:lnTo>
                  <a:pt x="168848" y="33559"/>
                </a:lnTo>
                <a:lnTo>
                  <a:pt x="128459" y="12309"/>
                </a:lnTo>
                <a:lnTo>
                  <a:pt x="87674" y="2449"/>
                </a:lnTo>
                <a:lnTo>
                  <a:pt x="52794"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90" name="object 90"/>
          <p:cNvSpPr/>
          <p:nvPr/>
        </p:nvSpPr>
        <p:spPr>
          <a:xfrm>
            <a:off x="7261514" y="2722566"/>
            <a:ext cx="105558" cy="105925"/>
          </a:xfrm>
          <a:prstGeom prst="rect">
            <a:avLst/>
          </a:prstGeom>
          <a:blipFill>
            <a:blip r:embed="rId12" cstate="print"/>
            <a:stretch>
              <a:fillRect/>
            </a:stretch>
          </a:blipFill>
        </p:spPr>
        <p:txBody>
          <a:bodyPr wrap="square" lIns="0" tIns="0" rIns="0" bIns="0" rtlCol="0"/>
          <a:lstStyle/>
          <a:p>
            <a:pPr defTabSz="415869"/>
            <a:endParaRPr sz="819">
              <a:solidFill>
                <a:prstClr val="black"/>
              </a:solidFill>
              <a:latin typeface="Calibri"/>
            </a:endParaRPr>
          </a:p>
        </p:txBody>
      </p:sp>
      <p:sp>
        <p:nvSpPr>
          <p:cNvPr id="91" name="object 91"/>
          <p:cNvSpPr txBox="1"/>
          <p:nvPr/>
        </p:nvSpPr>
        <p:spPr>
          <a:xfrm>
            <a:off x="7506209" y="2684160"/>
            <a:ext cx="958566" cy="212998"/>
          </a:xfrm>
          <a:prstGeom prst="rect">
            <a:avLst/>
          </a:prstGeom>
        </p:spPr>
        <p:txBody>
          <a:bodyPr vert="horz" wrap="square" lIns="0" tIns="5198" rIns="0" bIns="0" rtlCol="0">
            <a:spAutoFit/>
          </a:bodyPr>
          <a:lstStyle/>
          <a:p>
            <a:pPr defTabSz="415869">
              <a:spcBef>
                <a:spcPts val="41"/>
              </a:spcBef>
            </a:pPr>
            <a:r>
              <a:rPr sz="1350" spc="48" dirty="0">
                <a:solidFill>
                  <a:srgbClr val="14296B"/>
                </a:solidFill>
                <a:latin typeface="Arial"/>
                <a:cs typeface="Arial"/>
              </a:rPr>
              <a:t>Stories</a:t>
            </a:r>
            <a:endParaRPr sz="1350" dirty="0">
              <a:solidFill>
                <a:prstClr val="black"/>
              </a:solidFill>
              <a:latin typeface="Arial"/>
              <a:cs typeface="Arial"/>
            </a:endParaRPr>
          </a:p>
        </p:txBody>
      </p:sp>
    </p:spTree>
    <p:extLst>
      <p:ext uri="{BB962C8B-B14F-4D97-AF65-F5344CB8AC3E}">
        <p14:creationId xmlns:p14="http://schemas.microsoft.com/office/powerpoint/2010/main" val="751700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73357" y="3145400"/>
            <a:ext cx="2660700" cy="2474136"/>
          </a:xfrm>
          <a:custGeom>
            <a:avLst/>
            <a:gdLst/>
            <a:ahLst/>
            <a:cxnLst/>
            <a:rect l="l" t="t" r="r" b="b"/>
            <a:pathLst>
              <a:path w="5850255" h="5440045">
                <a:moveTo>
                  <a:pt x="0" y="5439782"/>
                </a:moveTo>
                <a:lnTo>
                  <a:pt x="5850156" y="5439782"/>
                </a:lnTo>
                <a:lnTo>
                  <a:pt x="5850156" y="0"/>
                </a:lnTo>
                <a:lnTo>
                  <a:pt x="0" y="0"/>
                </a:lnTo>
                <a:lnTo>
                  <a:pt x="0" y="5439782"/>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3" name="object 3"/>
          <p:cNvSpPr/>
          <p:nvPr/>
        </p:nvSpPr>
        <p:spPr>
          <a:xfrm>
            <a:off x="6781645" y="3145400"/>
            <a:ext cx="1995597" cy="2474136"/>
          </a:xfrm>
          <a:custGeom>
            <a:avLst/>
            <a:gdLst/>
            <a:ahLst/>
            <a:cxnLst/>
            <a:rect l="l" t="t" r="r" b="b"/>
            <a:pathLst>
              <a:path w="4387850" h="5440045">
                <a:moveTo>
                  <a:pt x="0" y="5439782"/>
                </a:moveTo>
                <a:lnTo>
                  <a:pt x="4387300" y="5439782"/>
                </a:lnTo>
                <a:lnTo>
                  <a:pt x="4387300" y="0"/>
                </a:lnTo>
                <a:lnTo>
                  <a:pt x="0" y="0"/>
                </a:lnTo>
                <a:lnTo>
                  <a:pt x="0" y="5439782"/>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 name="object 4"/>
          <p:cNvSpPr/>
          <p:nvPr/>
        </p:nvSpPr>
        <p:spPr>
          <a:xfrm>
            <a:off x="571781" y="3145400"/>
            <a:ext cx="3038448" cy="2474136"/>
          </a:xfrm>
          <a:custGeom>
            <a:avLst/>
            <a:gdLst/>
            <a:ahLst/>
            <a:cxnLst/>
            <a:rect l="l" t="t" r="r" b="b"/>
            <a:pathLst>
              <a:path w="6680834" h="5440045">
                <a:moveTo>
                  <a:pt x="0" y="5439782"/>
                </a:moveTo>
                <a:lnTo>
                  <a:pt x="6680424" y="5439782"/>
                </a:lnTo>
                <a:lnTo>
                  <a:pt x="6680424" y="0"/>
                </a:lnTo>
                <a:lnTo>
                  <a:pt x="0" y="0"/>
                </a:lnTo>
                <a:lnTo>
                  <a:pt x="0" y="5439782"/>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5" name="object 5"/>
          <p:cNvSpPr/>
          <p:nvPr/>
        </p:nvSpPr>
        <p:spPr>
          <a:xfrm>
            <a:off x="571781" y="2659505"/>
            <a:ext cx="3038448" cy="486048"/>
          </a:xfrm>
          <a:custGeom>
            <a:avLst/>
            <a:gdLst/>
            <a:ahLst/>
            <a:cxnLst/>
            <a:rect l="l" t="t" r="r" b="b"/>
            <a:pathLst>
              <a:path w="6680834" h="1068704">
                <a:moveTo>
                  <a:pt x="0" y="1068365"/>
                </a:moveTo>
                <a:lnTo>
                  <a:pt x="6680424" y="1068365"/>
                </a:lnTo>
                <a:lnTo>
                  <a:pt x="6680424" y="0"/>
                </a:lnTo>
                <a:lnTo>
                  <a:pt x="0" y="0"/>
                </a:lnTo>
                <a:lnTo>
                  <a:pt x="0" y="1068365"/>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6" name="object 6"/>
          <p:cNvSpPr/>
          <p:nvPr/>
        </p:nvSpPr>
        <p:spPr>
          <a:xfrm>
            <a:off x="3873357" y="2659505"/>
            <a:ext cx="2660700" cy="486048"/>
          </a:xfrm>
          <a:custGeom>
            <a:avLst/>
            <a:gdLst/>
            <a:ahLst/>
            <a:cxnLst/>
            <a:rect l="l" t="t" r="r" b="b"/>
            <a:pathLst>
              <a:path w="5850255" h="1068704">
                <a:moveTo>
                  <a:pt x="0" y="1068365"/>
                </a:moveTo>
                <a:lnTo>
                  <a:pt x="5850156" y="1068365"/>
                </a:lnTo>
                <a:lnTo>
                  <a:pt x="5850156" y="0"/>
                </a:lnTo>
                <a:lnTo>
                  <a:pt x="0" y="0"/>
                </a:lnTo>
                <a:lnTo>
                  <a:pt x="0" y="1068365"/>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7" name="object 7"/>
          <p:cNvSpPr/>
          <p:nvPr/>
        </p:nvSpPr>
        <p:spPr>
          <a:xfrm>
            <a:off x="6781645" y="2659505"/>
            <a:ext cx="1995597" cy="486048"/>
          </a:xfrm>
          <a:custGeom>
            <a:avLst/>
            <a:gdLst/>
            <a:ahLst/>
            <a:cxnLst/>
            <a:rect l="l" t="t" r="r" b="b"/>
            <a:pathLst>
              <a:path w="4387850" h="1068704">
                <a:moveTo>
                  <a:pt x="0" y="1068365"/>
                </a:moveTo>
                <a:lnTo>
                  <a:pt x="4387300" y="1068365"/>
                </a:lnTo>
                <a:lnTo>
                  <a:pt x="4387300" y="0"/>
                </a:lnTo>
                <a:lnTo>
                  <a:pt x="0" y="0"/>
                </a:lnTo>
                <a:lnTo>
                  <a:pt x="0" y="1068365"/>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1790871" y="2354780"/>
            <a:ext cx="600123" cy="597524"/>
          </a:xfrm>
          <a:custGeom>
            <a:avLst/>
            <a:gdLst/>
            <a:ahLst/>
            <a:cxnLst/>
            <a:rect l="l" t="t" r="r" b="b"/>
            <a:pathLst>
              <a:path w="1319529" h="1313814">
                <a:moveTo>
                  <a:pt x="659718" y="0"/>
                </a:moveTo>
                <a:lnTo>
                  <a:pt x="612604" y="1649"/>
                </a:lnTo>
                <a:lnTo>
                  <a:pt x="566385" y="6521"/>
                </a:lnTo>
                <a:lnTo>
                  <a:pt x="521171" y="14507"/>
                </a:lnTo>
                <a:lnTo>
                  <a:pt x="477074" y="25495"/>
                </a:lnTo>
                <a:lnTo>
                  <a:pt x="434206" y="39373"/>
                </a:lnTo>
                <a:lnTo>
                  <a:pt x="392679" y="56030"/>
                </a:lnTo>
                <a:lnTo>
                  <a:pt x="352603" y="75356"/>
                </a:lnTo>
                <a:lnTo>
                  <a:pt x="314092" y="97238"/>
                </a:lnTo>
                <a:lnTo>
                  <a:pt x="277256" y="121567"/>
                </a:lnTo>
                <a:lnTo>
                  <a:pt x="242207" y="148230"/>
                </a:lnTo>
                <a:lnTo>
                  <a:pt x="209057" y="177117"/>
                </a:lnTo>
                <a:lnTo>
                  <a:pt x="177918" y="208117"/>
                </a:lnTo>
                <a:lnTo>
                  <a:pt x="148900" y="241118"/>
                </a:lnTo>
                <a:lnTo>
                  <a:pt x="122116" y="276009"/>
                </a:lnTo>
                <a:lnTo>
                  <a:pt x="97678" y="312680"/>
                </a:lnTo>
                <a:lnTo>
                  <a:pt x="75696" y="351018"/>
                </a:lnTo>
                <a:lnTo>
                  <a:pt x="56283" y="390913"/>
                </a:lnTo>
                <a:lnTo>
                  <a:pt x="39551" y="432254"/>
                </a:lnTo>
                <a:lnTo>
                  <a:pt x="25610" y="474930"/>
                </a:lnTo>
                <a:lnTo>
                  <a:pt x="14573" y="518829"/>
                </a:lnTo>
                <a:lnTo>
                  <a:pt x="6551" y="563840"/>
                </a:lnTo>
                <a:lnTo>
                  <a:pt x="1656" y="609852"/>
                </a:lnTo>
                <a:lnTo>
                  <a:pt x="0" y="656754"/>
                </a:lnTo>
                <a:lnTo>
                  <a:pt x="1656" y="703657"/>
                </a:lnTo>
                <a:lnTo>
                  <a:pt x="6551" y="749669"/>
                </a:lnTo>
                <a:lnTo>
                  <a:pt x="14573" y="794680"/>
                </a:lnTo>
                <a:lnTo>
                  <a:pt x="25610" y="838579"/>
                </a:lnTo>
                <a:lnTo>
                  <a:pt x="39551" y="881254"/>
                </a:lnTo>
                <a:lnTo>
                  <a:pt x="56283" y="922595"/>
                </a:lnTo>
                <a:lnTo>
                  <a:pt x="75696" y="962490"/>
                </a:lnTo>
                <a:lnTo>
                  <a:pt x="97678" y="1000829"/>
                </a:lnTo>
                <a:lnTo>
                  <a:pt x="122116" y="1037499"/>
                </a:lnTo>
                <a:lnTo>
                  <a:pt x="148900" y="1072391"/>
                </a:lnTo>
                <a:lnTo>
                  <a:pt x="177918" y="1105392"/>
                </a:lnTo>
                <a:lnTo>
                  <a:pt x="209057" y="1136391"/>
                </a:lnTo>
                <a:lnTo>
                  <a:pt x="242207" y="1165278"/>
                </a:lnTo>
                <a:lnTo>
                  <a:pt x="277256" y="1191942"/>
                </a:lnTo>
                <a:lnTo>
                  <a:pt x="314092" y="1216271"/>
                </a:lnTo>
                <a:lnTo>
                  <a:pt x="352603" y="1238153"/>
                </a:lnTo>
                <a:lnTo>
                  <a:pt x="392679" y="1257479"/>
                </a:lnTo>
                <a:lnTo>
                  <a:pt x="434206" y="1274136"/>
                </a:lnTo>
                <a:lnTo>
                  <a:pt x="477074" y="1288014"/>
                </a:lnTo>
                <a:lnTo>
                  <a:pt x="521171" y="1299001"/>
                </a:lnTo>
                <a:lnTo>
                  <a:pt x="566385" y="1306987"/>
                </a:lnTo>
                <a:lnTo>
                  <a:pt x="612604"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1875476" y="2437270"/>
            <a:ext cx="430887" cy="429155"/>
          </a:xfrm>
          <a:custGeom>
            <a:avLst/>
            <a:gdLst/>
            <a:ahLst/>
            <a:cxnLst/>
            <a:rect l="l" t="t" r="r" b="b"/>
            <a:pathLst>
              <a:path w="947420"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4903661" y="2354780"/>
            <a:ext cx="600123" cy="597524"/>
          </a:xfrm>
          <a:custGeom>
            <a:avLst/>
            <a:gdLst/>
            <a:ahLst/>
            <a:cxnLst/>
            <a:rect l="l" t="t" r="r" b="b"/>
            <a:pathLst>
              <a:path w="1319529" h="1313814">
                <a:moveTo>
                  <a:pt x="659718" y="0"/>
                </a:moveTo>
                <a:lnTo>
                  <a:pt x="612603" y="1649"/>
                </a:lnTo>
                <a:lnTo>
                  <a:pt x="566382" y="6521"/>
                </a:lnTo>
                <a:lnTo>
                  <a:pt x="521167" y="14507"/>
                </a:lnTo>
                <a:lnTo>
                  <a:pt x="477070" y="25495"/>
                </a:lnTo>
                <a:lnTo>
                  <a:pt x="434202" y="39373"/>
                </a:lnTo>
                <a:lnTo>
                  <a:pt x="392674" y="56030"/>
                </a:lnTo>
                <a:lnTo>
                  <a:pt x="352599" y="75356"/>
                </a:lnTo>
                <a:lnTo>
                  <a:pt x="314087" y="97238"/>
                </a:lnTo>
                <a:lnTo>
                  <a:pt x="277252" y="121567"/>
                </a:lnTo>
                <a:lnTo>
                  <a:pt x="242203" y="148230"/>
                </a:lnTo>
                <a:lnTo>
                  <a:pt x="209053" y="177117"/>
                </a:lnTo>
                <a:lnTo>
                  <a:pt x="177914" y="208117"/>
                </a:lnTo>
                <a:lnTo>
                  <a:pt x="148897" y="241118"/>
                </a:lnTo>
                <a:lnTo>
                  <a:pt x="122113" y="276009"/>
                </a:lnTo>
                <a:lnTo>
                  <a:pt x="97675" y="312680"/>
                </a:lnTo>
                <a:lnTo>
                  <a:pt x="75694" y="351018"/>
                </a:lnTo>
                <a:lnTo>
                  <a:pt x="56282" y="390913"/>
                </a:lnTo>
                <a:lnTo>
                  <a:pt x="39549" y="432254"/>
                </a:lnTo>
                <a:lnTo>
                  <a:pt x="25609" y="474930"/>
                </a:lnTo>
                <a:lnTo>
                  <a:pt x="14572" y="518829"/>
                </a:lnTo>
                <a:lnTo>
                  <a:pt x="6551" y="563840"/>
                </a:lnTo>
                <a:lnTo>
                  <a:pt x="1656" y="609852"/>
                </a:lnTo>
                <a:lnTo>
                  <a:pt x="0" y="656754"/>
                </a:lnTo>
                <a:lnTo>
                  <a:pt x="1656" y="703657"/>
                </a:lnTo>
                <a:lnTo>
                  <a:pt x="6551" y="749669"/>
                </a:lnTo>
                <a:lnTo>
                  <a:pt x="14572" y="794680"/>
                </a:lnTo>
                <a:lnTo>
                  <a:pt x="25609" y="838579"/>
                </a:lnTo>
                <a:lnTo>
                  <a:pt x="39549" y="881254"/>
                </a:lnTo>
                <a:lnTo>
                  <a:pt x="56282" y="922595"/>
                </a:lnTo>
                <a:lnTo>
                  <a:pt x="75694" y="962490"/>
                </a:lnTo>
                <a:lnTo>
                  <a:pt x="97675" y="1000829"/>
                </a:lnTo>
                <a:lnTo>
                  <a:pt x="122113" y="1037499"/>
                </a:lnTo>
                <a:lnTo>
                  <a:pt x="148897" y="1072391"/>
                </a:lnTo>
                <a:lnTo>
                  <a:pt x="177914" y="1105392"/>
                </a:lnTo>
                <a:lnTo>
                  <a:pt x="209053" y="1136391"/>
                </a:lnTo>
                <a:lnTo>
                  <a:pt x="242203" y="1165278"/>
                </a:lnTo>
                <a:lnTo>
                  <a:pt x="277252" y="1191942"/>
                </a:lnTo>
                <a:lnTo>
                  <a:pt x="314087" y="1216271"/>
                </a:lnTo>
                <a:lnTo>
                  <a:pt x="352599" y="1238153"/>
                </a:lnTo>
                <a:lnTo>
                  <a:pt x="392674" y="1257479"/>
                </a:lnTo>
                <a:lnTo>
                  <a:pt x="434202" y="1274136"/>
                </a:lnTo>
                <a:lnTo>
                  <a:pt x="477070" y="1288014"/>
                </a:lnTo>
                <a:lnTo>
                  <a:pt x="521167" y="1299001"/>
                </a:lnTo>
                <a:lnTo>
                  <a:pt x="566382" y="1306987"/>
                </a:lnTo>
                <a:lnTo>
                  <a:pt x="612603" y="1311860"/>
                </a:lnTo>
                <a:lnTo>
                  <a:pt x="659718" y="1313509"/>
                </a:lnTo>
                <a:lnTo>
                  <a:pt x="706832" y="1311860"/>
                </a:lnTo>
                <a:lnTo>
                  <a:pt x="753053" y="1306987"/>
                </a:lnTo>
                <a:lnTo>
                  <a:pt x="798268" y="1299001"/>
                </a:lnTo>
                <a:lnTo>
                  <a:pt x="842365" y="1288014"/>
                </a:lnTo>
                <a:lnTo>
                  <a:pt x="885233" y="1274136"/>
                </a:lnTo>
                <a:lnTo>
                  <a:pt x="926761" y="1257479"/>
                </a:lnTo>
                <a:lnTo>
                  <a:pt x="966836" y="1238153"/>
                </a:lnTo>
                <a:lnTo>
                  <a:pt x="1005348" y="1216271"/>
                </a:lnTo>
                <a:lnTo>
                  <a:pt x="1042184" y="1191942"/>
                </a:lnTo>
                <a:lnTo>
                  <a:pt x="1077232" y="1165278"/>
                </a:lnTo>
                <a:lnTo>
                  <a:pt x="1110382" y="1136391"/>
                </a:lnTo>
                <a:lnTo>
                  <a:pt x="1141521" y="1105392"/>
                </a:lnTo>
                <a:lnTo>
                  <a:pt x="1170539" y="1072391"/>
                </a:lnTo>
                <a:lnTo>
                  <a:pt x="1197322" y="1037499"/>
                </a:lnTo>
                <a:lnTo>
                  <a:pt x="1221760" y="1000829"/>
                </a:lnTo>
                <a:lnTo>
                  <a:pt x="1243741" y="962490"/>
                </a:lnTo>
                <a:lnTo>
                  <a:pt x="1263154" y="922595"/>
                </a:lnTo>
                <a:lnTo>
                  <a:pt x="1279886" y="881254"/>
                </a:lnTo>
                <a:lnTo>
                  <a:pt x="1293826" y="838579"/>
                </a:lnTo>
                <a:lnTo>
                  <a:pt x="1304863" y="794680"/>
                </a:lnTo>
                <a:lnTo>
                  <a:pt x="1312885" y="749669"/>
                </a:lnTo>
                <a:lnTo>
                  <a:pt x="1317779" y="703657"/>
                </a:lnTo>
                <a:lnTo>
                  <a:pt x="1319436" y="656754"/>
                </a:lnTo>
                <a:lnTo>
                  <a:pt x="1317779" y="609852"/>
                </a:lnTo>
                <a:lnTo>
                  <a:pt x="1312885" y="563840"/>
                </a:lnTo>
                <a:lnTo>
                  <a:pt x="1304863" y="518829"/>
                </a:lnTo>
                <a:lnTo>
                  <a:pt x="1293826" y="474930"/>
                </a:lnTo>
                <a:lnTo>
                  <a:pt x="1279886" y="432254"/>
                </a:lnTo>
                <a:lnTo>
                  <a:pt x="1263154" y="390913"/>
                </a:lnTo>
                <a:lnTo>
                  <a:pt x="1243741" y="351018"/>
                </a:lnTo>
                <a:lnTo>
                  <a:pt x="1221760" y="312680"/>
                </a:lnTo>
                <a:lnTo>
                  <a:pt x="1197322" y="276009"/>
                </a:lnTo>
                <a:lnTo>
                  <a:pt x="1170539" y="241118"/>
                </a:lnTo>
                <a:lnTo>
                  <a:pt x="1141521" y="208117"/>
                </a:lnTo>
                <a:lnTo>
                  <a:pt x="1110382" y="177117"/>
                </a:lnTo>
                <a:lnTo>
                  <a:pt x="1077232" y="148230"/>
                </a:lnTo>
                <a:lnTo>
                  <a:pt x="1042184" y="121567"/>
                </a:lnTo>
                <a:lnTo>
                  <a:pt x="1005348" y="97238"/>
                </a:lnTo>
                <a:lnTo>
                  <a:pt x="966836" y="75356"/>
                </a:lnTo>
                <a:lnTo>
                  <a:pt x="926761" y="56030"/>
                </a:lnTo>
                <a:lnTo>
                  <a:pt x="885233" y="39373"/>
                </a:lnTo>
                <a:lnTo>
                  <a:pt x="842365" y="25495"/>
                </a:lnTo>
                <a:lnTo>
                  <a:pt x="798268" y="14507"/>
                </a:lnTo>
                <a:lnTo>
                  <a:pt x="753053" y="6521"/>
                </a:lnTo>
                <a:lnTo>
                  <a:pt x="706832" y="1649"/>
                </a:lnTo>
                <a:lnTo>
                  <a:pt x="659718"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11" name="object 11"/>
          <p:cNvSpPr/>
          <p:nvPr/>
        </p:nvSpPr>
        <p:spPr>
          <a:xfrm>
            <a:off x="4988266" y="2437270"/>
            <a:ext cx="430887" cy="429155"/>
          </a:xfrm>
          <a:custGeom>
            <a:avLst/>
            <a:gdLst/>
            <a:ahLst/>
            <a:cxnLst/>
            <a:rect l="l" t="t" r="r" b="b"/>
            <a:pathLst>
              <a:path w="947420" h="943610">
                <a:moveTo>
                  <a:pt x="473692" y="0"/>
                </a:moveTo>
                <a:lnTo>
                  <a:pt x="425259" y="2434"/>
                </a:lnTo>
                <a:lnTo>
                  <a:pt x="378226" y="9580"/>
                </a:lnTo>
                <a:lnTo>
                  <a:pt x="332830" y="21200"/>
                </a:lnTo>
                <a:lnTo>
                  <a:pt x="289309" y="37057"/>
                </a:lnTo>
                <a:lnTo>
                  <a:pt x="247901" y="56914"/>
                </a:lnTo>
                <a:lnTo>
                  <a:pt x="208845" y="80535"/>
                </a:lnTo>
                <a:lnTo>
                  <a:pt x="172379" y="107681"/>
                </a:lnTo>
                <a:lnTo>
                  <a:pt x="138740" y="138117"/>
                </a:lnTo>
                <a:lnTo>
                  <a:pt x="108167" y="171605"/>
                </a:lnTo>
                <a:lnTo>
                  <a:pt x="80898" y="207907"/>
                </a:lnTo>
                <a:lnTo>
                  <a:pt x="57171" y="246788"/>
                </a:lnTo>
                <a:lnTo>
                  <a:pt x="37224" y="288010"/>
                </a:lnTo>
                <a:lnTo>
                  <a:pt x="21296" y="331336"/>
                </a:lnTo>
                <a:lnTo>
                  <a:pt x="9623" y="376528"/>
                </a:lnTo>
                <a:lnTo>
                  <a:pt x="2445" y="423351"/>
                </a:lnTo>
                <a:lnTo>
                  <a:pt x="0" y="471566"/>
                </a:lnTo>
                <a:lnTo>
                  <a:pt x="2445" y="519782"/>
                </a:lnTo>
                <a:lnTo>
                  <a:pt x="9623" y="566604"/>
                </a:lnTo>
                <a:lnTo>
                  <a:pt x="21296" y="611797"/>
                </a:lnTo>
                <a:lnTo>
                  <a:pt x="37224" y="655123"/>
                </a:lnTo>
                <a:lnTo>
                  <a:pt x="57171" y="696344"/>
                </a:lnTo>
                <a:lnTo>
                  <a:pt x="80898" y="735225"/>
                </a:lnTo>
                <a:lnTo>
                  <a:pt x="108167" y="771528"/>
                </a:lnTo>
                <a:lnTo>
                  <a:pt x="138740" y="805016"/>
                </a:lnTo>
                <a:lnTo>
                  <a:pt x="172379" y="835451"/>
                </a:lnTo>
                <a:lnTo>
                  <a:pt x="208845" y="862598"/>
                </a:lnTo>
                <a:lnTo>
                  <a:pt x="247901" y="886218"/>
                </a:lnTo>
                <a:lnTo>
                  <a:pt x="289309" y="906075"/>
                </a:lnTo>
                <a:lnTo>
                  <a:pt x="332830" y="921933"/>
                </a:lnTo>
                <a:lnTo>
                  <a:pt x="378226" y="933553"/>
                </a:lnTo>
                <a:lnTo>
                  <a:pt x="425259" y="940698"/>
                </a:lnTo>
                <a:lnTo>
                  <a:pt x="473692" y="943133"/>
                </a:lnTo>
                <a:lnTo>
                  <a:pt x="522125" y="940698"/>
                </a:lnTo>
                <a:lnTo>
                  <a:pt x="569158" y="933553"/>
                </a:lnTo>
                <a:lnTo>
                  <a:pt x="614554" y="921933"/>
                </a:lnTo>
                <a:lnTo>
                  <a:pt x="658075" y="906075"/>
                </a:lnTo>
                <a:lnTo>
                  <a:pt x="699483" y="886218"/>
                </a:lnTo>
                <a:lnTo>
                  <a:pt x="738539" y="862598"/>
                </a:lnTo>
                <a:lnTo>
                  <a:pt x="775005" y="835451"/>
                </a:lnTo>
                <a:lnTo>
                  <a:pt x="808644" y="805016"/>
                </a:lnTo>
                <a:lnTo>
                  <a:pt x="839217" y="771528"/>
                </a:lnTo>
                <a:lnTo>
                  <a:pt x="866486" y="735225"/>
                </a:lnTo>
                <a:lnTo>
                  <a:pt x="890213" y="696344"/>
                </a:lnTo>
                <a:lnTo>
                  <a:pt x="910159" y="655123"/>
                </a:lnTo>
                <a:lnTo>
                  <a:pt x="926088" y="611797"/>
                </a:lnTo>
                <a:lnTo>
                  <a:pt x="937761" y="566604"/>
                </a:lnTo>
                <a:lnTo>
                  <a:pt x="944939" y="519782"/>
                </a:lnTo>
                <a:lnTo>
                  <a:pt x="947384" y="471566"/>
                </a:lnTo>
                <a:lnTo>
                  <a:pt x="944939" y="423351"/>
                </a:lnTo>
                <a:lnTo>
                  <a:pt x="937761" y="376528"/>
                </a:lnTo>
                <a:lnTo>
                  <a:pt x="926088" y="331336"/>
                </a:lnTo>
                <a:lnTo>
                  <a:pt x="910159" y="288010"/>
                </a:lnTo>
                <a:lnTo>
                  <a:pt x="890213" y="246788"/>
                </a:lnTo>
                <a:lnTo>
                  <a:pt x="866486" y="207907"/>
                </a:lnTo>
                <a:lnTo>
                  <a:pt x="839217" y="171605"/>
                </a:lnTo>
                <a:lnTo>
                  <a:pt x="808644" y="138117"/>
                </a:lnTo>
                <a:lnTo>
                  <a:pt x="775005" y="107681"/>
                </a:lnTo>
                <a:lnTo>
                  <a:pt x="738539" y="80535"/>
                </a:lnTo>
                <a:lnTo>
                  <a:pt x="699483" y="56914"/>
                </a:lnTo>
                <a:lnTo>
                  <a:pt x="658075" y="37057"/>
                </a:lnTo>
                <a:lnTo>
                  <a:pt x="614554" y="21200"/>
                </a:lnTo>
                <a:lnTo>
                  <a:pt x="569158" y="9580"/>
                </a:lnTo>
                <a:lnTo>
                  <a:pt x="522125" y="2434"/>
                </a:lnTo>
                <a:lnTo>
                  <a:pt x="473692" y="0"/>
                </a:lnTo>
                <a:close/>
              </a:path>
            </a:pathLst>
          </a:custGeom>
          <a:solidFill>
            <a:srgbClr val="FFFFFF"/>
          </a:solidFill>
        </p:spPr>
        <p:txBody>
          <a:bodyPr wrap="square" lIns="0" tIns="0" rIns="0" bIns="0" rtlCol="0"/>
          <a:lstStyle/>
          <a:p>
            <a:pPr defTabSz="415869"/>
            <a:endParaRPr sz="819">
              <a:solidFill>
                <a:prstClr val="black"/>
              </a:solidFill>
              <a:latin typeface="Calibri"/>
            </a:endParaRPr>
          </a:p>
        </p:txBody>
      </p:sp>
      <p:sp>
        <p:nvSpPr>
          <p:cNvPr id="12" name="object 12"/>
          <p:cNvSpPr/>
          <p:nvPr/>
        </p:nvSpPr>
        <p:spPr>
          <a:xfrm>
            <a:off x="7479279" y="2354780"/>
            <a:ext cx="600080" cy="597385"/>
          </a:xfrm>
          <a:prstGeom prst="rect">
            <a:avLst/>
          </a:prstGeom>
          <a:blipFill>
            <a:blip r:embed="rId2" cstate="print"/>
            <a:stretch>
              <a:fillRect/>
            </a:stretch>
          </a:blipFill>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5054031" y="2478536"/>
            <a:ext cx="351468" cy="243168"/>
          </a:xfrm>
          <a:custGeom>
            <a:avLst/>
            <a:gdLst/>
            <a:ahLst/>
            <a:cxnLst/>
            <a:rect l="l" t="t" r="r" b="b"/>
            <a:pathLst>
              <a:path w="772795" h="534670">
                <a:moveTo>
                  <a:pt x="601876" y="363095"/>
                </a:moveTo>
                <a:lnTo>
                  <a:pt x="646943" y="534284"/>
                </a:lnTo>
                <a:lnTo>
                  <a:pt x="772678" y="409680"/>
                </a:lnTo>
                <a:lnTo>
                  <a:pt x="703423" y="390791"/>
                </a:lnTo>
                <a:lnTo>
                  <a:pt x="703608" y="381199"/>
                </a:lnTo>
                <a:lnTo>
                  <a:pt x="668241" y="381199"/>
                </a:lnTo>
                <a:lnTo>
                  <a:pt x="601876" y="363095"/>
                </a:lnTo>
                <a:close/>
              </a:path>
              <a:path w="772795" h="534670">
                <a:moveTo>
                  <a:pt x="490355" y="36076"/>
                </a:moveTo>
                <a:lnTo>
                  <a:pt x="312940" y="36076"/>
                </a:lnTo>
                <a:lnTo>
                  <a:pt x="356471" y="36439"/>
                </a:lnTo>
                <a:lnTo>
                  <a:pt x="400046" y="42537"/>
                </a:lnTo>
                <a:lnTo>
                  <a:pt x="443119" y="54547"/>
                </a:lnTo>
                <a:lnTo>
                  <a:pt x="485147" y="72643"/>
                </a:lnTo>
                <a:lnTo>
                  <a:pt x="526234" y="97622"/>
                </a:lnTo>
                <a:lnTo>
                  <a:pt x="562823" y="127792"/>
                </a:lnTo>
                <a:lnTo>
                  <a:pt x="594561" y="162499"/>
                </a:lnTo>
                <a:lnTo>
                  <a:pt x="621100" y="201088"/>
                </a:lnTo>
                <a:lnTo>
                  <a:pt x="642088" y="242907"/>
                </a:lnTo>
                <a:lnTo>
                  <a:pt x="657174" y="287301"/>
                </a:lnTo>
                <a:lnTo>
                  <a:pt x="666009" y="333617"/>
                </a:lnTo>
                <a:lnTo>
                  <a:pt x="668241" y="381199"/>
                </a:lnTo>
                <a:lnTo>
                  <a:pt x="703608" y="381199"/>
                </a:lnTo>
                <a:lnTo>
                  <a:pt x="700793" y="324971"/>
                </a:lnTo>
                <a:lnTo>
                  <a:pt x="691143" y="276146"/>
                </a:lnTo>
                <a:lnTo>
                  <a:pt x="672930" y="223930"/>
                </a:lnTo>
                <a:lnTo>
                  <a:pt x="637214" y="159754"/>
                </a:lnTo>
                <a:lnTo>
                  <a:pt x="609098" y="124094"/>
                </a:lnTo>
                <a:lnTo>
                  <a:pt x="576891" y="92234"/>
                </a:lnTo>
                <a:lnTo>
                  <a:pt x="540882" y="64459"/>
                </a:lnTo>
                <a:lnTo>
                  <a:pt x="501356" y="41053"/>
                </a:lnTo>
                <a:lnTo>
                  <a:pt x="490355" y="36076"/>
                </a:lnTo>
                <a:close/>
              </a:path>
              <a:path w="772795" h="534670">
                <a:moveTo>
                  <a:pt x="323071" y="0"/>
                </a:moveTo>
                <a:lnTo>
                  <a:pt x="252074" y="8504"/>
                </a:lnTo>
                <a:lnTo>
                  <a:pt x="183493" y="30583"/>
                </a:lnTo>
                <a:lnTo>
                  <a:pt x="120865" y="65088"/>
                </a:lnTo>
                <a:lnTo>
                  <a:pt x="64901" y="112076"/>
                </a:lnTo>
                <a:lnTo>
                  <a:pt x="18709" y="169992"/>
                </a:lnTo>
                <a:lnTo>
                  <a:pt x="0" y="202430"/>
                </a:lnTo>
                <a:lnTo>
                  <a:pt x="31590" y="218639"/>
                </a:lnTo>
                <a:lnTo>
                  <a:pt x="55172" y="179424"/>
                </a:lnTo>
                <a:lnTo>
                  <a:pt x="83154" y="144543"/>
                </a:lnTo>
                <a:lnTo>
                  <a:pt x="114991" y="114170"/>
                </a:lnTo>
                <a:lnTo>
                  <a:pt x="150138" y="88482"/>
                </a:lnTo>
                <a:lnTo>
                  <a:pt x="188051" y="67653"/>
                </a:lnTo>
                <a:lnTo>
                  <a:pt x="228185" y="51859"/>
                </a:lnTo>
                <a:lnTo>
                  <a:pt x="269996" y="41275"/>
                </a:lnTo>
                <a:lnTo>
                  <a:pt x="312940" y="36076"/>
                </a:lnTo>
                <a:lnTo>
                  <a:pt x="490355" y="36076"/>
                </a:lnTo>
                <a:lnTo>
                  <a:pt x="467235" y="25617"/>
                </a:lnTo>
                <a:lnTo>
                  <a:pt x="432053" y="13762"/>
                </a:lnTo>
                <a:lnTo>
                  <a:pt x="395935" y="5521"/>
                </a:lnTo>
                <a:lnTo>
                  <a:pt x="359004" y="928"/>
                </a:lnTo>
                <a:lnTo>
                  <a:pt x="323071"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5001905" y="2584949"/>
            <a:ext cx="351468" cy="243168"/>
          </a:xfrm>
          <a:custGeom>
            <a:avLst/>
            <a:gdLst/>
            <a:ahLst/>
            <a:cxnLst/>
            <a:rect l="l" t="t" r="r" b="b"/>
            <a:pathLst>
              <a:path w="772795" h="534670">
                <a:moveTo>
                  <a:pt x="125734" y="0"/>
                </a:moveTo>
                <a:lnTo>
                  <a:pt x="0" y="124603"/>
                </a:lnTo>
                <a:lnTo>
                  <a:pt x="69254" y="143493"/>
                </a:lnTo>
                <a:lnTo>
                  <a:pt x="68830" y="165455"/>
                </a:lnTo>
                <a:lnTo>
                  <a:pt x="71888" y="209310"/>
                </a:lnTo>
                <a:lnTo>
                  <a:pt x="81544" y="258137"/>
                </a:lnTo>
                <a:lnTo>
                  <a:pt x="99757" y="310354"/>
                </a:lnTo>
                <a:lnTo>
                  <a:pt x="135472" y="374529"/>
                </a:lnTo>
                <a:lnTo>
                  <a:pt x="163587" y="410190"/>
                </a:lnTo>
                <a:lnTo>
                  <a:pt x="195792" y="442049"/>
                </a:lnTo>
                <a:lnTo>
                  <a:pt x="231802" y="469824"/>
                </a:lnTo>
                <a:lnTo>
                  <a:pt x="271332" y="493231"/>
                </a:lnTo>
                <a:lnTo>
                  <a:pt x="340625" y="520514"/>
                </a:lnTo>
                <a:lnTo>
                  <a:pt x="413673" y="533355"/>
                </a:lnTo>
                <a:lnTo>
                  <a:pt x="441295" y="534371"/>
                </a:lnTo>
                <a:lnTo>
                  <a:pt x="470207" y="533241"/>
                </a:lnTo>
                <a:lnTo>
                  <a:pt x="527340" y="524233"/>
                </a:lnTo>
                <a:lnTo>
                  <a:pt x="589190" y="503700"/>
                </a:lnTo>
                <a:lnTo>
                  <a:pt x="600411" y="498207"/>
                </a:lnTo>
                <a:lnTo>
                  <a:pt x="459747" y="498207"/>
                </a:lnTo>
                <a:lnTo>
                  <a:pt x="416216" y="497845"/>
                </a:lnTo>
                <a:lnTo>
                  <a:pt x="372642" y="491746"/>
                </a:lnTo>
                <a:lnTo>
                  <a:pt x="329568" y="479736"/>
                </a:lnTo>
                <a:lnTo>
                  <a:pt x="287540" y="461640"/>
                </a:lnTo>
                <a:lnTo>
                  <a:pt x="246453" y="436661"/>
                </a:lnTo>
                <a:lnTo>
                  <a:pt x="209865" y="406491"/>
                </a:lnTo>
                <a:lnTo>
                  <a:pt x="178126" y="371785"/>
                </a:lnTo>
                <a:lnTo>
                  <a:pt x="151587" y="333195"/>
                </a:lnTo>
                <a:lnTo>
                  <a:pt x="130597" y="291376"/>
                </a:lnTo>
                <a:lnTo>
                  <a:pt x="115509" y="246982"/>
                </a:lnTo>
                <a:lnTo>
                  <a:pt x="106672" y="200667"/>
                </a:lnTo>
                <a:lnTo>
                  <a:pt x="104436" y="153084"/>
                </a:lnTo>
                <a:lnTo>
                  <a:pt x="166037" y="153084"/>
                </a:lnTo>
                <a:lnTo>
                  <a:pt x="125734" y="0"/>
                </a:lnTo>
                <a:close/>
              </a:path>
              <a:path w="772795" h="534670">
                <a:moveTo>
                  <a:pt x="741076" y="315644"/>
                </a:moveTo>
                <a:lnTo>
                  <a:pt x="717499" y="354859"/>
                </a:lnTo>
                <a:lnTo>
                  <a:pt x="689521" y="389741"/>
                </a:lnTo>
                <a:lnTo>
                  <a:pt x="657688" y="420113"/>
                </a:lnTo>
                <a:lnTo>
                  <a:pt x="622544" y="445802"/>
                </a:lnTo>
                <a:lnTo>
                  <a:pt x="584633" y="466631"/>
                </a:lnTo>
                <a:lnTo>
                  <a:pt x="544500" y="482425"/>
                </a:lnTo>
                <a:lnTo>
                  <a:pt x="502690" y="493008"/>
                </a:lnTo>
                <a:lnTo>
                  <a:pt x="459747" y="498207"/>
                </a:lnTo>
                <a:lnTo>
                  <a:pt x="600411" y="498207"/>
                </a:lnTo>
                <a:lnTo>
                  <a:pt x="651817" y="469190"/>
                </a:lnTo>
                <a:lnTo>
                  <a:pt x="707774" y="422197"/>
                </a:lnTo>
                <a:lnTo>
                  <a:pt x="753959" y="364286"/>
                </a:lnTo>
                <a:lnTo>
                  <a:pt x="772667" y="331853"/>
                </a:lnTo>
                <a:lnTo>
                  <a:pt x="741076" y="315644"/>
                </a:lnTo>
                <a:close/>
              </a:path>
              <a:path w="772795" h="534670">
                <a:moveTo>
                  <a:pt x="166037" y="153084"/>
                </a:moveTo>
                <a:lnTo>
                  <a:pt x="104436" y="153084"/>
                </a:lnTo>
                <a:lnTo>
                  <a:pt x="170801" y="171178"/>
                </a:lnTo>
                <a:lnTo>
                  <a:pt x="166037" y="153084"/>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5128198" y="2578897"/>
            <a:ext cx="73643" cy="134003"/>
          </a:xfrm>
          <a:custGeom>
            <a:avLst/>
            <a:gdLst/>
            <a:ahLst/>
            <a:cxnLst/>
            <a:rect l="l" t="t" r="r" b="b"/>
            <a:pathLst>
              <a:path w="161925" h="294639">
                <a:moveTo>
                  <a:pt x="160823" y="83599"/>
                </a:moveTo>
                <a:lnTo>
                  <a:pt x="85191" y="83599"/>
                </a:lnTo>
                <a:lnTo>
                  <a:pt x="86772" y="87191"/>
                </a:lnTo>
                <a:lnTo>
                  <a:pt x="86772" y="92761"/>
                </a:lnTo>
                <a:lnTo>
                  <a:pt x="77977" y="117277"/>
                </a:lnTo>
                <a:lnTo>
                  <a:pt x="56421" y="142017"/>
                </a:lnTo>
                <a:lnTo>
                  <a:pt x="29341" y="168998"/>
                </a:lnTo>
                <a:lnTo>
                  <a:pt x="3978" y="200234"/>
                </a:lnTo>
                <a:lnTo>
                  <a:pt x="1193" y="204611"/>
                </a:lnTo>
                <a:lnTo>
                  <a:pt x="108" y="208600"/>
                </a:lnTo>
                <a:lnTo>
                  <a:pt x="0" y="293394"/>
                </a:lnTo>
                <a:lnTo>
                  <a:pt x="1989" y="294587"/>
                </a:lnTo>
                <a:lnTo>
                  <a:pt x="157639" y="294587"/>
                </a:lnTo>
                <a:lnTo>
                  <a:pt x="158822" y="293394"/>
                </a:lnTo>
                <a:lnTo>
                  <a:pt x="158822" y="213773"/>
                </a:lnTo>
                <a:lnTo>
                  <a:pt x="157639" y="212182"/>
                </a:lnTo>
                <a:lnTo>
                  <a:pt x="80405" y="212182"/>
                </a:lnTo>
                <a:lnTo>
                  <a:pt x="79620" y="211784"/>
                </a:lnTo>
                <a:lnTo>
                  <a:pt x="79620" y="209794"/>
                </a:lnTo>
                <a:lnTo>
                  <a:pt x="80405" y="208600"/>
                </a:lnTo>
                <a:lnTo>
                  <a:pt x="81212" y="207805"/>
                </a:lnTo>
                <a:lnTo>
                  <a:pt x="113755" y="183600"/>
                </a:lnTo>
                <a:lnTo>
                  <a:pt x="139175" y="158090"/>
                </a:lnTo>
                <a:lnTo>
                  <a:pt x="155714" y="127580"/>
                </a:lnTo>
                <a:lnTo>
                  <a:pt x="161618" y="88374"/>
                </a:lnTo>
                <a:lnTo>
                  <a:pt x="160823" y="83599"/>
                </a:lnTo>
                <a:close/>
              </a:path>
              <a:path w="161925" h="294639">
                <a:moveTo>
                  <a:pt x="79620" y="0"/>
                </a:moveTo>
                <a:lnTo>
                  <a:pt x="46034" y="7165"/>
                </a:lnTo>
                <a:lnTo>
                  <a:pt x="21445" y="26573"/>
                </a:lnTo>
                <a:lnTo>
                  <a:pt x="6337" y="55089"/>
                </a:lnTo>
                <a:lnTo>
                  <a:pt x="1193" y="89578"/>
                </a:lnTo>
                <a:lnTo>
                  <a:pt x="1193" y="107085"/>
                </a:lnTo>
                <a:lnTo>
                  <a:pt x="5968" y="107483"/>
                </a:lnTo>
                <a:lnTo>
                  <a:pt x="67673" y="110268"/>
                </a:lnTo>
                <a:lnTo>
                  <a:pt x="69264" y="110268"/>
                </a:lnTo>
                <a:lnTo>
                  <a:pt x="70856" y="109075"/>
                </a:lnTo>
                <a:lnTo>
                  <a:pt x="70856" y="107085"/>
                </a:lnTo>
                <a:lnTo>
                  <a:pt x="71689" y="98380"/>
                </a:lnTo>
                <a:lnTo>
                  <a:pt x="73941" y="90866"/>
                </a:lnTo>
                <a:lnTo>
                  <a:pt x="77239" y="85590"/>
                </a:lnTo>
                <a:lnTo>
                  <a:pt x="81212" y="83599"/>
                </a:lnTo>
                <a:lnTo>
                  <a:pt x="160823" y="83599"/>
                </a:lnTo>
                <a:lnTo>
                  <a:pt x="156025" y="54749"/>
                </a:lnTo>
                <a:lnTo>
                  <a:pt x="139871" y="26572"/>
                </a:lnTo>
                <a:lnTo>
                  <a:pt x="114091" y="7202"/>
                </a:lnTo>
                <a:lnTo>
                  <a:pt x="79620"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5199373" y="2578897"/>
            <a:ext cx="79709" cy="134003"/>
          </a:xfrm>
          <a:custGeom>
            <a:avLst/>
            <a:gdLst/>
            <a:ahLst/>
            <a:cxnLst/>
            <a:rect l="l" t="t" r="r" b="b"/>
            <a:pathLst>
              <a:path w="175259" h="294639">
                <a:moveTo>
                  <a:pt x="161220" y="237259"/>
                </a:moveTo>
                <a:lnTo>
                  <a:pt x="75641" y="237259"/>
                </a:lnTo>
                <a:lnTo>
                  <a:pt x="76426" y="238055"/>
                </a:lnTo>
                <a:lnTo>
                  <a:pt x="76426" y="293394"/>
                </a:lnTo>
                <a:lnTo>
                  <a:pt x="78018" y="294587"/>
                </a:lnTo>
                <a:lnTo>
                  <a:pt x="155251" y="294587"/>
                </a:lnTo>
                <a:lnTo>
                  <a:pt x="156445" y="293394"/>
                </a:lnTo>
                <a:lnTo>
                  <a:pt x="156445" y="239647"/>
                </a:lnTo>
                <a:lnTo>
                  <a:pt x="161220" y="237259"/>
                </a:lnTo>
                <a:close/>
              </a:path>
              <a:path w="175259" h="294639">
                <a:moveTo>
                  <a:pt x="154843" y="0"/>
                </a:moveTo>
                <a:lnTo>
                  <a:pt x="92751" y="0"/>
                </a:lnTo>
                <a:lnTo>
                  <a:pt x="90761" y="1591"/>
                </a:lnTo>
                <a:lnTo>
                  <a:pt x="89965" y="3183"/>
                </a:lnTo>
                <a:lnTo>
                  <a:pt x="1193" y="166005"/>
                </a:lnTo>
                <a:lnTo>
                  <a:pt x="795" y="167199"/>
                </a:lnTo>
                <a:lnTo>
                  <a:pt x="0" y="169188"/>
                </a:lnTo>
                <a:lnTo>
                  <a:pt x="0" y="236066"/>
                </a:lnTo>
                <a:lnTo>
                  <a:pt x="1591" y="237259"/>
                </a:lnTo>
                <a:lnTo>
                  <a:pt x="169973" y="237259"/>
                </a:lnTo>
                <a:lnTo>
                  <a:pt x="175156" y="236861"/>
                </a:lnTo>
                <a:lnTo>
                  <a:pt x="175156" y="169188"/>
                </a:lnTo>
                <a:lnTo>
                  <a:pt x="169973" y="168392"/>
                </a:lnTo>
                <a:lnTo>
                  <a:pt x="57715" y="168392"/>
                </a:lnTo>
                <a:lnTo>
                  <a:pt x="58511" y="166403"/>
                </a:lnTo>
                <a:lnTo>
                  <a:pt x="73243" y="137346"/>
                </a:lnTo>
                <a:lnTo>
                  <a:pt x="74039" y="136540"/>
                </a:lnTo>
                <a:lnTo>
                  <a:pt x="156445" y="136540"/>
                </a:lnTo>
                <a:lnTo>
                  <a:pt x="156445" y="1591"/>
                </a:lnTo>
                <a:lnTo>
                  <a:pt x="154843" y="0"/>
                </a:lnTo>
                <a:close/>
              </a:path>
              <a:path w="175259" h="294639">
                <a:moveTo>
                  <a:pt x="156445" y="136540"/>
                </a:moveTo>
                <a:lnTo>
                  <a:pt x="75641" y="136540"/>
                </a:lnTo>
                <a:lnTo>
                  <a:pt x="76426" y="137346"/>
                </a:lnTo>
                <a:lnTo>
                  <a:pt x="76426" y="167596"/>
                </a:lnTo>
                <a:lnTo>
                  <a:pt x="75233" y="168392"/>
                </a:lnTo>
                <a:lnTo>
                  <a:pt x="158037" y="168392"/>
                </a:lnTo>
                <a:lnTo>
                  <a:pt x="156445" y="165209"/>
                </a:lnTo>
                <a:lnTo>
                  <a:pt x="156445" y="13654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1960096" y="2491025"/>
            <a:ext cx="270026" cy="326631"/>
          </a:xfrm>
          <a:custGeom>
            <a:avLst/>
            <a:gdLst/>
            <a:ahLst/>
            <a:cxnLst/>
            <a:rect l="l" t="t" r="r" b="b"/>
            <a:pathLst>
              <a:path w="593725" h="718185">
                <a:moveTo>
                  <a:pt x="593385" y="0"/>
                </a:moveTo>
                <a:lnTo>
                  <a:pt x="101724" y="5706"/>
                </a:lnTo>
                <a:lnTo>
                  <a:pt x="0" y="113577"/>
                </a:lnTo>
                <a:lnTo>
                  <a:pt x="0" y="717601"/>
                </a:lnTo>
                <a:lnTo>
                  <a:pt x="593385" y="717601"/>
                </a:lnTo>
                <a:lnTo>
                  <a:pt x="593385" y="700889"/>
                </a:lnTo>
                <a:lnTo>
                  <a:pt x="15758" y="700889"/>
                </a:lnTo>
                <a:lnTo>
                  <a:pt x="15758" y="125399"/>
                </a:lnTo>
                <a:lnTo>
                  <a:pt x="112907" y="125399"/>
                </a:lnTo>
                <a:lnTo>
                  <a:pt x="112907" y="108687"/>
                </a:lnTo>
                <a:lnTo>
                  <a:pt x="26899" y="108687"/>
                </a:lnTo>
                <a:lnTo>
                  <a:pt x="97148" y="34176"/>
                </a:lnTo>
                <a:lnTo>
                  <a:pt x="112907" y="34176"/>
                </a:lnTo>
                <a:lnTo>
                  <a:pt x="112907" y="22271"/>
                </a:lnTo>
                <a:lnTo>
                  <a:pt x="577626" y="16889"/>
                </a:lnTo>
                <a:lnTo>
                  <a:pt x="593385" y="16889"/>
                </a:lnTo>
                <a:lnTo>
                  <a:pt x="593385" y="0"/>
                </a:lnTo>
                <a:close/>
              </a:path>
              <a:path w="593725" h="718185">
                <a:moveTo>
                  <a:pt x="593385" y="16889"/>
                </a:moveTo>
                <a:lnTo>
                  <a:pt x="577626" y="16889"/>
                </a:lnTo>
                <a:lnTo>
                  <a:pt x="577626" y="700889"/>
                </a:lnTo>
                <a:lnTo>
                  <a:pt x="593385" y="700889"/>
                </a:lnTo>
                <a:lnTo>
                  <a:pt x="593385" y="16889"/>
                </a:lnTo>
                <a:close/>
              </a:path>
              <a:path w="593725" h="718185">
                <a:moveTo>
                  <a:pt x="112907" y="34176"/>
                </a:moveTo>
                <a:lnTo>
                  <a:pt x="97148" y="34176"/>
                </a:lnTo>
                <a:lnTo>
                  <a:pt x="97148" y="108687"/>
                </a:lnTo>
                <a:lnTo>
                  <a:pt x="112907" y="108687"/>
                </a:lnTo>
                <a:lnTo>
                  <a:pt x="112907" y="34176"/>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2012060" y="2625164"/>
            <a:ext cx="167214" cy="0"/>
          </a:xfrm>
          <a:custGeom>
            <a:avLst/>
            <a:gdLst/>
            <a:ahLst/>
            <a:cxnLst/>
            <a:rect l="l" t="t" r="r" b="b"/>
            <a:pathLst>
              <a:path w="367664">
                <a:moveTo>
                  <a:pt x="0" y="0"/>
                </a:moveTo>
                <a:lnTo>
                  <a:pt x="367067" y="0"/>
                </a:lnTo>
              </a:path>
            </a:pathLst>
          </a:custGeom>
          <a:ln w="33412">
            <a:solidFill>
              <a:srgbClr val="7AF4F9"/>
            </a:solidFill>
          </a:ln>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2012060" y="2654375"/>
            <a:ext cx="167214" cy="0"/>
          </a:xfrm>
          <a:custGeom>
            <a:avLst/>
            <a:gdLst/>
            <a:ahLst/>
            <a:cxnLst/>
            <a:rect l="l" t="t" r="r" b="b"/>
            <a:pathLst>
              <a:path w="367664">
                <a:moveTo>
                  <a:pt x="0" y="0"/>
                </a:moveTo>
                <a:lnTo>
                  <a:pt x="367067" y="0"/>
                </a:lnTo>
              </a:path>
            </a:pathLst>
          </a:custGeom>
          <a:ln w="33412">
            <a:solidFill>
              <a:srgbClr val="7AF4F9"/>
            </a:solidFill>
          </a:ln>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2012060" y="2683581"/>
            <a:ext cx="167214" cy="0"/>
          </a:xfrm>
          <a:custGeom>
            <a:avLst/>
            <a:gdLst/>
            <a:ahLst/>
            <a:cxnLst/>
            <a:rect l="l" t="t" r="r" b="b"/>
            <a:pathLst>
              <a:path w="367664">
                <a:moveTo>
                  <a:pt x="0" y="0"/>
                </a:moveTo>
                <a:lnTo>
                  <a:pt x="367067" y="0"/>
                </a:lnTo>
              </a:path>
            </a:pathLst>
          </a:custGeom>
          <a:ln w="33412">
            <a:solidFill>
              <a:srgbClr val="7AF4F9"/>
            </a:solidFill>
          </a:ln>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2012060" y="2712792"/>
            <a:ext cx="167214" cy="0"/>
          </a:xfrm>
          <a:custGeom>
            <a:avLst/>
            <a:gdLst/>
            <a:ahLst/>
            <a:cxnLst/>
            <a:rect l="l" t="t" r="r" b="b"/>
            <a:pathLst>
              <a:path w="367664">
                <a:moveTo>
                  <a:pt x="0" y="0"/>
                </a:moveTo>
                <a:lnTo>
                  <a:pt x="367067" y="0"/>
                </a:lnTo>
              </a:path>
            </a:pathLst>
          </a:custGeom>
          <a:ln w="33412">
            <a:solidFill>
              <a:srgbClr val="7AF4F9"/>
            </a:solidFill>
          </a:ln>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2012060" y="2742003"/>
            <a:ext cx="167214" cy="0"/>
          </a:xfrm>
          <a:custGeom>
            <a:avLst/>
            <a:gdLst/>
            <a:ahLst/>
            <a:cxnLst/>
            <a:rect l="l" t="t" r="r" b="b"/>
            <a:pathLst>
              <a:path w="367664">
                <a:moveTo>
                  <a:pt x="0" y="0"/>
                </a:moveTo>
                <a:lnTo>
                  <a:pt x="367067" y="0"/>
                </a:lnTo>
              </a:path>
            </a:pathLst>
          </a:custGeom>
          <a:ln w="33412">
            <a:solidFill>
              <a:srgbClr val="7AF4F9"/>
            </a:solidFill>
          </a:ln>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2012060" y="2771210"/>
            <a:ext cx="167214" cy="0"/>
          </a:xfrm>
          <a:custGeom>
            <a:avLst/>
            <a:gdLst/>
            <a:ahLst/>
            <a:cxnLst/>
            <a:rect l="l" t="t" r="r" b="b"/>
            <a:pathLst>
              <a:path w="367664">
                <a:moveTo>
                  <a:pt x="0" y="0"/>
                </a:moveTo>
                <a:lnTo>
                  <a:pt x="367067" y="0"/>
                </a:lnTo>
              </a:path>
            </a:pathLst>
          </a:custGeom>
          <a:ln w="33412">
            <a:solidFill>
              <a:srgbClr val="7AF4F9"/>
            </a:solidFill>
          </a:ln>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2024004" y="2676803"/>
            <a:ext cx="141800" cy="179921"/>
          </a:xfrm>
          <a:custGeom>
            <a:avLst/>
            <a:gdLst/>
            <a:ahLst/>
            <a:cxnLst/>
            <a:rect l="l" t="t" r="r" b="b"/>
            <a:pathLst>
              <a:path w="311785" h="395604">
                <a:moveTo>
                  <a:pt x="20512" y="168518"/>
                </a:moveTo>
                <a:lnTo>
                  <a:pt x="13570" y="168518"/>
                </a:lnTo>
                <a:lnTo>
                  <a:pt x="7120" y="172183"/>
                </a:lnTo>
                <a:lnTo>
                  <a:pt x="3591" y="178162"/>
                </a:lnTo>
                <a:lnTo>
                  <a:pt x="115" y="184161"/>
                </a:lnTo>
                <a:lnTo>
                  <a:pt x="0" y="191564"/>
                </a:lnTo>
                <a:lnTo>
                  <a:pt x="3361" y="197627"/>
                </a:lnTo>
                <a:lnTo>
                  <a:pt x="91819" y="388009"/>
                </a:lnTo>
                <a:lnTo>
                  <a:pt x="94300" y="392469"/>
                </a:lnTo>
                <a:lnTo>
                  <a:pt x="99033" y="395244"/>
                </a:lnTo>
                <a:lnTo>
                  <a:pt x="269091" y="395244"/>
                </a:lnTo>
                <a:lnTo>
                  <a:pt x="285571" y="391920"/>
                </a:lnTo>
                <a:lnTo>
                  <a:pt x="299031" y="382852"/>
                </a:lnTo>
                <a:lnTo>
                  <a:pt x="308107" y="369393"/>
                </a:lnTo>
                <a:lnTo>
                  <a:pt x="311435" y="352900"/>
                </a:lnTo>
                <a:lnTo>
                  <a:pt x="311435" y="226527"/>
                </a:lnTo>
                <a:lnTo>
                  <a:pt x="75830" y="226527"/>
                </a:lnTo>
                <a:lnTo>
                  <a:pt x="71851" y="225249"/>
                </a:lnTo>
                <a:lnTo>
                  <a:pt x="69924" y="222370"/>
                </a:lnTo>
                <a:lnTo>
                  <a:pt x="57646" y="202528"/>
                </a:lnTo>
                <a:lnTo>
                  <a:pt x="48654" y="185286"/>
                </a:lnTo>
                <a:lnTo>
                  <a:pt x="37944" y="173123"/>
                </a:lnTo>
                <a:lnTo>
                  <a:pt x="20512" y="168518"/>
                </a:lnTo>
                <a:close/>
              </a:path>
              <a:path w="311785" h="395604">
                <a:moveTo>
                  <a:pt x="113818" y="0"/>
                </a:moveTo>
                <a:lnTo>
                  <a:pt x="102869" y="2228"/>
                </a:lnTo>
                <a:lnTo>
                  <a:pt x="93892" y="8295"/>
                </a:lnTo>
                <a:lnTo>
                  <a:pt x="87820" y="17272"/>
                </a:lnTo>
                <a:lnTo>
                  <a:pt x="85589" y="28229"/>
                </a:lnTo>
                <a:lnTo>
                  <a:pt x="85589" y="221480"/>
                </a:lnTo>
                <a:lnTo>
                  <a:pt x="82447" y="224537"/>
                </a:lnTo>
                <a:lnTo>
                  <a:pt x="75830" y="226527"/>
                </a:lnTo>
                <a:lnTo>
                  <a:pt x="311435" y="226527"/>
                </a:lnTo>
                <a:lnTo>
                  <a:pt x="311435" y="197627"/>
                </a:lnTo>
                <a:lnTo>
                  <a:pt x="311067" y="195816"/>
                </a:lnTo>
                <a:lnTo>
                  <a:pt x="255363" y="195816"/>
                </a:lnTo>
                <a:lnTo>
                  <a:pt x="255196" y="195784"/>
                </a:lnTo>
                <a:lnTo>
                  <a:pt x="254976" y="195690"/>
                </a:lnTo>
                <a:lnTo>
                  <a:pt x="254976" y="169397"/>
                </a:lnTo>
                <a:lnTo>
                  <a:pt x="198507" y="169397"/>
                </a:lnTo>
                <a:lnTo>
                  <a:pt x="198507" y="141168"/>
                </a:lnTo>
                <a:lnTo>
                  <a:pt x="142048" y="141168"/>
                </a:lnTo>
                <a:lnTo>
                  <a:pt x="142048" y="28229"/>
                </a:lnTo>
                <a:lnTo>
                  <a:pt x="139825" y="17272"/>
                </a:lnTo>
                <a:lnTo>
                  <a:pt x="133768" y="8295"/>
                </a:lnTo>
                <a:lnTo>
                  <a:pt x="124793" y="2228"/>
                </a:lnTo>
                <a:lnTo>
                  <a:pt x="113818" y="0"/>
                </a:lnTo>
                <a:close/>
              </a:path>
              <a:path w="311785" h="395604">
                <a:moveTo>
                  <a:pt x="283206" y="169397"/>
                </a:moveTo>
                <a:lnTo>
                  <a:pt x="272716" y="171468"/>
                </a:lnTo>
                <a:lnTo>
                  <a:pt x="264074" y="177121"/>
                </a:lnTo>
                <a:lnTo>
                  <a:pt x="258037" y="185517"/>
                </a:lnTo>
                <a:lnTo>
                  <a:pt x="255363" y="195816"/>
                </a:lnTo>
                <a:lnTo>
                  <a:pt x="311067" y="195816"/>
                </a:lnTo>
                <a:lnTo>
                  <a:pt x="309211" y="186670"/>
                </a:lnTo>
                <a:lnTo>
                  <a:pt x="303151" y="177693"/>
                </a:lnTo>
                <a:lnTo>
                  <a:pt x="294176" y="171626"/>
                </a:lnTo>
                <a:lnTo>
                  <a:pt x="283206" y="169397"/>
                </a:lnTo>
                <a:close/>
              </a:path>
              <a:path w="311785" h="395604">
                <a:moveTo>
                  <a:pt x="226736" y="141168"/>
                </a:moveTo>
                <a:lnTo>
                  <a:pt x="215792" y="143395"/>
                </a:lnTo>
                <a:lnTo>
                  <a:pt x="206814" y="149460"/>
                </a:lnTo>
                <a:lnTo>
                  <a:pt x="200740" y="158436"/>
                </a:lnTo>
                <a:lnTo>
                  <a:pt x="198507" y="169397"/>
                </a:lnTo>
                <a:lnTo>
                  <a:pt x="254976" y="169397"/>
                </a:lnTo>
                <a:lnTo>
                  <a:pt x="252752" y="158436"/>
                </a:lnTo>
                <a:lnTo>
                  <a:pt x="246691" y="149460"/>
                </a:lnTo>
                <a:lnTo>
                  <a:pt x="237713" y="143395"/>
                </a:lnTo>
                <a:lnTo>
                  <a:pt x="226736" y="141168"/>
                </a:lnTo>
                <a:close/>
              </a:path>
              <a:path w="311785" h="395604">
                <a:moveTo>
                  <a:pt x="170277" y="112928"/>
                </a:moveTo>
                <a:lnTo>
                  <a:pt x="159333" y="115157"/>
                </a:lnTo>
                <a:lnTo>
                  <a:pt x="150355" y="121225"/>
                </a:lnTo>
                <a:lnTo>
                  <a:pt x="144281" y="130204"/>
                </a:lnTo>
                <a:lnTo>
                  <a:pt x="142048" y="141168"/>
                </a:lnTo>
                <a:lnTo>
                  <a:pt x="198507" y="141168"/>
                </a:lnTo>
                <a:lnTo>
                  <a:pt x="196282" y="130204"/>
                </a:lnTo>
                <a:lnTo>
                  <a:pt x="190223" y="121225"/>
                </a:lnTo>
                <a:lnTo>
                  <a:pt x="181248" y="115157"/>
                </a:lnTo>
                <a:lnTo>
                  <a:pt x="170277" y="112928"/>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5" name="object 25"/>
          <p:cNvSpPr/>
          <p:nvPr/>
        </p:nvSpPr>
        <p:spPr>
          <a:xfrm>
            <a:off x="2010760" y="2557306"/>
            <a:ext cx="164904" cy="39854"/>
          </a:xfrm>
          <a:custGeom>
            <a:avLst/>
            <a:gdLst/>
            <a:ahLst/>
            <a:cxnLst/>
            <a:rect l="l" t="t" r="r" b="b"/>
            <a:pathLst>
              <a:path w="362585" h="87629">
                <a:moveTo>
                  <a:pt x="0" y="87609"/>
                </a:moveTo>
                <a:lnTo>
                  <a:pt x="362439" y="87609"/>
                </a:lnTo>
                <a:lnTo>
                  <a:pt x="362439" y="0"/>
                </a:lnTo>
                <a:lnTo>
                  <a:pt x="0" y="0"/>
                </a:lnTo>
                <a:lnTo>
                  <a:pt x="0" y="87609"/>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26" name="object 26"/>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28" name="object 28"/>
          <p:cNvSpPr txBox="1"/>
          <p:nvPr/>
        </p:nvSpPr>
        <p:spPr>
          <a:xfrm>
            <a:off x="634949" y="2944313"/>
            <a:ext cx="3038448" cy="212998"/>
          </a:xfrm>
          <a:prstGeom prst="rect">
            <a:avLst/>
          </a:prstGeom>
        </p:spPr>
        <p:txBody>
          <a:bodyPr vert="horz" wrap="square" lIns="0" tIns="5198" rIns="0" bIns="0" rtlCol="0">
            <a:spAutoFit/>
          </a:bodyPr>
          <a:lstStyle/>
          <a:p>
            <a:pPr marR="28302" algn="ctr" defTabSz="415869">
              <a:spcBef>
                <a:spcPts val="41"/>
              </a:spcBef>
            </a:pPr>
            <a:r>
              <a:rPr sz="1350" b="1" spc="34" dirty="0">
                <a:solidFill>
                  <a:srgbClr val="14296B"/>
                </a:solidFill>
                <a:latin typeface="Arial"/>
                <a:cs typeface="Arial"/>
              </a:rPr>
              <a:t>Post</a:t>
            </a:r>
            <a:r>
              <a:rPr sz="1350" b="1" spc="93" dirty="0">
                <a:solidFill>
                  <a:srgbClr val="14296B"/>
                </a:solidFill>
                <a:latin typeface="Arial"/>
                <a:cs typeface="Arial"/>
              </a:rPr>
              <a:t> </a:t>
            </a:r>
            <a:r>
              <a:rPr sz="1350" b="1" spc="46" dirty="0">
                <a:solidFill>
                  <a:srgbClr val="14296B"/>
                </a:solidFill>
                <a:latin typeface="Arial"/>
                <a:cs typeface="Arial"/>
              </a:rPr>
              <a:t>Section</a:t>
            </a:r>
            <a:endParaRPr sz="1350" dirty="0">
              <a:solidFill>
                <a:prstClr val="black"/>
              </a:solidFill>
              <a:latin typeface="Arial"/>
              <a:cs typeface="Arial"/>
            </a:endParaRPr>
          </a:p>
        </p:txBody>
      </p:sp>
      <p:sp>
        <p:nvSpPr>
          <p:cNvPr id="29" name="object 29"/>
          <p:cNvSpPr txBox="1"/>
          <p:nvPr/>
        </p:nvSpPr>
        <p:spPr>
          <a:xfrm>
            <a:off x="3756047" y="2944313"/>
            <a:ext cx="2660700" cy="212998"/>
          </a:xfrm>
          <a:prstGeom prst="rect">
            <a:avLst/>
          </a:prstGeom>
        </p:spPr>
        <p:txBody>
          <a:bodyPr vert="horz" wrap="square" lIns="0" tIns="5198" rIns="0" bIns="0" rtlCol="0">
            <a:spAutoFit/>
          </a:bodyPr>
          <a:lstStyle/>
          <a:p>
            <a:pPr marL="837515" defTabSz="415869">
              <a:spcBef>
                <a:spcPts val="41"/>
              </a:spcBef>
            </a:pPr>
            <a:r>
              <a:rPr sz="1350" b="1" spc="37" dirty="0">
                <a:solidFill>
                  <a:srgbClr val="14296B"/>
                </a:solidFill>
                <a:latin typeface="Arial"/>
                <a:cs typeface="Arial"/>
              </a:rPr>
              <a:t>Stories</a:t>
            </a:r>
            <a:r>
              <a:rPr sz="1350" b="1" spc="93" dirty="0">
                <a:solidFill>
                  <a:srgbClr val="14296B"/>
                </a:solidFill>
                <a:latin typeface="Arial"/>
                <a:cs typeface="Arial"/>
              </a:rPr>
              <a:t> </a:t>
            </a:r>
            <a:r>
              <a:rPr sz="1350" b="1" spc="46" dirty="0">
                <a:solidFill>
                  <a:srgbClr val="14296B"/>
                </a:solidFill>
                <a:latin typeface="Arial"/>
                <a:cs typeface="Arial"/>
              </a:rPr>
              <a:t>Section</a:t>
            </a:r>
            <a:endParaRPr sz="1350" dirty="0">
              <a:solidFill>
                <a:prstClr val="black"/>
              </a:solidFill>
              <a:latin typeface="Arial"/>
              <a:cs typeface="Arial"/>
            </a:endParaRPr>
          </a:p>
        </p:txBody>
      </p:sp>
      <p:sp>
        <p:nvSpPr>
          <p:cNvPr id="30" name="object 30"/>
          <p:cNvSpPr/>
          <p:nvPr/>
        </p:nvSpPr>
        <p:spPr>
          <a:xfrm>
            <a:off x="1200953" y="3345812"/>
            <a:ext cx="1740524" cy="2271020"/>
          </a:xfrm>
          <a:prstGeom prst="rect">
            <a:avLst/>
          </a:prstGeom>
          <a:blipFill>
            <a:blip r:embed="rId3" cstate="print"/>
            <a:stretch>
              <a:fillRect/>
            </a:stretch>
          </a:blipFill>
        </p:spPr>
        <p:txBody>
          <a:bodyPr wrap="square" lIns="0" tIns="0" rIns="0" bIns="0" rtlCol="0"/>
          <a:lstStyle/>
          <a:p>
            <a:pPr defTabSz="415869"/>
            <a:endParaRPr sz="819">
              <a:solidFill>
                <a:prstClr val="black"/>
              </a:solidFill>
              <a:latin typeface="Calibri"/>
            </a:endParaRPr>
          </a:p>
        </p:txBody>
      </p:sp>
      <p:sp>
        <p:nvSpPr>
          <p:cNvPr id="31" name="object 31"/>
          <p:cNvSpPr/>
          <p:nvPr/>
        </p:nvSpPr>
        <p:spPr>
          <a:xfrm>
            <a:off x="1200953" y="3345810"/>
            <a:ext cx="1740588" cy="2271111"/>
          </a:xfrm>
          <a:custGeom>
            <a:avLst/>
            <a:gdLst/>
            <a:ahLst/>
            <a:cxnLst/>
            <a:rect l="l" t="t" r="r" b="b"/>
            <a:pathLst>
              <a:path w="3827145" h="4993640">
                <a:moveTo>
                  <a:pt x="0" y="4993439"/>
                </a:moveTo>
                <a:lnTo>
                  <a:pt x="3827003" y="4993439"/>
                </a:lnTo>
                <a:lnTo>
                  <a:pt x="3827003" y="0"/>
                </a:lnTo>
                <a:lnTo>
                  <a:pt x="0" y="0"/>
                </a:lnTo>
                <a:lnTo>
                  <a:pt x="0" y="4993439"/>
                </a:lnTo>
                <a:close/>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32" name="object 32"/>
          <p:cNvSpPr/>
          <p:nvPr/>
        </p:nvSpPr>
        <p:spPr>
          <a:xfrm>
            <a:off x="4285402" y="3346485"/>
            <a:ext cx="1887113" cy="2269672"/>
          </a:xfrm>
          <a:prstGeom prst="rect">
            <a:avLst/>
          </a:prstGeom>
          <a:blipFill>
            <a:blip r:embed="rId4" cstate="print"/>
            <a:stretch>
              <a:fillRect/>
            </a:stretch>
          </a:blipFill>
        </p:spPr>
        <p:txBody>
          <a:bodyPr wrap="square" lIns="0" tIns="0" rIns="0" bIns="0" rtlCol="0"/>
          <a:lstStyle/>
          <a:p>
            <a:pPr defTabSz="415869"/>
            <a:endParaRPr sz="819">
              <a:solidFill>
                <a:prstClr val="black"/>
              </a:solidFill>
              <a:latin typeface="Calibri"/>
            </a:endParaRPr>
          </a:p>
        </p:txBody>
      </p:sp>
      <p:sp>
        <p:nvSpPr>
          <p:cNvPr id="33" name="object 33"/>
          <p:cNvSpPr/>
          <p:nvPr/>
        </p:nvSpPr>
        <p:spPr>
          <a:xfrm>
            <a:off x="4285404" y="3346486"/>
            <a:ext cx="1887298" cy="2269956"/>
          </a:xfrm>
          <a:custGeom>
            <a:avLst/>
            <a:gdLst/>
            <a:ahLst/>
            <a:cxnLst/>
            <a:rect l="l" t="t" r="r" b="b"/>
            <a:pathLst>
              <a:path w="4149725" h="4991100">
                <a:moveTo>
                  <a:pt x="0" y="4990476"/>
                </a:moveTo>
                <a:lnTo>
                  <a:pt x="4149308" y="4990476"/>
                </a:lnTo>
                <a:lnTo>
                  <a:pt x="4149308" y="0"/>
                </a:lnTo>
                <a:lnTo>
                  <a:pt x="0" y="0"/>
                </a:lnTo>
                <a:lnTo>
                  <a:pt x="0" y="4990476"/>
                </a:lnTo>
                <a:close/>
              </a:path>
            </a:pathLst>
          </a:custGeom>
          <a:ln w="10470">
            <a:solidFill>
              <a:srgbClr val="14296B"/>
            </a:solidFill>
          </a:ln>
        </p:spPr>
        <p:txBody>
          <a:bodyPr wrap="square" lIns="0" tIns="0" rIns="0" bIns="0" rtlCol="0"/>
          <a:lstStyle/>
          <a:p>
            <a:pPr defTabSz="415869"/>
            <a:endParaRPr sz="819">
              <a:solidFill>
                <a:prstClr val="black"/>
              </a:solidFill>
              <a:latin typeface="Calibri"/>
            </a:endParaRPr>
          </a:p>
        </p:txBody>
      </p:sp>
      <p:sp>
        <p:nvSpPr>
          <p:cNvPr id="34" name="object 34"/>
          <p:cNvSpPr/>
          <p:nvPr/>
        </p:nvSpPr>
        <p:spPr>
          <a:xfrm>
            <a:off x="5758494" y="3550370"/>
            <a:ext cx="360710" cy="163171"/>
          </a:xfrm>
          <a:custGeom>
            <a:avLst/>
            <a:gdLst/>
            <a:ahLst/>
            <a:cxnLst/>
            <a:rect l="l" t="t" r="r" b="b"/>
            <a:pathLst>
              <a:path w="793115" h="358775">
                <a:moveTo>
                  <a:pt x="0" y="358585"/>
                </a:moveTo>
                <a:lnTo>
                  <a:pt x="793064" y="358585"/>
                </a:lnTo>
                <a:lnTo>
                  <a:pt x="793064" y="0"/>
                </a:lnTo>
                <a:lnTo>
                  <a:pt x="0" y="0"/>
                </a:lnTo>
                <a:lnTo>
                  <a:pt x="0" y="358585"/>
                </a:lnTo>
                <a:close/>
              </a:path>
            </a:pathLst>
          </a:custGeom>
          <a:ln w="44605">
            <a:solidFill>
              <a:srgbClr val="7AF4F9"/>
            </a:solidFill>
          </a:ln>
        </p:spPr>
        <p:txBody>
          <a:bodyPr wrap="square" lIns="0" tIns="0" rIns="0" bIns="0" rtlCol="0"/>
          <a:lstStyle/>
          <a:p>
            <a:pPr defTabSz="415869"/>
            <a:endParaRPr sz="819">
              <a:solidFill>
                <a:prstClr val="black"/>
              </a:solidFill>
              <a:latin typeface="Calibri"/>
            </a:endParaRPr>
          </a:p>
        </p:txBody>
      </p:sp>
      <p:sp>
        <p:nvSpPr>
          <p:cNvPr id="35" name="object 35"/>
          <p:cNvSpPr/>
          <p:nvPr/>
        </p:nvSpPr>
        <p:spPr>
          <a:xfrm>
            <a:off x="1156194" y="3547969"/>
            <a:ext cx="1812499" cy="720841"/>
          </a:xfrm>
          <a:custGeom>
            <a:avLst/>
            <a:gdLst/>
            <a:ahLst/>
            <a:cxnLst/>
            <a:rect l="l" t="t" r="r" b="b"/>
            <a:pathLst>
              <a:path w="3985259" h="1584959">
                <a:moveTo>
                  <a:pt x="0" y="1584946"/>
                </a:moveTo>
                <a:lnTo>
                  <a:pt x="3984800" y="1584946"/>
                </a:lnTo>
                <a:lnTo>
                  <a:pt x="3984800" y="0"/>
                </a:lnTo>
                <a:lnTo>
                  <a:pt x="0" y="0"/>
                </a:lnTo>
                <a:lnTo>
                  <a:pt x="0" y="1584946"/>
                </a:lnTo>
                <a:close/>
              </a:path>
            </a:pathLst>
          </a:custGeom>
          <a:ln w="34093">
            <a:solidFill>
              <a:srgbClr val="7AF4F9"/>
            </a:solidFill>
          </a:ln>
        </p:spPr>
        <p:txBody>
          <a:bodyPr wrap="square" lIns="0" tIns="0" rIns="0" bIns="0" rtlCol="0"/>
          <a:lstStyle/>
          <a:p>
            <a:pPr defTabSz="415869"/>
            <a:endParaRPr sz="819">
              <a:solidFill>
                <a:prstClr val="black"/>
              </a:solidFill>
              <a:latin typeface="Calibri"/>
            </a:endParaRPr>
          </a:p>
        </p:txBody>
      </p:sp>
      <p:sp>
        <p:nvSpPr>
          <p:cNvPr id="36" name="object 36"/>
          <p:cNvSpPr txBox="1">
            <a:spLocks noGrp="1"/>
          </p:cNvSpPr>
          <p:nvPr>
            <p:ph type="title"/>
          </p:nvPr>
        </p:nvSpPr>
        <p:spPr>
          <a:xfrm>
            <a:off x="566005" y="1596038"/>
            <a:ext cx="5010632" cy="375747"/>
          </a:xfrm>
          <a:prstGeom prst="rect">
            <a:avLst/>
          </a:prstGeom>
        </p:spPr>
        <p:txBody>
          <a:bodyPr vert="horz" wrap="square" lIns="0" tIns="6353" rIns="0" bIns="0" rtlCol="0" anchor="ctr">
            <a:spAutoFit/>
            <a:scene3d>
              <a:camera prst="orthographicFront"/>
              <a:lightRig rig="soft" dir="t"/>
            </a:scene3d>
            <a:sp3d prstMaterial="softEdge">
              <a:bevelT w="25400" h="25400"/>
            </a:sp3d>
          </a:bodyPr>
          <a:lstStyle/>
          <a:p>
            <a:pPr marL="5776">
              <a:spcBef>
                <a:spcPts val="50"/>
              </a:spcBef>
            </a:pPr>
            <a:r>
              <a:rPr sz="2400" spc="86" dirty="0"/>
              <a:t>Instagram </a:t>
            </a:r>
            <a:r>
              <a:rPr sz="2400" spc="64" dirty="0"/>
              <a:t>Insights</a:t>
            </a:r>
            <a:r>
              <a:rPr sz="2400" spc="225" dirty="0"/>
              <a:t> </a:t>
            </a:r>
            <a:r>
              <a:rPr sz="2400" i="1" spc="80" dirty="0"/>
              <a:t>(Continued)</a:t>
            </a:r>
            <a:endParaRPr sz="2400" dirty="0"/>
          </a:p>
        </p:txBody>
      </p:sp>
      <p:sp>
        <p:nvSpPr>
          <p:cNvPr id="37" name="object 37"/>
          <p:cNvSpPr txBox="1"/>
          <p:nvPr/>
        </p:nvSpPr>
        <p:spPr>
          <a:xfrm>
            <a:off x="6684369" y="2936566"/>
            <a:ext cx="2362355" cy="189915"/>
          </a:xfrm>
          <a:prstGeom prst="rect">
            <a:avLst/>
          </a:prstGeom>
        </p:spPr>
        <p:txBody>
          <a:bodyPr vert="horz" wrap="square" lIns="0" tIns="5198" rIns="0" bIns="0" rtlCol="0">
            <a:spAutoFit/>
          </a:bodyPr>
          <a:lstStyle/>
          <a:p>
            <a:pPr marL="198404" defTabSz="415869">
              <a:spcBef>
                <a:spcPts val="41"/>
              </a:spcBef>
            </a:pPr>
            <a:r>
              <a:rPr sz="1200" b="1" spc="34" dirty="0">
                <a:solidFill>
                  <a:srgbClr val="14296B"/>
                </a:solidFill>
                <a:latin typeface="Arial"/>
                <a:cs typeface="Arial"/>
              </a:rPr>
              <a:t>Use </a:t>
            </a:r>
            <a:r>
              <a:rPr sz="1200" b="1" spc="39" dirty="0">
                <a:solidFill>
                  <a:srgbClr val="14296B"/>
                </a:solidFill>
                <a:latin typeface="Arial"/>
                <a:cs typeface="Arial"/>
              </a:rPr>
              <a:t>these information</a:t>
            </a:r>
            <a:r>
              <a:rPr sz="1200" b="1" spc="207" dirty="0">
                <a:solidFill>
                  <a:srgbClr val="14296B"/>
                </a:solidFill>
                <a:latin typeface="Arial"/>
                <a:cs typeface="Arial"/>
              </a:rPr>
              <a:t> </a:t>
            </a:r>
            <a:r>
              <a:rPr sz="1200" b="1" spc="55" dirty="0">
                <a:solidFill>
                  <a:srgbClr val="14296B"/>
                </a:solidFill>
                <a:latin typeface="Arial"/>
                <a:cs typeface="Arial"/>
              </a:rPr>
              <a:t>to</a:t>
            </a:r>
            <a:endParaRPr sz="1200" dirty="0">
              <a:solidFill>
                <a:prstClr val="black"/>
              </a:solidFill>
              <a:latin typeface="Arial"/>
              <a:cs typeface="Arial"/>
            </a:endParaRPr>
          </a:p>
        </p:txBody>
      </p:sp>
      <p:sp>
        <p:nvSpPr>
          <p:cNvPr id="38" name="object 38"/>
          <p:cNvSpPr txBox="1"/>
          <p:nvPr/>
        </p:nvSpPr>
        <p:spPr>
          <a:xfrm>
            <a:off x="8226663" y="1212018"/>
            <a:ext cx="543230" cy="91872"/>
          </a:xfrm>
          <a:prstGeom prst="rect">
            <a:avLst/>
          </a:prstGeom>
        </p:spPr>
        <p:txBody>
          <a:bodyPr vert="horz" wrap="square" lIns="0" tIns="7798" rIns="0" bIns="0" rtlCol="0">
            <a:spAutoFit/>
          </a:bodyPr>
          <a:lstStyle/>
          <a:p>
            <a:pPr marL="5776" defTabSz="415869">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solidFill>
                <a:prstClr val="black"/>
              </a:solidFill>
              <a:latin typeface="Arial"/>
              <a:cs typeface="Arial"/>
            </a:endParaRPr>
          </a:p>
        </p:txBody>
      </p:sp>
      <p:sp>
        <p:nvSpPr>
          <p:cNvPr id="39" name="object 39"/>
          <p:cNvSpPr/>
          <p:nvPr/>
        </p:nvSpPr>
        <p:spPr>
          <a:xfrm>
            <a:off x="7702790" y="3343434"/>
            <a:ext cx="118697" cy="118697"/>
          </a:xfrm>
          <a:custGeom>
            <a:avLst/>
            <a:gdLst/>
            <a:ahLst/>
            <a:cxnLst/>
            <a:rect l="l" t="t" r="r" b="b"/>
            <a:pathLst>
              <a:path w="260984" h="260985">
                <a:moveTo>
                  <a:pt x="130362" y="0"/>
                </a:moveTo>
                <a:lnTo>
                  <a:pt x="79619" y="10244"/>
                </a:lnTo>
                <a:lnTo>
                  <a:pt x="38182" y="38182"/>
                </a:lnTo>
                <a:lnTo>
                  <a:pt x="10244" y="79619"/>
                </a:lnTo>
                <a:lnTo>
                  <a:pt x="0" y="130362"/>
                </a:lnTo>
                <a:lnTo>
                  <a:pt x="10244" y="181111"/>
                </a:lnTo>
                <a:lnTo>
                  <a:pt x="38182" y="222552"/>
                </a:lnTo>
                <a:lnTo>
                  <a:pt x="79619" y="250490"/>
                </a:lnTo>
                <a:lnTo>
                  <a:pt x="130362" y="260735"/>
                </a:lnTo>
                <a:lnTo>
                  <a:pt x="181105" y="250490"/>
                </a:lnTo>
                <a:lnTo>
                  <a:pt x="222542" y="222552"/>
                </a:lnTo>
                <a:lnTo>
                  <a:pt x="250480" y="181111"/>
                </a:lnTo>
                <a:lnTo>
                  <a:pt x="260725" y="130362"/>
                </a:lnTo>
                <a:lnTo>
                  <a:pt x="250480" y="79619"/>
                </a:lnTo>
                <a:lnTo>
                  <a:pt x="222542" y="38182"/>
                </a:lnTo>
                <a:lnTo>
                  <a:pt x="181105" y="10244"/>
                </a:lnTo>
                <a:lnTo>
                  <a:pt x="130362"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0" name="object 40"/>
          <p:cNvSpPr/>
          <p:nvPr/>
        </p:nvSpPr>
        <p:spPr>
          <a:xfrm>
            <a:off x="7630920" y="3470536"/>
            <a:ext cx="262807" cy="217177"/>
          </a:xfrm>
          <a:custGeom>
            <a:avLst/>
            <a:gdLst/>
            <a:ahLst/>
            <a:cxnLst/>
            <a:rect l="l" t="t" r="r" b="b"/>
            <a:pathLst>
              <a:path w="577850" h="477520">
                <a:moveTo>
                  <a:pt x="446112" y="192454"/>
                </a:moveTo>
                <a:lnTo>
                  <a:pt x="129441" y="192454"/>
                </a:lnTo>
                <a:lnTo>
                  <a:pt x="129441" y="477283"/>
                </a:lnTo>
                <a:lnTo>
                  <a:pt x="446112" y="477283"/>
                </a:lnTo>
                <a:lnTo>
                  <a:pt x="446112" y="192454"/>
                </a:lnTo>
                <a:close/>
              </a:path>
              <a:path w="577850" h="477520">
                <a:moveTo>
                  <a:pt x="418395" y="0"/>
                </a:moveTo>
                <a:lnTo>
                  <a:pt x="158215" y="0"/>
                </a:lnTo>
                <a:lnTo>
                  <a:pt x="157880" y="41"/>
                </a:lnTo>
                <a:lnTo>
                  <a:pt x="157534" y="52"/>
                </a:lnTo>
                <a:lnTo>
                  <a:pt x="104579" y="9683"/>
                </a:lnTo>
                <a:lnTo>
                  <a:pt x="63093" y="31760"/>
                </a:lnTo>
                <a:lnTo>
                  <a:pt x="24913" y="74173"/>
                </a:lnTo>
                <a:lnTo>
                  <a:pt x="20" y="143545"/>
                </a:lnTo>
                <a:lnTo>
                  <a:pt x="0" y="421170"/>
                </a:lnTo>
                <a:lnTo>
                  <a:pt x="4368" y="442808"/>
                </a:lnTo>
                <a:lnTo>
                  <a:pt x="16282" y="460478"/>
                </a:lnTo>
                <a:lnTo>
                  <a:pt x="33952" y="472391"/>
                </a:lnTo>
                <a:lnTo>
                  <a:pt x="55589" y="476760"/>
                </a:lnTo>
                <a:lnTo>
                  <a:pt x="77227" y="472391"/>
                </a:lnTo>
                <a:lnTo>
                  <a:pt x="94897" y="460478"/>
                </a:lnTo>
                <a:lnTo>
                  <a:pt x="106811" y="442808"/>
                </a:lnTo>
                <a:lnTo>
                  <a:pt x="111179" y="421170"/>
                </a:lnTo>
                <a:lnTo>
                  <a:pt x="111179" y="192454"/>
                </a:lnTo>
                <a:lnTo>
                  <a:pt x="577479" y="192454"/>
                </a:lnTo>
                <a:lnTo>
                  <a:pt x="577479" y="156288"/>
                </a:lnTo>
                <a:lnTo>
                  <a:pt x="577291" y="153775"/>
                </a:lnTo>
                <a:lnTo>
                  <a:pt x="576966" y="151304"/>
                </a:lnTo>
                <a:lnTo>
                  <a:pt x="576966" y="143545"/>
                </a:lnTo>
                <a:lnTo>
                  <a:pt x="551704" y="73572"/>
                </a:lnTo>
                <a:lnTo>
                  <a:pt x="512976" y="31080"/>
                </a:lnTo>
                <a:lnTo>
                  <a:pt x="471096" y="9225"/>
                </a:lnTo>
                <a:lnTo>
                  <a:pt x="419139" y="52"/>
                </a:lnTo>
                <a:lnTo>
                  <a:pt x="418762" y="41"/>
                </a:lnTo>
                <a:lnTo>
                  <a:pt x="418395" y="0"/>
                </a:lnTo>
                <a:close/>
              </a:path>
              <a:path w="577850" h="477520">
                <a:moveTo>
                  <a:pt x="577479" y="192454"/>
                </a:moveTo>
                <a:lnTo>
                  <a:pt x="466289" y="192454"/>
                </a:lnTo>
                <a:lnTo>
                  <a:pt x="466289" y="421170"/>
                </a:lnTo>
                <a:lnTo>
                  <a:pt x="470658" y="442808"/>
                </a:lnTo>
                <a:lnTo>
                  <a:pt x="482573" y="460478"/>
                </a:lnTo>
                <a:lnTo>
                  <a:pt x="500246" y="472391"/>
                </a:lnTo>
                <a:lnTo>
                  <a:pt x="521889" y="476760"/>
                </a:lnTo>
                <a:lnTo>
                  <a:pt x="543527" y="472391"/>
                </a:lnTo>
                <a:lnTo>
                  <a:pt x="561197" y="460478"/>
                </a:lnTo>
                <a:lnTo>
                  <a:pt x="573111" y="442808"/>
                </a:lnTo>
                <a:lnTo>
                  <a:pt x="577479" y="421170"/>
                </a:lnTo>
                <a:lnTo>
                  <a:pt x="577479" y="192454"/>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1" name="object 41"/>
          <p:cNvSpPr/>
          <p:nvPr/>
        </p:nvSpPr>
        <p:spPr>
          <a:xfrm>
            <a:off x="7741959" y="3515566"/>
            <a:ext cx="82585" cy="73133"/>
          </a:xfrm>
          <a:prstGeom prst="rect">
            <a:avLst/>
          </a:prstGeom>
          <a:blipFill>
            <a:blip r:embed="rId5" cstate="print"/>
            <a:stretch>
              <a:fillRect/>
            </a:stretch>
          </a:blipFill>
        </p:spPr>
        <p:txBody>
          <a:bodyPr wrap="square" lIns="0" tIns="0" rIns="0" bIns="0" rtlCol="0"/>
          <a:lstStyle/>
          <a:p>
            <a:pPr defTabSz="415869"/>
            <a:endParaRPr sz="819">
              <a:solidFill>
                <a:prstClr val="black"/>
              </a:solidFill>
              <a:latin typeface="Calibri"/>
            </a:endParaRPr>
          </a:p>
        </p:txBody>
      </p:sp>
      <p:sp>
        <p:nvSpPr>
          <p:cNvPr id="42" name="object 42"/>
          <p:cNvSpPr txBox="1"/>
          <p:nvPr/>
        </p:nvSpPr>
        <p:spPr>
          <a:xfrm>
            <a:off x="7121615" y="3718798"/>
            <a:ext cx="1358508" cy="283309"/>
          </a:xfrm>
          <a:prstGeom prst="rect">
            <a:avLst/>
          </a:prstGeom>
        </p:spPr>
        <p:txBody>
          <a:bodyPr vert="horz" wrap="square" lIns="0" tIns="26569" rIns="0" bIns="0" rtlCol="0">
            <a:spAutoFit/>
          </a:bodyPr>
          <a:lstStyle/>
          <a:p>
            <a:pPr marL="382369" marR="2311" indent="-382658" defTabSz="415869">
              <a:lnSpc>
                <a:spcPts val="1014"/>
              </a:lnSpc>
              <a:spcBef>
                <a:spcPts val="209"/>
              </a:spcBef>
            </a:pPr>
            <a:r>
              <a:rPr sz="978" spc="46" dirty="0">
                <a:solidFill>
                  <a:srgbClr val="14296B"/>
                </a:solidFill>
                <a:latin typeface="Arial"/>
                <a:cs typeface="Arial"/>
              </a:rPr>
              <a:t>Identify </a:t>
            </a:r>
            <a:r>
              <a:rPr sz="978" spc="34" dirty="0">
                <a:solidFill>
                  <a:srgbClr val="14296B"/>
                </a:solidFill>
                <a:latin typeface="Arial"/>
                <a:cs typeface="Arial"/>
              </a:rPr>
              <a:t>the </a:t>
            </a:r>
            <a:r>
              <a:rPr sz="978" spc="39" dirty="0">
                <a:solidFill>
                  <a:srgbClr val="14296B"/>
                </a:solidFill>
                <a:latin typeface="Arial"/>
                <a:cs typeface="Arial"/>
              </a:rPr>
              <a:t>Interest </a:t>
            </a:r>
            <a:r>
              <a:rPr sz="978" spc="64" dirty="0">
                <a:solidFill>
                  <a:srgbClr val="14296B"/>
                </a:solidFill>
                <a:latin typeface="Arial"/>
                <a:cs typeface="Arial"/>
              </a:rPr>
              <a:t>of  </a:t>
            </a:r>
            <a:r>
              <a:rPr sz="978" spc="48" dirty="0">
                <a:solidFill>
                  <a:srgbClr val="14296B"/>
                </a:solidFill>
                <a:latin typeface="Arial"/>
                <a:cs typeface="Arial"/>
              </a:rPr>
              <a:t>Followers</a:t>
            </a:r>
            <a:endParaRPr sz="978">
              <a:solidFill>
                <a:prstClr val="black"/>
              </a:solidFill>
              <a:latin typeface="Arial"/>
              <a:cs typeface="Arial"/>
            </a:endParaRPr>
          </a:p>
        </p:txBody>
      </p:sp>
      <p:sp>
        <p:nvSpPr>
          <p:cNvPr id="43" name="object 43"/>
          <p:cNvSpPr/>
          <p:nvPr/>
        </p:nvSpPr>
        <p:spPr>
          <a:xfrm>
            <a:off x="7702790" y="4142587"/>
            <a:ext cx="118697" cy="118697"/>
          </a:xfrm>
          <a:custGeom>
            <a:avLst/>
            <a:gdLst/>
            <a:ahLst/>
            <a:cxnLst/>
            <a:rect l="l" t="t" r="r" b="b"/>
            <a:pathLst>
              <a:path w="260984" h="260984">
                <a:moveTo>
                  <a:pt x="130362" y="0"/>
                </a:moveTo>
                <a:lnTo>
                  <a:pt x="79619" y="10244"/>
                </a:lnTo>
                <a:lnTo>
                  <a:pt x="38182" y="38182"/>
                </a:lnTo>
                <a:lnTo>
                  <a:pt x="10244" y="79619"/>
                </a:lnTo>
                <a:lnTo>
                  <a:pt x="0" y="130362"/>
                </a:lnTo>
                <a:lnTo>
                  <a:pt x="10244" y="181111"/>
                </a:lnTo>
                <a:lnTo>
                  <a:pt x="38182" y="222552"/>
                </a:lnTo>
                <a:lnTo>
                  <a:pt x="79619" y="250490"/>
                </a:lnTo>
                <a:lnTo>
                  <a:pt x="130362" y="260735"/>
                </a:lnTo>
                <a:lnTo>
                  <a:pt x="181105" y="250490"/>
                </a:lnTo>
                <a:lnTo>
                  <a:pt x="222542" y="222552"/>
                </a:lnTo>
                <a:lnTo>
                  <a:pt x="250480" y="181111"/>
                </a:lnTo>
                <a:lnTo>
                  <a:pt x="260725" y="130362"/>
                </a:lnTo>
                <a:lnTo>
                  <a:pt x="250480" y="79619"/>
                </a:lnTo>
                <a:lnTo>
                  <a:pt x="222542" y="38182"/>
                </a:lnTo>
                <a:lnTo>
                  <a:pt x="181105" y="10244"/>
                </a:lnTo>
                <a:lnTo>
                  <a:pt x="130362"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4" name="object 44"/>
          <p:cNvSpPr/>
          <p:nvPr/>
        </p:nvSpPr>
        <p:spPr>
          <a:xfrm>
            <a:off x="7630920" y="4269689"/>
            <a:ext cx="262807" cy="217177"/>
          </a:xfrm>
          <a:custGeom>
            <a:avLst/>
            <a:gdLst/>
            <a:ahLst/>
            <a:cxnLst/>
            <a:rect l="l" t="t" r="r" b="b"/>
            <a:pathLst>
              <a:path w="577850" h="477520">
                <a:moveTo>
                  <a:pt x="446112" y="192454"/>
                </a:moveTo>
                <a:lnTo>
                  <a:pt x="129441" y="192454"/>
                </a:lnTo>
                <a:lnTo>
                  <a:pt x="129441" y="477283"/>
                </a:lnTo>
                <a:lnTo>
                  <a:pt x="446112" y="477283"/>
                </a:lnTo>
                <a:lnTo>
                  <a:pt x="446112" y="192454"/>
                </a:lnTo>
                <a:close/>
              </a:path>
              <a:path w="577850" h="477520">
                <a:moveTo>
                  <a:pt x="418395" y="0"/>
                </a:moveTo>
                <a:lnTo>
                  <a:pt x="158215" y="0"/>
                </a:lnTo>
                <a:lnTo>
                  <a:pt x="157880" y="41"/>
                </a:lnTo>
                <a:lnTo>
                  <a:pt x="157534" y="52"/>
                </a:lnTo>
                <a:lnTo>
                  <a:pt x="104579" y="9683"/>
                </a:lnTo>
                <a:lnTo>
                  <a:pt x="63093" y="31760"/>
                </a:lnTo>
                <a:lnTo>
                  <a:pt x="24913" y="74173"/>
                </a:lnTo>
                <a:lnTo>
                  <a:pt x="20" y="143545"/>
                </a:lnTo>
                <a:lnTo>
                  <a:pt x="0" y="421170"/>
                </a:lnTo>
                <a:lnTo>
                  <a:pt x="4368" y="442808"/>
                </a:lnTo>
                <a:lnTo>
                  <a:pt x="16282" y="460478"/>
                </a:lnTo>
                <a:lnTo>
                  <a:pt x="33952" y="472391"/>
                </a:lnTo>
                <a:lnTo>
                  <a:pt x="55589" y="476760"/>
                </a:lnTo>
                <a:lnTo>
                  <a:pt x="77227" y="472391"/>
                </a:lnTo>
                <a:lnTo>
                  <a:pt x="94897" y="460478"/>
                </a:lnTo>
                <a:lnTo>
                  <a:pt x="106811" y="442808"/>
                </a:lnTo>
                <a:lnTo>
                  <a:pt x="111179" y="421170"/>
                </a:lnTo>
                <a:lnTo>
                  <a:pt x="111179" y="192454"/>
                </a:lnTo>
                <a:lnTo>
                  <a:pt x="577479" y="192454"/>
                </a:lnTo>
                <a:lnTo>
                  <a:pt x="577479" y="156288"/>
                </a:lnTo>
                <a:lnTo>
                  <a:pt x="577291" y="153775"/>
                </a:lnTo>
                <a:lnTo>
                  <a:pt x="576966" y="151304"/>
                </a:lnTo>
                <a:lnTo>
                  <a:pt x="576966" y="143545"/>
                </a:lnTo>
                <a:lnTo>
                  <a:pt x="551704" y="73572"/>
                </a:lnTo>
                <a:lnTo>
                  <a:pt x="512976" y="31080"/>
                </a:lnTo>
                <a:lnTo>
                  <a:pt x="471096" y="9225"/>
                </a:lnTo>
                <a:lnTo>
                  <a:pt x="419139" y="52"/>
                </a:lnTo>
                <a:lnTo>
                  <a:pt x="418762" y="41"/>
                </a:lnTo>
                <a:lnTo>
                  <a:pt x="418395" y="0"/>
                </a:lnTo>
                <a:close/>
              </a:path>
              <a:path w="577850" h="477520">
                <a:moveTo>
                  <a:pt x="577479" y="192454"/>
                </a:moveTo>
                <a:lnTo>
                  <a:pt x="466289" y="192454"/>
                </a:lnTo>
                <a:lnTo>
                  <a:pt x="466289" y="421170"/>
                </a:lnTo>
                <a:lnTo>
                  <a:pt x="470658" y="442808"/>
                </a:lnTo>
                <a:lnTo>
                  <a:pt x="482573" y="460478"/>
                </a:lnTo>
                <a:lnTo>
                  <a:pt x="500246" y="472391"/>
                </a:lnTo>
                <a:lnTo>
                  <a:pt x="521889" y="476760"/>
                </a:lnTo>
                <a:lnTo>
                  <a:pt x="543527" y="472391"/>
                </a:lnTo>
                <a:lnTo>
                  <a:pt x="561197" y="460478"/>
                </a:lnTo>
                <a:lnTo>
                  <a:pt x="573111" y="442808"/>
                </a:lnTo>
                <a:lnTo>
                  <a:pt x="577479" y="421170"/>
                </a:lnTo>
                <a:lnTo>
                  <a:pt x="577479" y="192454"/>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5" name="object 45"/>
          <p:cNvSpPr/>
          <p:nvPr/>
        </p:nvSpPr>
        <p:spPr>
          <a:xfrm>
            <a:off x="7679780" y="4271290"/>
            <a:ext cx="82596" cy="166059"/>
          </a:xfrm>
          <a:custGeom>
            <a:avLst/>
            <a:gdLst/>
            <a:ahLst/>
            <a:cxnLst/>
            <a:rect l="l" t="t" r="r" b="b"/>
            <a:pathLst>
              <a:path w="181609" h="365125">
                <a:moveTo>
                  <a:pt x="181366" y="0"/>
                </a:moveTo>
                <a:lnTo>
                  <a:pt x="133152" y="6517"/>
                </a:lnTo>
                <a:lnTo>
                  <a:pt x="89827" y="24909"/>
                </a:lnTo>
                <a:lnTo>
                  <a:pt x="53121" y="53438"/>
                </a:lnTo>
                <a:lnTo>
                  <a:pt x="24762" y="90364"/>
                </a:lnTo>
                <a:lnTo>
                  <a:pt x="6478" y="133949"/>
                </a:lnTo>
                <a:lnTo>
                  <a:pt x="0" y="182455"/>
                </a:lnTo>
                <a:lnTo>
                  <a:pt x="6478" y="230960"/>
                </a:lnTo>
                <a:lnTo>
                  <a:pt x="24762" y="274545"/>
                </a:lnTo>
                <a:lnTo>
                  <a:pt x="53121" y="311472"/>
                </a:lnTo>
                <a:lnTo>
                  <a:pt x="89827" y="340000"/>
                </a:lnTo>
                <a:lnTo>
                  <a:pt x="133152" y="358393"/>
                </a:lnTo>
                <a:lnTo>
                  <a:pt x="181366" y="364910"/>
                </a:lnTo>
                <a:lnTo>
                  <a:pt x="181366" y="326440"/>
                </a:lnTo>
                <a:lnTo>
                  <a:pt x="136127" y="319100"/>
                </a:lnTo>
                <a:lnTo>
                  <a:pt x="96838" y="298661"/>
                </a:lnTo>
                <a:lnTo>
                  <a:pt x="65855" y="267493"/>
                </a:lnTo>
                <a:lnTo>
                  <a:pt x="45536" y="227967"/>
                </a:lnTo>
                <a:lnTo>
                  <a:pt x="38239" y="182455"/>
                </a:lnTo>
                <a:lnTo>
                  <a:pt x="45536" y="136942"/>
                </a:lnTo>
                <a:lnTo>
                  <a:pt x="65855" y="97417"/>
                </a:lnTo>
                <a:lnTo>
                  <a:pt x="96838" y="66249"/>
                </a:lnTo>
                <a:lnTo>
                  <a:pt x="136127" y="45809"/>
                </a:lnTo>
                <a:lnTo>
                  <a:pt x="181366" y="38470"/>
                </a:lnTo>
                <a:lnTo>
                  <a:pt x="181366"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6" name="object 46"/>
          <p:cNvSpPr/>
          <p:nvPr/>
        </p:nvSpPr>
        <p:spPr>
          <a:xfrm>
            <a:off x="7762270" y="4271290"/>
            <a:ext cx="82596" cy="166059"/>
          </a:xfrm>
          <a:custGeom>
            <a:avLst/>
            <a:gdLst/>
            <a:ahLst/>
            <a:cxnLst/>
            <a:rect l="l" t="t" r="r" b="b"/>
            <a:pathLst>
              <a:path w="181609" h="365125">
                <a:moveTo>
                  <a:pt x="0" y="0"/>
                </a:moveTo>
                <a:lnTo>
                  <a:pt x="0" y="38470"/>
                </a:lnTo>
                <a:lnTo>
                  <a:pt x="45238" y="45809"/>
                </a:lnTo>
                <a:lnTo>
                  <a:pt x="84527" y="66249"/>
                </a:lnTo>
                <a:lnTo>
                  <a:pt x="115510" y="97417"/>
                </a:lnTo>
                <a:lnTo>
                  <a:pt x="135829" y="136942"/>
                </a:lnTo>
                <a:lnTo>
                  <a:pt x="143126" y="182455"/>
                </a:lnTo>
                <a:lnTo>
                  <a:pt x="135829" y="227967"/>
                </a:lnTo>
                <a:lnTo>
                  <a:pt x="115510" y="267493"/>
                </a:lnTo>
                <a:lnTo>
                  <a:pt x="84527" y="298661"/>
                </a:lnTo>
                <a:lnTo>
                  <a:pt x="45238" y="319100"/>
                </a:lnTo>
                <a:lnTo>
                  <a:pt x="0" y="326440"/>
                </a:lnTo>
                <a:lnTo>
                  <a:pt x="0" y="364910"/>
                </a:lnTo>
                <a:lnTo>
                  <a:pt x="48213" y="358392"/>
                </a:lnTo>
                <a:lnTo>
                  <a:pt x="91538" y="339998"/>
                </a:lnTo>
                <a:lnTo>
                  <a:pt x="128244" y="311468"/>
                </a:lnTo>
                <a:lnTo>
                  <a:pt x="156604" y="274541"/>
                </a:lnTo>
                <a:lnTo>
                  <a:pt x="174887" y="230956"/>
                </a:lnTo>
                <a:lnTo>
                  <a:pt x="181366" y="182455"/>
                </a:lnTo>
                <a:lnTo>
                  <a:pt x="174887" y="133949"/>
                </a:lnTo>
                <a:lnTo>
                  <a:pt x="156604" y="90364"/>
                </a:lnTo>
                <a:lnTo>
                  <a:pt x="128244" y="53438"/>
                </a:lnTo>
                <a:lnTo>
                  <a:pt x="91538" y="24909"/>
                </a:lnTo>
                <a:lnTo>
                  <a:pt x="48213" y="6517"/>
                </a:lnTo>
                <a:lnTo>
                  <a:pt x="0" y="0"/>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47" name="object 47"/>
          <p:cNvSpPr/>
          <p:nvPr/>
        </p:nvSpPr>
        <p:spPr>
          <a:xfrm>
            <a:off x="7762275" y="4288786"/>
            <a:ext cx="65269" cy="131114"/>
          </a:xfrm>
          <a:custGeom>
            <a:avLst/>
            <a:gdLst/>
            <a:ahLst/>
            <a:cxnLst/>
            <a:rect l="l" t="t" r="r" b="b"/>
            <a:pathLst>
              <a:path w="143509" h="288290">
                <a:moveTo>
                  <a:pt x="0" y="0"/>
                </a:moveTo>
                <a:lnTo>
                  <a:pt x="0" y="44239"/>
                </a:lnTo>
                <a:lnTo>
                  <a:pt x="38595" y="52078"/>
                </a:lnTo>
                <a:lnTo>
                  <a:pt x="70110" y="73454"/>
                </a:lnTo>
                <a:lnTo>
                  <a:pt x="91357" y="105159"/>
                </a:lnTo>
                <a:lnTo>
                  <a:pt x="99148" y="143985"/>
                </a:lnTo>
                <a:lnTo>
                  <a:pt x="91357" y="182810"/>
                </a:lnTo>
                <a:lnTo>
                  <a:pt x="70110" y="214515"/>
                </a:lnTo>
                <a:lnTo>
                  <a:pt x="38595" y="235892"/>
                </a:lnTo>
                <a:lnTo>
                  <a:pt x="0" y="243730"/>
                </a:lnTo>
                <a:lnTo>
                  <a:pt x="0" y="287970"/>
                </a:lnTo>
                <a:lnTo>
                  <a:pt x="45238" y="280630"/>
                </a:lnTo>
                <a:lnTo>
                  <a:pt x="84527" y="260191"/>
                </a:lnTo>
                <a:lnTo>
                  <a:pt x="115510" y="229023"/>
                </a:lnTo>
                <a:lnTo>
                  <a:pt x="135829" y="189497"/>
                </a:lnTo>
                <a:lnTo>
                  <a:pt x="143126" y="143985"/>
                </a:lnTo>
                <a:lnTo>
                  <a:pt x="135829" y="98472"/>
                </a:lnTo>
                <a:lnTo>
                  <a:pt x="115510" y="58946"/>
                </a:lnTo>
                <a:lnTo>
                  <a:pt x="84527" y="27779"/>
                </a:lnTo>
                <a:lnTo>
                  <a:pt x="45238" y="7339"/>
                </a:lnTo>
                <a:lnTo>
                  <a:pt x="0" y="0"/>
                </a:lnTo>
                <a:close/>
              </a:path>
            </a:pathLst>
          </a:custGeom>
          <a:solidFill>
            <a:srgbClr val="F0F0F2"/>
          </a:solidFill>
        </p:spPr>
        <p:txBody>
          <a:bodyPr wrap="square" lIns="0" tIns="0" rIns="0" bIns="0" rtlCol="0"/>
          <a:lstStyle/>
          <a:p>
            <a:pPr defTabSz="415869"/>
            <a:endParaRPr sz="819">
              <a:solidFill>
                <a:prstClr val="black"/>
              </a:solidFill>
              <a:latin typeface="Calibri"/>
            </a:endParaRPr>
          </a:p>
        </p:txBody>
      </p:sp>
      <p:sp>
        <p:nvSpPr>
          <p:cNvPr id="48" name="object 48"/>
          <p:cNvSpPr/>
          <p:nvPr/>
        </p:nvSpPr>
        <p:spPr>
          <a:xfrm>
            <a:off x="7697171" y="4288786"/>
            <a:ext cx="65269" cy="131114"/>
          </a:xfrm>
          <a:custGeom>
            <a:avLst/>
            <a:gdLst/>
            <a:ahLst/>
            <a:cxnLst/>
            <a:rect l="l" t="t" r="r" b="b"/>
            <a:pathLst>
              <a:path w="143509" h="288290">
                <a:moveTo>
                  <a:pt x="143126" y="0"/>
                </a:moveTo>
                <a:lnTo>
                  <a:pt x="97888" y="7339"/>
                </a:lnTo>
                <a:lnTo>
                  <a:pt x="58598" y="27779"/>
                </a:lnTo>
                <a:lnTo>
                  <a:pt x="27615" y="58946"/>
                </a:lnTo>
                <a:lnTo>
                  <a:pt x="7296" y="98472"/>
                </a:lnTo>
                <a:lnTo>
                  <a:pt x="0" y="143985"/>
                </a:lnTo>
                <a:lnTo>
                  <a:pt x="7296" y="189497"/>
                </a:lnTo>
                <a:lnTo>
                  <a:pt x="27615" y="229023"/>
                </a:lnTo>
                <a:lnTo>
                  <a:pt x="58598" y="260191"/>
                </a:lnTo>
                <a:lnTo>
                  <a:pt x="97888" y="280630"/>
                </a:lnTo>
                <a:lnTo>
                  <a:pt x="143126" y="287970"/>
                </a:lnTo>
                <a:lnTo>
                  <a:pt x="143126" y="243730"/>
                </a:lnTo>
                <a:lnTo>
                  <a:pt x="104531" y="235892"/>
                </a:lnTo>
                <a:lnTo>
                  <a:pt x="73016" y="214515"/>
                </a:lnTo>
                <a:lnTo>
                  <a:pt x="51768" y="182810"/>
                </a:lnTo>
                <a:lnTo>
                  <a:pt x="43977" y="143985"/>
                </a:lnTo>
                <a:lnTo>
                  <a:pt x="51768" y="105159"/>
                </a:lnTo>
                <a:lnTo>
                  <a:pt x="73016" y="73454"/>
                </a:lnTo>
                <a:lnTo>
                  <a:pt x="104531" y="52078"/>
                </a:lnTo>
                <a:lnTo>
                  <a:pt x="143126" y="44239"/>
                </a:lnTo>
                <a:lnTo>
                  <a:pt x="143126" y="0"/>
                </a:lnTo>
                <a:close/>
              </a:path>
            </a:pathLst>
          </a:custGeom>
          <a:solidFill>
            <a:srgbClr val="7AF4F9"/>
          </a:solidFill>
        </p:spPr>
        <p:txBody>
          <a:bodyPr wrap="square" lIns="0" tIns="0" rIns="0" bIns="0" rtlCol="0"/>
          <a:lstStyle/>
          <a:p>
            <a:pPr defTabSz="415869"/>
            <a:endParaRPr sz="819">
              <a:solidFill>
                <a:prstClr val="black"/>
              </a:solidFill>
              <a:latin typeface="Calibri"/>
            </a:endParaRPr>
          </a:p>
        </p:txBody>
      </p:sp>
      <p:sp>
        <p:nvSpPr>
          <p:cNvPr id="49" name="object 49"/>
          <p:cNvSpPr/>
          <p:nvPr/>
        </p:nvSpPr>
        <p:spPr>
          <a:xfrm>
            <a:off x="7717144" y="4308906"/>
            <a:ext cx="90224" cy="90729"/>
          </a:xfrm>
          <a:prstGeom prst="rect">
            <a:avLst/>
          </a:prstGeom>
          <a:blipFill>
            <a:blip r:embed="rId6" cstate="print"/>
            <a:stretch>
              <a:fillRect/>
            </a:stretch>
          </a:blipFill>
        </p:spPr>
        <p:txBody>
          <a:bodyPr wrap="square" lIns="0" tIns="0" rIns="0" bIns="0" rtlCol="0"/>
          <a:lstStyle/>
          <a:p>
            <a:pPr defTabSz="415869"/>
            <a:endParaRPr sz="819">
              <a:solidFill>
                <a:prstClr val="black"/>
              </a:solidFill>
              <a:latin typeface="Calibri"/>
            </a:endParaRPr>
          </a:p>
        </p:txBody>
      </p:sp>
      <p:sp>
        <p:nvSpPr>
          <p:cNvPr id="50" name="object 50"/>
          <p:cNvSpPr txBox="1"/>
          <p:nvPr/>
        </p:nvSpPr>
        <p:spPr>
          <a:xfrm>
            <a:off x="7109282" y="4523580"/>
            <a:ext cx="1318076" cy="155739"/>
          </a:xfrm>
          <a:prstGeom prst="rect">
            <a:avLst/>
          </a:prstGeom>
        </p:spPr>
        <p:txBody>
          <a:bodyPr vert="horz" wrap="square" lIns="0" tIns="5198" rIns="0" bIns="0" rtlCol="0">
            <a:spAutoFit/>
          </a:bodyPr>
          <a:lstStyle/>
          <a:p>
            <a:pPr defTabSz="415869">
              <a:spcBef>
                <a:spcPts val="41"/>
              </a:spcBef>
            </a:pPr>
            <a:r>
              <a:rPr sz="978" spc="11" dirty="0">
                <a:solidFill>
                  <a:srgbClr val="14296B"/>
                </a:solidFill>
                <a:latin typeface="Arial"/>
                <a:cs typeface="Arial"/>
              </a:rPr>
              <a:t>Target </a:t>
            </a:r>
            <a:r>
              <a:rPr sz="978" spc="34" dirty="0">
                <a:solidFill>
                  <a:srgbClr val="14296B"/>
                </a:solidFill>
                <a:latin typeface="Arial"/>
                <a:cs typeface="Arial"/>
              </a:rPr>
              <a:t>New</a:t>
            </a:r>
            <a:r>
              <a:rPr sz="978" spc="148" dirty="0">
                <a:solidFill>
                  <a:srgbClr val="14296B"/>
                </a:solidFill>
                <a:latin typeface="Arial"/>
                <a:cs typeface="Arial"/>
              </a:rPr>
              <a:t> </a:t>
            </a:r>
            <a:r>
              <a:rPr sz="978" spc="48" dirty="0">
                <a:solidFill>
                  <a:srgbClr val="14296B"/>
                </a:solidFill>
                <a:latin typeface="Arial"/>
                <a:cs typeface="Arial"/>
              </a:rPr>
              <a:t>Followers</a:t>
            </a:r>
            <a:endParaRPr sz="978">
              <a:solidFill>
                <a:prstClr val="black"/>
              </a:solidFill>
              <a:latin typeface="Arial"/>
              <a:cs typeface="Arial"/>
            </a:endParaRPr>
          </a:p>
        </p:txBody>
      </p:sp>
      <p:sp>
        <p:nvSpPr>
          <p:cNvPr id="51" name="object 51"/>
          <p:cNvSpPr/>
          <p:nvPr/>
        </p:nvSpPr>
        <p:spPr>
          <a:xfrm>
            <a:off x="7634877" y="4766679"/>
            <a:ext cx="242591" cy="292264"/>
          </a:xfrm>
          <a:custGeom>
            <a:avLst/>
            <a:gdLst/>
            <a:ahLst/>
            <a:cxnLst/>
            <a:rect l="l" t="t" r="r" b="b"/>
            <a:pathLst>
              <a:path w="533400" h="642620">
                <a:moveTo>
                  <a:pt x="533397" y="0"/>
                </a:moveTo>
                <a:lnTo>
                  <a:pt x="91442" y="5109"/>
                </a:lnTo>
                <a:lnTo>
                  <a:pt x="0" y="101703"/>
                </a:lnTo>
                <a:lnTo>
                  <a:pt x="0" y="642545"/>
                </a:lnTo>
                <a:lnTo>
                  <a:pt x="533397" y="642545"/>
                </a:lnTo>
                <a:lnTo>
                  <a:pt x="533397" y="627582"/>
                </a:lnTo>
                <a:lnTo>
                  <a:pt x="14156" y="627582"/>
                </a:lnTo>
                <a:lnTo>
                  <a:pt x="14156" y="112279"/>
                </a:lnTo>
                <a:lnTo>
                  <a:pt x="101483" y="112279"/>
                </a:lnTo>
                <a:lnTo>
                  <a:pt x="101483" y="97316"/>
                </a:lnTo>
                <a:lnTo>
                  <a:pt x="24166" y="97316"/>
                </a:lnTo>
                <a:lnTo>
                  <a:pt x="87327" y="30606"/>
                </a:lnTo>
                <a:lnTo>
                  <a:pt x="101483" y="30606"/>
                </a:lnTo>
                <a:lnTo>
                  <a:pt x="101483" y="19947"/>
                </a:lnTo>
                <a:lnTo>
                  <a:pt x="519240" y="15119"/>
                </a:lnTo>
                <a:lnTo>
                  <a:pt x="533397" y="15119"/>
                </a:lnTo>
                <a:lnTo>
                  <a:pt x="533397" y="0"/>
                </a:lnTo>
                <a:close/>
              </a:path>
              <a:path w="533400" h="642620">
                <a:moveTo>
                  <a:pt x="533397" y="15119"/>
                </a:moveTo>
                <a:lnTo>
                  <a:pt x="519240" y="15119"/>
                </a:lnTo>
                <a:lnTo>
                  <a:pt x="519240" y="627582"/>
                </a:lnTo>
                <a:lnTo>
                  <a:pt x="533397" y="627582"/>
                </a:lnTo>
                <a:lnTo>
                  <a:pt x="533397" y="15119"/>
                </a:lnTo>
                <a:close/>
              </a:path>
              <a:path w="533400" h="642620">
                <a:moveTo>
                  <a:pt x="101483" y="30606"/>
                </a:moveTo>
                <a:lnTo>
                  <a:pt x="87327" y="30606"/>
                </a:lnTo>
                <a:lnTo>
                  <a:pt x="87327" y="97316"/>
                </a:lnTo>
                <a:lnTo>
                  <a:pt x="101483" y="97316"/>
                </a:lnTo>
                <a:lnTo>
                  <a:pt x="101483" y="3060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52" name="object 52"/>
          <p:cNvSpPr/>
          <p:nvPr/>
        </p:nvSpPr>
        <p:spPr>
          <a:xfrm>
            <a:off x="7634877" y="4766679"/>
            <a:ext cx="242591" cy="292264"/>
          </a:xfrm>
          <a:custGeom>
            <a:avLst/>
            <a:gdLst/>
            <a:ahLst/>
            <a:cxnLst/>
            <a:rect l="l" t="t" r="r" b="b"/>
            <a:pathLst>
              <a:path w="533400" h="642620">
                <a:moveTo>
                  <a:pt x="533397" y="0"/>
                </a:moveTo>
                <a:lnTo>
                  <a:pt x="91442" y="5109"/>
                </a:lnTo>
                <a:lnTo>
                  <a:pt x="0" y="101703"/>
                </a:lnTo>
                <a:lnTo>
                  <a:pt x="0" y="642545"/>
                </a:lnTo>
                <a:lnTo>
                  <a:pt x="533397" y="642545"/>
                </a:lnTo>
                <a:lnTo>
                  <a:pt x="533397" y="0"/>
                </a:lnTo>
                <a:close/>
              </a:path>
            </a:pathLst>
          </a:custGeom>
          <a:ln w="17203">
            <a:solidFill>
              <a:srgbClr val="14296B"/>
            </a:solidFill>
          </a:ln>
        </p:spPr>
        <p:txBody>
          <a:bodyPr wrap="square" lIns="0" tIns="0" rIns="0" bIns="0" rtlCol="0"/>
          <a:lstStyle/>
          <a:p>
            <a:pPr defTabSz="415869"/>
            <a:endParaRPr sz="819">
              <a:solidFill>
                <a:prstClr val="black"/>
              </a:solidFill>
              <a:latin typeface="Calibri"/>
            </a:endParaRPr>
          </a:p>
        </p:txBody>
      </p:sp>
      <p:sp>
        <p:nvSpPr>
          <p:cNvPr id="53" name="object 53"/>
          <p:cNvSpPr/>
          <p:nvPr/>
        </p:nvSpPr>
        <p:spPr>
          <a:xfrm>
            <a:off x="7641316" y="4773556"/>
            <a:ext cx="229883" cy="278690"/>
          </a:xfrm>
          <a:custGeom>
            <a:avLst/>
            <a:gdLst/>
            <a:ahLst/>
            <a:cxnLst/>
            <a:rect l="l" t="t" r="r" b="b"/>
            <a:pathLst>
              <a:path w="505459" h="612775">
                <a:moveTo>
                  <a:pt x="0" y="612463"/>
                </a:moveTo>
                <a:lnTo>
                  <a:pt x="0" y="97159"/>
                </a:lnTo>
                <a:lnTo>
                  <a:pt x="87327" y="97159"/>
                </a:lnTo>
                <a:lnTo>
                  <a:pt x="87327" y="4827"/>
                </a:lnTo>
                <a:lnTo>
                  <a:pt x="505084" y="0"/>
                </a:lnTo>
                <a:lnTo>
                  <a:pt x="505084" y="612463"/>
                </a:lnTo>
                <a:lnTo>
                  <a:pt x="0" y="612463"/>
                </a:lnTo>
                <a:close/>
              </a:path>
            </a:pathLst>
          </a:custGeom>
          <a:ln w="17203">
            <a:solidFill>
              <a:srgbClr val="14296B"/>
            </a:solidFill>
          </a:ln>
        </p:spPr>
        <p:txBody>
          <a:bodyPr wrap="square" lIns="0" tIns="0" rIns="0" bIns="0" rtlCol="0"/>
          <a:lstStyle/>
          <a:p>
            <a:pPr defTabSz="415869"/>
            <a:endParaRPr sz="819">
              <a:solidFill>
                <a:prstClr val="black"/>
              </a:solidFill>
              <a:latin typeface="Calibri"/>
            </a:endParaRPr>
          </a:p>
        </p:txBody>
      </p:sp>
      <p:sp>
        <p:nvSpPr>
          <p:cNvPr id="54" name="object 54"/>
          <p:cNvSpPr/>
          <p:nvPr/>
        </p:nvSpPr>
        <p:spPr>
          <a:xfrm>
            <a:off x="7645869" y="4780599"/>
            <a:ext cx="28880" cy="30613"/>
          </a:xfrm>
          <a:custGeom>
            <a:avLst/>
            <a:gdLst/>
            <a:ahLst/>
            <a:cxnLst/>
            <a:rect l="l" t="t" r="r" b="b"/>
            <a:pathLst>
              <a:path w="63500" h="67309">
                <a:moveTo>
                  <a:pt x="0" y="66710"/>
                </a:moveTo>
                <a:lnTo>
                  <a:pt x="63160" y="0"/>
                </a:lnTo>
                <a:lnTo>
                  <a:pt x="63160" y="66710"/>
                </a:lnTo>
                <a:lnTo>
                  <a:pt x="0" y="66710"/>
                </a:lnTo>
                <a:close/>
              </a:path>
            </a:pathLst>
          </a:custGeom>
          <a:ln w="17203">
            <a:solidFill>
              <a:srgbClr val="14296B"/>
            </a:solidFill>
          </a:ln>
        </p:spPr>
        <p:txBody>
          <a:bodyPr wrap="square" lIns="0" tIns="0" rIns="0" bIns="0" rtlCol="0"/>
          <a:lstStyle/>
          <a:p>
            <a:pPr defTabSz="415869"/>
            <a:endParaRPr sz="819">
              <a:solidFill>
                <a:prstClr val="black"/>
              </a:solidFill>
              <a:latin typeface="Calibri"/>
            </a:endParaRPr>
          </a:p>
        </p:txBody>
      </p:sp>
      <p:sp>
        <p:nvSpPr>
          <p:cNvPr id="55" name="object 55"/>
          <p:cNvSpPr/>
          <p:nvPr/>
        </p:nvSpPr>
        <p:spPr>
          <a:xfrm>
            <a:off x="7681589" y="4886788"/>
            <a:ext cx="150176" cy="0"/>
          </a:xfrm>
          <a:custGeom>
            <a:avLst/>
            <a:gdLst/>
            <a:ahLst/>
            <a:cxnLst/>
            <a:rect l="l" t="t" r="r" b="b"/>
            <a:pathLst>
              <a:path w="330200">
                <a:moveTo>
                  <a:pt x="0" y="0"/>
                </a:moveTo>
                <a:lnTo>
                  <a:pt x="329958" y="0"/>
                </a:lnTo>
              </a:path>
            </a:pathLst>
          </a:custGeom>
          <a:ln w="29915">
            <a:solidFill>
              <a:srgbClr val="7AF4F9"/>
            </a:solidFill>
          </a:ln>
        </p:spPr>
        <p:txBody>
          <a:bodyPr wrap="square" lIns="0" tIns="0" rIns="0" bIns="0" rtlCol="0"/>
          <a:lstStyle/>
          <a:p>
            <a:pPr defTabSz="415869"/>
            <a:endParaRPr sz="819">
              <a:solidFill>
                <a:prstClr val="black"/>
              </a:solidFill>
              <a:latin typeface="Calibri"/>
            </a:endParaRPr>
          </a:p>
        </p:txBody>
      </p:sp>
      <p:sp>
        <p:nvSpPr>
          <p:cNvPr id="56" name="object 56"/>
          <p:cNvSpPr/>
          <p:nvPr/>
        </p:nvSpPr>
        <p:spPr>
          <a:xfrm>
            <a:off x="7681589" y="4912941"/>
            <a:ext cx="150176" cy="0"/>
          </a:xfrm>
          <a:custGeom>
            <a:avLst/>
            <a:gdLst/>
            <a:ahLst/>
            <a:cxnLst/>
            <a:rect l="l" t="t" r="r" b="b"/>
            <a:pathLst>
              <a:path w="330200">
                <a:moveTo>
                  <a:pt x="0" y="0"/>
                </a:moveTo>
                <a:lnTo>
                  <a:pt x="329958" y="0"/>
                </a:lnTo>
              </a:path>
            </a:pathLst>
          </a:custGeom>
          <a:ln w="29915">
            <a:solidFill>
              <a:srgbClr val="7AF4F9"/>
            </a:solidFill>
          </a:ln>
        </p:spPr>
        <p:txBody>
          <a:bodyPr wrap="square" lIns="0" tIns="0" rIns="0" bIns="0" rtlCol="0"/>
          <a:lstStyle/>
          <a:p>
            <a:pPr defTabSz="415869"/>
            <a:endParaRPr sz="819">
              <a:solidFill>
                <a:prstClr val="black"/>
              </a:solidFill>
              <a:latin typeface="Calibri"/>
            </a:endParaRPr>
          </a:p>
        </p:txBody>
      </p:sp>
      <p:sp>
        <p:nvSpPr>
          <p:cNvPr id="57" name="object 57"/>
          <p:cNvSpPr/>
          <p:nvPr/>
        </p:nvSpPr>
        <p:spPr>
          <a:xfrm>
            <a:off x="7681589" y="4939095"/>
            <a:ext cx="150176" cy="0"/>
          </a:xfrm>
          <a:custGeom>
            <a:avLst/>
            <a:gdLst/>
            <a:ahLst/>
            <a:cxnLst/>
            <a:rect l="l" t="t" r="r" b="b"/>
            <a:pathLst>
              <a:path w="330200">
                <a:moveTo>
                  <a:pt x="0" y="0"/>
                </a:moveTo>
                <a:lnTo>
                  <a:pt x="329958" y="0"/>
                </a:lnTo>
              </a:path>
            </a:pathLst>
          </a:custGeom>
          <a:ln w="29915">
            <a:solidFill>
              <a:srgbClr val="7AF4F9"/>
            </a:solidFill>
          </a:ln>
        </p:spPr>
        <p:txBody>
          <a:bodyPr wrap="square" lIns="0" tIns="0" rIns="0" bIns="0" rtlCol="0"/>
          <a:lstStyle/>
          <a:p>
            <a:pPr defTabSz="415869"/>
            <a:endParaRPr sz="819">
              <a:solidFill>
                <a:prstClr val="black"/>
              </a:solidFill>
              <a:latin typeface="Calibri"/>
            </a:endParaRPr>
          </a:p>
        </p:txBody>
      </p:sp>
      <p:sp>
        <p:nvSpPr>
          <p:cNvPr id="58" name="object 58"/>
          <p:cNvSpPr/>
          <p:nvPr/>
        </p:nvSpPr>
        <p:spPr>
          <a:xfrm>
            <a:off x="7681589" y="4965249"/>
            <a:ext cx="150176" cy="0"/>
          </a:xfrm>
          <a:custGeom>
            <a:avLst/>
            <a:gdLst/>
            <a:ahLst/>
            <a:cxnLst/>
            <a:rect l="l" t="t" r="r" b="b"/>
            <a:pathLst>
              <a:path w="330200">
                <a:moveTo>
                  <a:pt x="0" y="0"/>
                </a:moveTo>
                <a:lnTo>
                  <a:pt x="329958" y="0"/>
                </a:lnTo>
              </a:path>
            </a:pathLst>
          </a:custGeom>
          <a:ln w="29915">
            <a:solidFill>
              <a:srgbClr val="7AF4F9"/>
            </a:solidFill>
          </a:ln>
        </p:spPr>
        <p:txBody>
          <a:bodyPr wrap="square" lIns="0" tIns="0" rIns="0" bIns="0" rtlCol="0"/>
          <a:lstStyle/>
          <a:p>
            <a:pPr defTabSz="415869"/>
            <a:endParaRPr sz="819">
              <a:solidFill>
                <a:prstClr val="black"/>
              </a:solidFill>
              <a:latin typeface="Calibri"/>
            </a:endParaRPr>
          </a:p>
        </p:txBody>
      </p:sp>
      <p:sp>
        <p:nvSpPr>
          <p:cNvPr id="59" name="object 59"/>
          <p:cNvSpPr/>
          <p:nvPr/>
        </p:nvSpPr>
        <p:spPr>
          <a:xfrm>
            <a:off x="7681589" y="4991402"/>
            <a:ext cx="150176" cy="0"/>
          </a:xfrm>
          <a:custGeom>
            <a:avLst/>
            <a:gdLst/>
            <a:ahLst/>
            <a:cxnLst/>
            <a:rect l="l" t="t" r="r" b="b"/>
            <a:pathLst>
              <a:path w="330200">
                <a:moveTo>
                  <a:pt x="0" y="0"/>
                </a:moveTo>
                <a:lnTo>
                  <a:pt x="329958" y="0"/>
                </a:lnTo>
              </a:path>
            </a:pathLst>
          </a:custGeom>
          <a:ln w="29915">
            <a:solidFill>
              <a:srgbClr val="7AF4F9"/>
            </a:solidFill>
          </a:ln>
        </p:spPr>
        <p:txBody>
          <a:bodyPr wrap="square" lIns="0" tIns="0" rIns="0" bIns="0" rtlCol="0"/>
          <a:lstStyle/>
          <a:p>
            <a:pPr defTabSz="415869"/>
            <a:endParaRPr sz="819">
              <a:solidFill>
                <a:prstClr val="black"/>
              </a:solidFill>
              <a:latin typeface="Calibri"/>
            </a:endParaRPr>
          </a:p>
        </p:txBody>
      </p:sp>
      <p:sp>
        <p:nvSpPr>
          <p:cNvPr id="60" name="object 60"/>
          <p:cNvSpPr/>
          <p:nvPr/>
        </p:nvSpPr>
        <p:spPr>
          <a:xfrm>
            <a:off x="7681589" y="5017556"/>
            <a:ext cx="150176" cy="0"/>
          </a:xfrm>
          <a:custGeom>
            <a:avLst/>
            <a:gdLst/>
            <a:ahLst/>
            <a:cxnLst/>
            <a:rect l="l" t="t" r="r" b="b"/>
            <a:pathLst>
              <a:path w="330200">
                <a:moveTo>
                  <a:pt x="0" y="0"/>
                </a:moveTo>
                <a:lnTo>
                  <a:pt x="329958" y="0"/>
                </a:lnTo>
              </a:path>
            </a:pathLst>
          </a:custGeom>
          <a:ln w="29915">
            <a:solidFill>
              <a:srgbClr val="7AF4F9"/>
            </a:solidFill>
          </a:ln>
        </p:spPr>
        <p:txBody>
          <a:bodyPr wrap="square" lIns="0" tIns="0" rIns="0" bIns="0" rtlCol="0"/>
          <a:lstStyle/>
          <a:p>
            <a:pPr defTabSz="415869"/>
            <a:endParaRPr sz="819">
              <a:solidFill>
                <a:prstClr val="black"/>
              </a:solidFill>
              <a:latin typeface="Calibri"/>
            </a:endParaRPr>
          </a:p>
        </p:txBody>
      </p:sp>
      <p:sp>
        <p:nvSpPr>
          <p:cNvPr id="61" name="object 61"/>
          <p:cNvSpPr/>
          <p:nvPr/>
        </p:nvSpPr>
        <p:spPr>
          <a:xfrm>
            <a:off x="7677113" y="4838215"/>
            <a:ext cx="164038" cy="158840"/>
          </a:xfrm>
          <a:custGeom>
            <a:avLst/>
            <a:gdLst/>
            <a:ahLst/>
            <a:cxnLst/>
            <a:rect l="l" t="t" r="r" b="b"/>
            <a:pathLst>
              <a:path w="360680" h="349250">
                <a:moveTo>
                  <a:pt x="180329" y="0"/>
                </a:moveTo>
                <a:lnTo>
                  <a:pt x="132392" y="6235"/>
                </a:lnTo>
                <a:lnTo>
                  <a:pt x="89315" y="23833"/>
                </a:lnTo>
                <a:lnTo>
                  <a:pt x="52819" y="51129"/>
                </a:lnTo>
                <a:lnTo>
                  <a:pt x="24621" y="86460"/>
                </a:lnTo>
                <a:lnTo>
                  <a:pt x="6441" y="128161"/>
                </a:lnTo>
                <a:lnTo>
                  <a:pt x="0" y="174570"/>
                </a:lnTo>
                <a:lnTo>
                  <a:pt x="6441" y="220975"/>
                </a:lnTo>
                <a:lnTo>
                  <a:pt x="24621" y="262676"/>
                </a:lnTo>
                <a:lnTo>
                  <a:pt x="52819" y="298007"/>
                </a:lnTo>
                <a:lnTo>
                  <a:pt x="89315" y="325305"/>
                </a:lnTo>
                <a:lnTo>
                  <a:pt x="132392" y="342904"/>
                </a:lnTo>
                <a:lnTo>
                  <a:pt x="180329" y="349141"/>
                </a:lnTo>
                <a:lnTo>
                  <a:pt x="228266" y="342904"/>
                </a:lnTo>
                <a:lnTo>
                  <a:pt x="266156" y="327424"/>
                </a:lnTo>
                <a:lnTo>
                  <a:pt x="180329" y="327424"/>
                </a:lnTo>
                <a:lnTo>
                  <a:pt x="130474" y="319618"/>
                </a:lnTo>
                <a:lnTo>
                  <a:pt x="87136" y="297892"/>
                </a:lnTo>
                <a:lnTo>
                  <a:pt x="52934" y="264784"/>
                </a:lnTo>
                <a:lnTo>
                  <a:pt x="30492" y="222830"/>
                </a:lnTo>
                <a:lnTo>
                  <a:pt x="22428" y="174570"/>
                </a:lnTo>
                <a:lnTo>
                  <a:pt x="30492" y="126305"/>
                </a:lnTo>
                <a:lnTo>
                  <a:pt x="52934" y="84348"/>
                </a:lnTo>
                <a:lnTo>
                  <a:pt x="87136" y="51238"/>
                </a:lnTo>
                <a:lnTo>
                  <a:pt x="130474" y="29512"/>
                </a:lnTo>
                <a:lnTo>
                  <a:pt x="180329" y="21706"/>
                </a:lnTo>
                <a:lnTo>
                  <a:pt x="266136" y="21706"/>
                </a:lnTo>
                <a:lnTo>
                  <a:pt x="228266" y="6235"/>
                </a:lnTo>
                <a:lnTo>
                  <a:pt x="180329" y="0"/>
                </a:lnTo>
                <a:close/>
              </a:path>
              <a:path w="360680" h="349250">
                <a:moveTo>
                  <a:pt x="266136" y="21706"/>
                </a:moveTo>
                <a:lnTo>
                  <a:pt x="180329" y="21706"/>
                </a:lnTo>
                <a:lnTo>
                  <a:pt x="230184" y="29512"/>
                </a:lnTo>
                <a:lnTo>
                  <a:pt x="273522" y="51238"/>
                </a:lnTo>
                <a:lnTo>
                  <a:pt x="307724" y="84348"/>
                </a:lnTo>
                <a:lnTo>
                  <a:pt x="330167" y="126305"/>
                </a:lnTo>
                <a:lnTo>
                  <a:pt x="338230" y="174570"/>
                </a:lnTo>
                <a:lnTo>
                  <a:pt x="330167" y="222830"/>
                </a:lnTo>
                <a:lnTo>
                  <a:pt x="307724" y="264784"/>
                </a:lnTo>
                <a:lnTo>
                  <a:pt x="273522" y="297892"/>
                </a:lnTo>
                <a:lnTo>
                  <a:pt x="230184" y="319618"/>
                </a:lnTo>
                <a:lnTo>
                  <a:pt x="180329" y="327424"/>
                </a:lnTo>
                <a:lnTo>
                  <a:pt x="266156" y="327424"/>
                </a:lnTo>
                <a:lnTo>
                  <a:pt x="307840" y="298007"/>
                </a:lnTo>
                <a:lnTo>
                  <a:pt x="336037" y="262676"/>
                </a:lnTo>
                <a:lnTo>
                  <a:pt x="354217" y="220975"/>
                </a:lnTo>
                <a:lnTo>
                  <a:pt x="360659" y="174570"/>
                </a:lnTo>
                <a:lnTo>
                  <a:pt x="354217" y="128161"/>
                </a:lnTo>
                <a:lnTo>
                  <a:pt x="336037" y="86460"/>
                </a:lnTo>
                <a:lnTo>
                  <a:pt x="307840" y="51129"/>
                </a:lnTo>
                <a:lnTo>
                  <a:pt x="271343" y="23833"/>
                </a:lnTo>
                <a:lnTo>
                  <a:pt x="266136" y="21706"/>
                </a:lnTo>
                <a:close/>
              </a:path>
            </a:pathLst>
          </a:custGeom>
          <a:solidFill>
            <a:srgbClr val="14296B"/>
          </a:solidFill>
        </p:spPr>
        <p:txBody>
          <a:bodyPr wrap="square" lIns="0" tIns="0" rIns="0" bIns="0" rtlCol="0"/>
          <a:lstStyle/>
          <a:p>
            <a:pPr defTabSz="415869"/>
            <a:endParaRPr sz="819">
              <a:solidFill>
                <a:prstClr val="black"/>
              </a:solidFill>
              <a:latin typeface="Calibri"/>
            </a:endParaRPr>
          </a:p>
        </p:txBody>
      </p:sp>
      <p:sp>
        <p:nvSpPr>
          <p:cNvPr id="62" name="object 62"/>
          <p:cNvSpPr/>
          <p:nvPr/>
        </p:nvSpPr>
        <p:spPr>
          <a:xfrm>
            <a:off x="7760603" y="4872766"/>
            <a:ext cx="41298" cy="73066"/>
          </a:xfrm>
          <a:custGeom>
            <a:avLst/>
            <a:gdLst/>
            <a:ahLst/>
            <a:cxnLst/>
            <a:rect l="l" t="t" r="r" b="b"/>
            <a:pathLst>
              <a:path w="90805" h="160654">
                <a:moveTo>
                  <a:pt x="0" y="0"/>
                </a:moveTo>
                <a:lnTo>
                  <a:pt x="0" y="112446"/>
                </a:lnTo>
                <a:lnTo>
                  <a:pt x="90573" y="160518"/>
                </a:lnTo>
              </a:path>
            </a:pathLst>
          </a:custGeom>
          <a:ln w="29025">
            <a:solidFill>
              <a:srgbClr val="14296B"/>
            </a:solidFill>
          </a:ln>
        </p:spPr>
        <p:txBody>
          <a:bodyPr wrap="square" lIns="0" tIns="0" rIns="0" bIns="0" rtlCol="0"/>
          <a:lstStyle/>
          <a:p>
            <a:pPr defTabSz="415869"/>
            <a:endParaRPr sz="819">
              <a:solidFill>
                <a:prstClr val="black"/>
              </a:solidFill>
              <a:latin typeface="Calibri"/>
            </a:endParaRPr>
          </a:p>
        </p:txBody>
      </p:sp>
      <p:sp>
        <p:nvSpPr>
          <p:cNvPr id="63" name="object 63"/>
          <p:cNvSpPr txBox="1"/>
          <p:nvPr/>
        </p:nvSpPr>
        <p:spPr>
          <a:xfrm>
            <a:off x="6981656" y="5112075"/>
            <a:ext cx="1573373" cy="283309"/>
          </a:xfrm>
          <a:prstGeom prst="rect">
            <a:avLst/>
          </a:prstGeom>
        </p:spPr>
        <p:txBody>
          <a:bodyPr vert="horz" wrap="square" lIns="0" tIns="26569" rIns="0" bIns="0" rtlCol="0">
            <a:spAutoFit/>
          </a:bodyPr>
          <a:lstStyle/>
          <a:p>
            <a:pPr marL="343092" marR="2311" indent="-343092" defTabSz="415869">
              <a:lnSpc>
                <a:spcPts val="1014"/>
              </a:lnSpc>
              <a:spcBef>
                <a:spcPts val="209"/>
              </a:spcBef>
            </a:pPr>
            <a:r>
              <a:rPr sz="978" spc="41" dirty="0">
                <a:solidFill>
                  <a:srgbClr val="14296B"/>
                </a:solidFill>
                <a:latin typeface="Arial"/>
                <a:cs typeface="Arial"/>
              </a:rPr>
              <a:t>Post </a:t>
            </a:r>
            <a:r>
              <a:rPr sz="978" spc="34" dirty="0">
                <a:solidFill>
                  <a:srgbClr val="14296B"/>
                </a:solidFill>
                <a:latin typeface="Arial"/>
                <a:cs typeface="Arial"/>
              </a:rPr>
              <a:t>Preferred </a:t>
            </a:r>
            <a:r>
              <a:rPr sz="978" spc="48" dirty="0">
                <a:solidFill>
                  <a:srgbClr val="14296B"/>
                </a:solidFill>
                <a:latin typeface="Arial"/>
                <a:cs typeface="Arial"/>
              </a:rPr>
              <a:t>Content </a:t>
            </a:r>
            <a:r>
              <a:rPr sz="978" spc="55" dirty="0">
                <a:solidFill>
                  <a:srgbClr val="14296B"/>
                </a:solidFill>
                <a:latin typeface="Arial"/>
                <a:cs typeface="Arial"/>
              </a:rPr>
              <a:t>at  </a:t>
            </a:r>
            <a:r>
              <a:rPr sz="978" spc="46" dirty="0">
                <a:solidFill>
                  <a:srgbClr val="14296B"/>
                </a:solidFill>
                <a:latin typeface="Arial"/>
                <a:cs typeface="Arial"/>
              </a:rPr>
              <a:t>Optimal</a:t>
            </a:r>
            <a:r>
              <a:rPr sz="978" spc="91" dirty="0">
                <a:solidFill>
                  <a:srgbClr val="14296B"/>
                </a:solidFill>
                <a:latin typeface="Arial"/>
                <a:cs typeface="Arial"/>
              </a:rPr>
              <a:t> </a:t>
            </a:r>
            <a:r>
              <a:rPr sz="978" spc="39" dirty="0">
                <a:solidFill>
                  <a:srgbClr val="14296B"/>
                </a:solidFill>
                <a:latin typeface="Arial"/>
                <a:cs typeface="Arial"/>
              </a:rPr>
              <a:t>Times</a:t>
            </a:r>
            <a:endParaRPr sz="978">
              <a:solidFill>
                <a:prstClr val="black"/>
              </a:solidFill>
              <a:latin typeface="Arial"/>
              <a:cs typeface="Arial"/>
            </a:endParaRPr>
          </a:p>
        </p:txBody>
      </p:sp>
    </p:spTree>
    <p:extLst>
      <p:ext uri="{BB962C8B-B14F-4D97-AF65-F5344CB8AC3E}">
        <p14:creationId xmlns:p14="http://schemas.microsoft.com/office/powerpoint/2010/main" val="3309563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4774-A448-45E0-8B34-7AA9B38244FF}"/>
              </a:ext>
            </a:extLst>
          </p:cNvPr>
          <p:cNvSpPr>
            <a:spLocks noGrp="1"/>
          </p:cNvSpPr>
          <p:nvPr>
            <p:ph type="title"/>
          </p:nvPr>
        </p:nvSpPr>
        <p:spPr>
          <a:xfrm>
            <a:off x="745980" y="1433078"/>
            <a:ext cx="7652041" cy="369332"/>
          </a:xfrm>
        </p:spPr>
        <p:txBody>
          <a:bodyPr>
            <a:normAutofit fontScale="90000"/>
          </a:bodyPr>
          <a:lstStyle/>
          <a:p>
            <a:r>
              <a:rPr lang="en-US" sz="2400" dirty="0"/>
              <a:t>LEARNING MATERIALS </a:t>
            </a:r>
          </a:p>
        </p:txBody>
      </p:sp>
      <p:graphicFrame>
        <p:nvGraphicFramePr>
          <p:cNvPr id="4" name="Table 3">
            <a:extLst>
              <a:ext uri="{FF2B5EF4-FFF2-40B4-BE49-F238E27FC236}">
                <a16:creationId xmlns:a16="http://schemas.microsoft.com/office/drawing/2014/main" id="{FEE19C10-0ACF-4F84-8E6D-031F1A7B280D}"/>
              </a:ext>
            </a:extLst>
          </p:cNvPr>
          <p:cNvGraphicFramePr>
            <a:graphicFrameLocks noGrp="1"/>
          </p:cNvGraphicFramePr>
          <p:nvPr/>
        </p:nvGraphicFramePr>
        <p:xfrm>
          <a:off x="745981" y="1885373"/>
          <a:ext cx="8034339" cy="1905000"/>
        </p:xfrm>
        <a:graphic>
          <a:graphicData uri="http://schemas.openxmlformats.org/drawingml/2006/table">
            <a:tbl>
              <a:tblPr firstRow="1" bandRow="1">
                <a:tableStyleId>{5C22544A-7EE6-4342-B048-85BDC9FD1C3A}</a:tableStyleId>
              </a:tblPr>
              <a:tblGrid>
                <a:gridCol w="677575">
                  <a:extLst>
                    <a:ext uri="{9D8B030D-6E8A-4147-A177-3AD203B41FA5}">
                      <a16:colId xmlns:a16="http://schemas.microsoft.com/office/drawing/2014/main" val="3851752411"/>
                    </a:ext>
                  </a:extLst>
                </a:gridCol>
                <a:gridCol w="3386425">
                  <a:extLst>
                    <a:ext uri="{9D8B030D-6E8A-4147-A177-3AD203B41FA5}">
                      <a16:colId xmlns:a16="http://schemas.microsoft.com/office/drawing/2014/main" val="676919123"/>
                    </a:ext>
                  </a:extLst>
                </a:gridCol>
                <a:gridCol w="3970339">
                  <a:extLst>
                    <a:ext uri="{9D8B030D-6E8A-4147-A177-3AD203B41FA5}">
                      <a16:colId xmlns:a16="http://schemas.microsoft.com/office/drawing/2014/main" val="3827736389"/>
                    </a:ext>
                  </a:extLst>
                </a:gridCol>
              </a:tblGrid>
              <a:tr h="278130">
                <a:tc>
                  <a:txBody>
                    <a:bodyPr/>
                    <a:lstStyle/>
                    <a:p>
                      <a:r>
                        <a:rPr lang="en-US" sz="1400" dirty="0"/>
                        <a:t>NUM </a:t>
                      </a:r>
                    </a:p>
                  </a:txBody>
                  <a:tcPr marL="68580" marR="68580" marT="34290" marB="34290"/>
                </a:tc>
                <a:tc>
                  <a:txBody>
                    <a:bodyPr/>
                    <a:lstStyle/>
                    <a:p>
                      <a:r>
                        <a:rPr lang="en-US" sz="1400" dirty="0"/>
                        <a:t>TITLE </a:t>
                      </a:r>
                    </a:p>
                  </a:txBody>
                  <a:tcPr marL="68580" marR="68580" marT="34290" marB="34290"/>
                </a:tc>
                <a:tc>
                  <a:txBody>
                    <a:bodyPr/>
                    <a:lstStyle/>
                    <a:p>
                      <a:r>
                        <a:rPr lang="en-US" sz="1400" dirty="0"/>
                        <a:t>URL </a:t>
                      </a:r>
                    </a:p>
                  </a:txBody>
                  <a:tcPr marL="68580" marR="68580" marT="34290" marB="34290"/>
                </a:tc>
                <a:extLst>
                  <a:ext uri="{0D108BD9-81ED-4DB2-BD59-A6C34878D82A}">
                    <a16:rowId xmlns:a16="http://schemas.microsoft.com/office/drawing/2014/main" val="3246099304"/>
                  </a:ext>
                </a:extLst>
              </a:tr>
              <a:tr h="480060">
                <a:tc>
                  <a:txBody>
                    <a:bodyPr/>
                    <a:lstStyle/>
                    <a:p>
                      <a:r>
                        <a:rPr lang="en-US" sz="1400" dirty="0"/>
                        <a:t>1</a:t>
                      </a:r>
                    </a:p>
                  </a:txBody>
                  <a:tcPr marL="68580" marR="68580" marT="34290" marB="34290"/>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0" i="0" dirty="0">
                          <a:solidFill>
                            <a:schemeClr val="dk1"/>
                          </a:solidFill>
                          <a:effectLst/>
                          <a:latin typeface="+mn-lt"/>
                          <a:ea typeface="+mn-ea"/>
                          <a:cs typeface="+mn-cs"/>
                        </a:rPr>
                        <a:t>How to create an Instagram Business Account (step by step)</a:t>
                      </a:r>
                    </a:p>
                  </a:txBody>
                  <a:tcPr marL="68580" marR="68580" marT="34290" marB="34290"/>
                </a:tc>
                <a:tc>
                  <a:txBody>
                    <a:bodyPr/>
                    <a:lstStyle/>
                    <a:p>
                      <a:r>
                        <a:rPr lang="en-US" sz="1400" dirty="0">
                          <a:hlinkClick r:id="rId2"/>
                        </a:rPr>
                        <a:t>https://www.youtube.com/watch?v=_r6QpQQythE</a:t>
                      </a:r>
                      <a:endParaRPr lang="en-US" sz="1400" dirty="0"/>
                    </a:p>
                  </a:txBody>
                  <a:tcPr marL="68580" marR="68580" marT="34290" marB="34290"/>
                </a:tc>
                <a:extLst>
                  <a:ext uri="{0D108BD9-81ED-4DB2-BD59-A6C34878D82A}">
                    <a16:rowId xmlns:a16="http://schemas.microsoft.com/office/drawing/2014/main" val="2389113945"/>
                  </a:ext>
                </a:extLst>
              </a:tr>
              <a:tr h="278130">
                <a:tc>
                  <a:txBody>
                    <a:bodyPr/>
                    <a:lstStyle/>
                    <a:p>
                      <a:r>
                        <a:rPr lang="en-US" sz="1400" dirty="0"/>
                        <a:t>2</a:t>
                      </a:r>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923165248"/>
                  </a:ext>
                </a:extLst>
              </a:tr>
              <a:tr h="278130">
                <a:tc>
                  <a:txBody>
                    <a:bodyPr/>
                    <a:lstStyle/>
                    <a:p>
                      <a:r>
                        <a:rPr lang="en-US" sz="1400" dirty="0"/>
                        <a:t>3</a:t>
                      </a:r>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71991927"/>
                  </a:ext>
                </a:extLst>
              </a:tr>
              <a:tr h="278130">
                <a:tc>
                  <a:txBody>
                    <a:bodyPr/>
                    <a:lstStyle/>
                    <a:p>
                      <a:r>
                        <a:rPr lang="en-US" sz="1400" dirty="0"/>
                        <a:t>4</a:t>
                      </a:r>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663094586"/>
                  </a:ext>
                </a:extLst>
              </a:tr>
              <a:tr h="278130">
                <a:tc>
                  <a:txBody>
                    <a:bodyPr/>
                    <a:lstStyle/>
                    <a:p>
                      <a:r>
                        <a:rPr lang="en-US" sz="1400" dirty="0"/>
                        <a:t>5</a:t>
                      </a:r>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2787944811"/>
                  </a:ext>
                </a:extLst>
              </a:tr>
            </a:tbl>
          </a:graphicData>
        </a:graphic>
      </p:graphicFrame>
    </p:spTree>
    <p:extLst>
      <p:ext uri="{BB962C8B-B14F-4D97-AF65-F5344CB8AC3E}">
        <p14:creationId xmlns:p14="http://schemas.microsoft.com/office/powerpoint/2010/main" val="3370615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86" y="857250"/>
            <a:ext cx="381000" cy="5142923"/>
          </a:xfrm>
          <a:custGeom>
            <a:avLst/>
            <a:gdLst/>
            <a:ahLst/>
            <a:cxnLst/>
            <a:rect l="l" t="t" r="r" b="b"/>
            <a:pathLst>
              <a:path w="838200" h="11314430">
                <a:moveTo>
                  <a:pt x="0" y="11314094"/>
                </a:moveTo>
                <a:lnTo>
                  <a:pt x="838081" y="11314094"/>
                </a:lnTo>
                <a:lnTo>
                  <a:pt x="838081" y="0"/>
                </a:lnTo>
                <a:lnTo>
                  <a:pt x="0" y="0"/>
                </a:lnTo>
                <a:lnTo>
                  <a:pt x="0" y="11314094"/>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 name="object 3"/>
          <p:cNvSpPr/>
          <p:nvPr/>
        </p:nvSpPr>
        <p:spPr>
          <a:xfrm>
            <a:off x="1050488" y="2689047"/>
            <a:ext cx="285750" cy="0"/>
          </a:xfrm>
          <a:custGeom>
            <a:avLst/>
            <a:gdLst/>
            <a:ahLst/>
            <a:cxnLst/>
            <a:rect l="l" t="t" r="r" b="b"/>
            <a:pathLst>
              <a:path w="628650">
                <a:moveTo>
                  <a:pt x="0" y="0"/>
                </a:moveTo>
                <a:lnTo>
                  <a:pt x="628560" y="0"/>
                </a:lnTo>
              </a:path>
            </a:pathLst>
          </a:custGeom>
          <a:ln w="52380">
            <a:solidFill>
              <a:srgbClr val="7AF4F9"/>
            </a:solidFill>
          </a:ln>
        </p:spPr>
        <p:txBody>
          <a:bodyPr wrap="square" lIns="0" tIns="0" rIns="0" bIns="0" rtlCol="0"/>
          <a:lstStyle/>
          <a:p>
            <a:pPr defTabSz="415664"/>
            <a:endParaRPr sz="818">
              <a:solidFill>
                <a:prstClr val="black"/>
              </a:solidFill>
              <a:latin typeface="Calibri"/>
            </a:endParaRPr>
          </a:p>
        </p:txBody>
      </p:sp>
      <p:sp>
        <p:nvSpPr>
          <p:cNvPr id="4" name="object 4"/>
          <p:cNvSpPr/>
          <p:nvPr/>
        </p:nvSpPr>
        <p:spPr>
          <a:xfrm>
            <a:off x="1050488" y="3810224"/>
            <a:ext cx="1704975" cy="417656"/>
          </a:xfrm>
          <a:custGeom>
            <a:avLst/>
            <a:gdLst/>
            <a:ahLst/>
            <a:cxnLst/>
            <a:rect l="l" t="t" r="r" b="b"/>
            <a:pathLst>
              <a:path w="3750945" h="918845">
                <a:moveTo>
                  <a:pt x="3540892" y="0"/>
                </a:moveTo>
                <a:lnTo>
                  <a:pt x="209520" y="0"/>
                </a:lnTo>
                <a:lnTo>
                  <a:pt x="88391" y="3273"/>
                </a:lnTo>
                <a:lnTo>
                  <a:pt x="26190" y="26190"/>
                </a:lnTo>
                <a:lnTo>
                  <a:pt x="3273" y="88391"/>
                </a:lnTo>
                <a:lnTo>
                  <a:pt x="0" y="209520"/>
                </a:lnTo>
                <a:lnTo>
                  <a:pt x="0" y="709027"/>
                </a:lnTo>
                <a:lnTo>
                  <a:pt x="3273" y="830155"/>
                </a:lnTo>
                <a:lnTo>
                  <a:pt x="26190" y="892357"/>
                </a:lnTo>
                <a:lnTo>
                  <a:pt x="88391" y="915273"/>
                </a:lnTo>
                <a:lnTo>
                  <a:pt x="209520" y="918547"/>
                </a:lnTo>
                <a:lnTo>
                  <a:pt x="3540892" y="918547"/>
                </a:lnTo>
                <a:lnTo>
                  <a:pt x="3662021" y="915273"/>
                </a:lnTo>
                <a:lnTo>
                  <a:pt x="3724222" y="892357"/>
                </a:lnTo>
                <a:lnTo>
                  <a:pt x="3747139" y="830155"/>
                </a:lnTo>
                <a:lnTo>
                  <a:pt x="3750412" y="709027"/>
                </a:lnTo>
                <a:lnTo>
                  <a:pt x="3750412" y="209520"/>
                </a:lnTo>
                <a:lnTo>
                  <a:pt x="3747139" y="88391"/>
                </a:lnTo>
                <a:lnTo>
                  <a:pt x="3724222" y="26190"/>
                </a:lnTo>
                <a:lnTo>
                  <a:pt x="3662021" y="3273"/>
                </a:lnTo>
                <a:lnTo>
                  <a:pt x="3540892"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5" name="object 5"/>
          <p:cNvSpPr txBox="1"/>
          <p:nvPr/>
        </p:nvSpPr>
        <p:spPr>
          <a:xfrm>
            <a:off x="1225350" y="3895526"/>
            <a:ext cx="1363518" cy="207154"/>
          </a:xfrm>
          <a:prstGeom prst="rect">
            <a:avLst/>
          </a:prstGeom>
        </p:spPr>
        <p:txBody>
          <a:bodyPr vert="horz" wrap="square" lIns="0" tIns="7793" rIns="0" bIns="0" rtlCol="0">
            <a:spAutoFit/>
          </a:bodyPr>
          <a:lstStyle/>
          <a:p>
            <a:pPr marL="5773" defTabSz="415664">
              <a:spcBef>
                <a:spcPts val="62"/>
              </a:spcBef>
            </a:pPr>
            <a:r>
              <a:rPr sz="1295" spc="27" dirty="0">
                <a:solidFill>
                  <a:srgbClr val="FFFFFF"/>
                </a:solidFill>
                <a:latin typeface="Arial"/>
                <a:cs typeface="Arial"/>
              </a:rPr>
              <a:t>Let’s </a:t>
            </a:r>
            <a:r>
              <a:rPr sz="1295" spc="25" dirty="0">
                <a:solidFill>
                  <a:srgbClr val="FFFFFF"/>
                </a:solidFill>
                <a:latin typeface="Arial"/>
                <a:cs typeface="Arial"/>
              </a:rPr>
              <a:t>Get</a:t>
            </a:r>
            <a:r>
              <a:rPr sz="1295" spc="214" dirty="0">
                <a:solidFill>
                  <a:srgbClr val="FFFFFF"/>
                </a:solidFill>
                <a:latin typeface="Arial"/>
                <a:cs typeface="Arial"/>
              </a:rPr>
              <a:t> </a:t>
            </a:r>
            <a:r>
              <a:rPr sz="1295" spc="57" dirty="0">
                <a:solidFill>
                  <a:srgbClr val="FFFFFF"/>
                </a:solidFill>
                <a:latin typeface="Arial"/>
                <a:cs typeface="Arial"/>
              </a:rPr>
              <a:t>Started</a:t>
            </a:r>
            <a:endParaRPr sz="1295">
              <a:solidFill>
                <a:prstClr val="black"/>
              </a:solidFill>
              <a:latin typeface="Arial"/>
              <a:cs typeface="Arial"/>
            </a:endParaRPr>
          </a:p>
        </p:txBody>
      </p:sp>
      <p:sp>
        <p:nvSpPr>
          <p:cNvPr id="6" name="object 6"/>
          <p:cNvSpPr txBox="1"/>
          <p:nvPr/>
        </p:nvSpPr>
        <p:spPr>
          <a:xfrm>
            <a:off x="1044715" y="1200424"/>
            <a:ext cx="1891145" cy="121246"/>
          </a:xfrm>
          <a:prstGeom prst="rect">
            <a:avLst/>
          </a:prstGeom>
        </p:spPr>
        <p:txBody>
          <a:bodyPr vert="horz" wrap="square" lIns="0" tIns="5773" rIns="0" bIns="0" rtlCol="0">
            <a:spAutoFit/>
          </a:bodyPr>
          <a:lstStyle/>
          <a:p>
            <a:pPr marL="5773" defTabSz="415664">
              <a:spcBef>
                <a:spcPts val="46"/>
              </a:spcBef>
            </a:pPr>
            <a:r>
              <a:rPr sz="750" b="1" spc="23" dirty="0">
                <a:solidFill>
                  <a:srgbClr val="14296B"/>
                </a:solidFill>
                <a:latin typeface="Arial"/>
                <a:cs typeface="Arial"/>
              </a:rPr>
              <a:t>Explore </a:t>
            </a:r>
            <a:r>
              <a:rPr sz="750" b="1" spc="29" dirty="0">
                <a:solidFill>
                  <a:srgbClr val="14296B"/>
                </a:solidFill>
                <a:latin typeface="Arial"/>
                <a:cs typeface="Arial"/>
              </a:rPr>
              <a:t>Digital Entrepreneurship</a:t>
            </a:r>
            <a:r>
              <a:rPr sz="750" b="1" spc="159" dirty="0">
                <a:solidFill>
                  <a:srgbClr val="14296B"/>
                </a:solidFill>
                <a:latin typeface="Arial"/>
                <a:cs typeface="Arial"/>
              </a:rPr>
              <a:t> </a:t>
            </a:r>
            <a:r>
              <a:rPr sz="750" b="1" spc="32" dirty="0">
                <a:solidFill>
                  <a:srgbClr val="14296B"/>
                </a:solidFill>
                <a:latin typeface="Arial"/>
                <a:cs typeface="Arial"/>
              </a:rPr>
              <a:t>With</a:t>
            </a:r>
            <a:endParaRPr sz="750">
              <a:solidFill>
                <a:prstClr val="black"/>
              </a:solidFill>
              <a:latin typeface="Arial"/>
              <a:cs typeface="Arial"/>
            </a:endParaRPr>
          </a:p>
        </p:txBody>
      </p:sp>
      <p:sp>
        <p:nvSpPr>
          <p:cNvPr id="7" name="object 7"/>
          <p:cNvSpPr txBox="1">
            <a:spLocks noGrp="1"/>
          </p:cNvSpPr>
          <p:nvPr>
            <p:ph type="title"/>
          </p:nvPr>
        </p:nvSpPr>
        <p:spPr>
          <a:xfrm>
            <a:off x="1044715" y="2205926"/>
            <a:ext cx="3392921" cy="1644355"/>
          </a:xfrm>
          <a:prstGeom prst="rect">
            <a:avLst/>
          </a:prstGeom>
        </p:spPr>
        <p:txBody>
          <a:bodyPr vert="horz" wrap="square" lIns="0" tIns="5773" rIns="0" bIns="0" rtlCol="0" anchor="ctr">
            <a:spAutoFit/>
            <a:scene3d>
              <a:camera prst="orthographicFront"/>
              <a:lightRig rig="soft" dir="t"/>
            </a:scene3d>
            <a:sp3d prstMaterial="softEdge">
              <a:bevelT w="25400" h="25400"/>
            </a:sp3d>
          </a:bodyPr>
          <a:lstStyle/>
          <a:p>
            <a:pPr marL="5773">
              <a:spcBef>
                <a:spcPts val="46"/>
              </a:spcBef>
            </a:pPr>
            <a:r>
              <a:rPr spc="64" dirty="0"/>
              <a:t>GOOGLE</a:t>
            </a:r>
            <a:r>
              <a:rPr spc="220" dirty="0"/>
              <a:t> </a:t>
            </a:r>
            <a:r>
              <a:rPr spc="84" dirty="0"/>
              <a:t>ADS</a:t>
            </a:r>
          </a:p>
          <a:p>
            <a:pPr marL="5773">
              <a:spcBef>
                <a:spcPts val="52"/>
              </a:spcBef>
            </a:pPr>
            <a:r>
              <a:rPr sz="1182" b="0" spc="59" dirty="0"/>
              <a:t>Digital </a:t>
            </a:r>
            <a:r>
              <a:rPr sz="1182" b="0" spc="68" dirty="0"/>
              <a:t>Commerce </a:t>
            </a:r>
            <a:r>
              <a:rPr sz="1182" b="0" spc="-59" dirty="0"/>
              <a:t>– </a:t>
            </a:r>
            <a:r>
              <a:rPr sz="1182" b="0" spc="55" dirty="0"/>
              <a:t>Cross </a:t>
            </a:r>
            <a:r>
              <a:rPr sz="1182" b="0" spc="64" dirty="0"/>
              <a:t>Border</a:t>
            </a:r>
            <a:r>
              <a:rPr sz="1182" b="0" spc="225" dirty="0"/>
              <a:t> </a:t>
            </a:r>
            <a:r>
              <a:rPr sz="1182" b="0" spc="75" dirty="0"/>
              <a:t>Commerce</a:t>
            </a:r>
            <a:endParaRPr sz="1182"/>
          </a:p>
        </p:txBody>
      </p:sp>
      <p:sp>
        <p:nvSpPr>
          <p:cNvPr id="8" name="object 8"/>
          <p:cNvSpPr/>
          <p:nvPr/>
        </p:nvSpPr>
        <p:spPr>
          <a:xfrm>
            <a:off x="4033642" y="2533299"/>
            <a:ext cx="4358303" cy="3067696"/>
          </a:xfrm>
          <a:prstGeom prst="rect">
            <a:avLst/>
          </a:prstGeom>
          <a:blipFill>
            <a:blip r:embed="rId2" cstate="print"/>
            <a:stretch>
              <a:fillRect/>
            </a:stretch>
          </a:blipFill>
        </p:spPr>
        <p:txBody>
          <a:bodyPr wrap="square" lIns="0" tIns="0" rIns="0" bIns="0" rtlCol="0"/>
          <a:lstStyle/>
          <a:p>
            <a:pPr defTabSz="415664"/>
            <a:endParaRPr sz="818">
              <a:solidFill>
                <a:prstClr val="black"/>
              </a:solidFill>
              <a:latin typeface="Calibri"/>
            </a:endParaRPr>
          </a:p>
        </p:txBody>
      </p:sp>
      <p:sp>
        <p:nvSpPr>
          <p:cNvPr id="9" name="object 9"/>
          <p:cNvSpPr/>
          <p:nvPr/>
        </p:nvSpPr>
        <p:spPr>
          <a:xfrm>
            <a:off x="4251558" y="4891187"/>
            <a:ext cx="140566" cy="141143"/>
          </a:xfrm>
          <a:custGeom>
            <a:avLst/>
            <a:gdLst/>
            <a:ahLst/>
            <a:cxnLst/>
            <a:rect l="l" t="t" r="r" b="b"/>
            <a:pathLst>
              <a:path w="309245" h="310515">
                <a:moveTo>
                  <a:pt x="161622" y="308864"/>
                </a:moveTo>
                <a:lnTo>
                  <a:pt x="160681" y="308864"/>
                </a:lnTo>
                <a:lnTo>
                  <a:pt x="161718" y="310226"/>
                </a:lnTo>
                <a:lnTo>
                  <a:pt x="161622" y="308864"/>
                </a:lnTo>
                <a:close/>
              </a:path>
              <a:path w="309245" h="310515">
                <a:moveTo>
                  <a:pt x="154678" y="0"/>
                </a:moveTo>
                <a:lnTo>
                  <a:pt x="1278" y="0"/>
                </a:lnTo>
                <a:lnTo>
                  <a:pt x="1278" y="148575"/>
                </a:lnTo>
                <a:lnTo>
                  <a:pt x="151116" y="158910"/>
                </a:lnTo>
                <a:lnTo>
                  <a:pt x="161622" y="308864"/>
                </a:lnTo>
                <a:lnTo>
                  <a:pt x="308906" y="308864"/>
                </a:lnTo>
                <a:lnTo>
                  <a:pt x="308906" y="149408"/>
                </a:lnTo>
                <a:lnTo>
                  <a:pt x="154678" y="149408"/>
                </a:lnTo>
                <a:lnTo>
                  <a:pt x="154678" y="0"/>
                </a:lnTo>
                <a:close/>
              </a:path>
              <a:path w="309245" h="310515">
                <a:moveTo>
                  <a:pt x="0" y="148487"/>
                </a:moveTo>
                <a:lnTo>
                  <a:pt x="1278" y="149471"/>
                </a:lnTo>
                <a:lnTo>
                  <a:pt x="1278" y="148575"/>
                </a:lnTo>
                <a:lnTo>
                  <a:pt x="0" y="148487"/>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10" name="object 10"/>
          <p:cNvSpPr/>
          <p:nvPr/>
        </p:nvSpPr>
        <p:spPr>
          <a:xfrm>
            <a:off x="4180807" y="4958686"/>
            <a:ext cx="144259" cy="144193"/>
          </a:xfrm>
          <a:prstGeom prst="rect">
            <a:avLst/>
          </a:prstGeom>
          <a:blipFill>
            <a:blip r:embed="rId3" cstate="print"/>
            <a:stretch>
              <a:fillRect/>
            </a:stretch>
          </a:blipFill>
        </p:spPr>
        <p:txBody>
          <a:bodyPr wrap="square" lIns="0" tIns="0" rIns="0" bIns="0" rtlCol="0"/>
          <a:lstStyle/>
          <a:p>
            <a:pPr defTabSz="415664"/>
            <a:endParaRPr sz="818">
              <a:solidFill>
                <a:prstClr val="black"/>
              </a:solidFill>
              <a:latin typeface="Calibri"/>
            </a:endParaRPr>
          </a:p>
        </p:txBody>
      </p:sp>
      <p:sp>
        <p:nvSpPr>
          <p:cNvPr id="11" name="object 11"/>
          <p:cNvSpPr/>
          <p:nvPr/>
        </p:nvSpPr>
        <p:spPr>
          <a:xfrm>
            <a:off x="7590464" y="5353313"/>
            <a:ext cx="140566" cy="141143"/>
          </a:xfrm>
          <a:custGeom>
            <a:avLst/>
            <a:gdLst/>
            <a:ahLst/>
            <a:cxnLst/>
            <a:rect l="l" t="t" r="r" b="b"/>
            <a:pathLst>
              <a:path w="309244" h="310515">
                <a:moveTo>
                  <a:pt x="161622" y="308864"/>
                </a:moveTo>
                <a:lnTo>
                  <a:pt x="160681" y="308864"/>
                </a:lnTo>
                <a:lnTo>
                  <a:pt x="161718" y="310226"/>
                </a:lnTo>
                <a:lnTo>
                  <a:pt x="161622" y="308864"/>
                </a:lnTo>
                <a:close/>
              </a:path>
              <a:path w="309244" h="310515">
                <a:moveTo>
                  <a:pt x="154678" y="0"/>
                </a:moveTo>
                <a:lnTo>
                  <a:pt x="1278" y="0"/>
                </a:lnTo>
                <a:lnTo>
                  <a:pt x="1278" y="148575"/>
                </a:lnTo>
                <a:lnTo>
                  <a:pt x="151116" y="158910"/>
                </a:lnTo>
                <a:lnTo>
                  <a:pt x="161622" y="308864"/>
                </a:lnTo>
                <a:lnTo>
                  <a:pt x="308906" y="308864"/>
                </a:lnTo>
                <a:lnTo>
                  <a:pt x="308906" y="149408"/>
                </a:lnTo>
                <a:lnTo>
                  <a:pt x="154678" y="149408"/>
                </a:lnTo>
                <a:lnTo>
                  <a:pt x="154678" y="0"/>
                </a:lnTo>
                <a:close/>
              </a:path>
              <a:path w="309244" h="310515">
                <a:moveTo>
                  <a:pt x="0" y="148487"/>
                </a:moveTo>
                <a:lnTo>
                  <a:pt x="1278" y="149471"/>
                </a:lnTo>
                <a:lnTo>
                  <a:pt x="1278" y="148575"/>
                </a:lnTo>
                <a:lnTo>
                  <a:pt x="0" y="148487"/>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12" name="object 12"/>
          <p:cNvSpPr/>
          <p:nvPr/>
        </p:nvSpPr>
        <p:spPr>
          <a:xfrm>
            <a:off x="7519723" y="5420807"/>
            <a:ext cx="144221" cy="144193"/>
          </a:xfrm>
          <a:prstGeom prst="rect">
            <a:avLst/>
          </a:prstGeom>
          <a:blipFill>
            <a:blip r:embed="rId4" cstate="print"/>
            <a:stretch>
              <a:fillRect/>
            </a:stretch>
          </a:blipFill>
        </p:spPr>
        <p:txBody>
          <a:bodyPr wrap="square" lIns="0" tIns="0" rIns="0" bIns="0" rtlCol="0"/>
          <a:lstStyle/>
          <a:p>
            <a:pPr defTabSz="415664"/>
            <a:endParaRPr sz="818">
              <a:solidFill>
                <a:prstClr val="black"/>
              </a:solidFill>
              <a:latin typeface="Calibri"/>
            </a:endParaRPr>
          </a:p>
        </p:txBody>
      </p:sp>
      <p:sp>
        <p:nvSpPr>
          <p:cNvPr id="13" name="object 13"/>
          <p:cNvSpPr/>
          <p:nvPr/>
        </p:nvSpPr>
        <p:spPr>
          <a:xfrm>
            <a:off x="1384602" y="1535533"/>
            <a:ext cx="107950" cy="118919"/>
          </a:xfrm>
          <a:custGeom>
            <a:avLst/>
            <a:gdLst/>
            <a:ahLst/>
            <a:cxnLst/>
            <a:rect l="l" t="t" r="r" b="b"/>
            <a:pathLst>
              <a:path w="237489" h="261619">
                <a:moveTo>
                  <a:pt x="122202" y="0"/>
                </a:moveTo>
                <a:lnTo>
                  <a:pt x="82898" y="5232"/>
                </a:lnTo>
                <a:lnTo>
                  <a:pt x="40565" y="27817"/>
                </a:lnTo>
                <a:lnTo>
                  <a:pt x="12834" y="66023"/>
                </a:lnTo>
                <a:lnTo>
                  <a:pt x="2065" y="103137"/>
                </a:lnTo>
                <a:lnTo>
                  <a:pt x="0" y="130573"/>
                </a:lnTo>
                <a:lnTo>
                  <a:pt x="2090" y="159236"/>
                </a:lnTo>
                <a:lnTo>
                  <a:pt x="18792" y="207115"/>
                </a:lnTo>
                <a:lnTo>
                  <a:pt x="51710" y="241771"/>
                </a:lnTo>
                <a:lnTo>
                  <a:pt x="98391" y="259403"/>
                </a:lnTo>
                <a:lnTo>
                  <a:pt x="126738" y="261607"/>
                </a:lnTo>
                <a:lnTo>
                  <a:pt x="139523" y="261166"/>
                </a:lnTo>
                <a:lnTo>
                  <a:pt x="182908" y="250802"/>
                </a:lnTo>
                <a:lnTo>
                  <a:pt x="218481" y="225857"/>
                </a:lnTo>
                <a:lnTo>
                  <a:pt x="223825" y="219022"/>
                </a:lnTo>
                <a:lnTo>
                  <a:pt x="124926" y="219022"/>
                </a:lnTo>
                <a:lnTo>
                  <a:pt x="116782" y="218494"/>
                </a:lnTo>
                <a:lnTo>
                  <a:pt x="82031" y="200035"/>
                </a:lnTo>
                <a:lnTo>
                  <a:pt x="64353" y="157431"/>
                </a:lnTo>
                <a:lnTo>
                  <a:pt x="63736" y="146800"/>
                </a:lnTo>
                <a:lnTo>
                  <a:pt x="185687" y="146800"/>
                </a:lnTo>
                <a:lnTo>
                  <a:pt x="197217" y="146352"/>
                </a:lnTo>
                <a:lnTo>
                  <a:pt x="233679" y="128205"/>
                </a:lnTo>
                <a:lnTo>
                  <a:pt x="236889" y="110354"/>
                </a:lnTo>
                <a:lnTo>
                  <a:pt x="63736" y="110354"/>
                </a:lnTo>
                <a:lnTo>
                  <a:pt x="66053" y="95232"/>
                </a:lnTo>
                <a:lnTo>
                  <a:pt x="89894" y="54050"/>
                </a:lnTo>
                <a:lnTo>
                  <a:pt x="120138" y="44711"/>
                </a:lnTo>
                <a:lnTo>
                  <a:pt x="216532" y="44711"/>
                </a:lnTo>
                <a:lnTo>
                  <a:pt x="207749" y="34092"/>
                </a:lnTo>
                <a:lnTo>
                  <a:pt x="171149" y="8931"/>
                </a:lnTo>
                <a:lnTo>
                  <a:pt x="139819" y="992"/>
                </a:lnTo>
                <a:lnTo>
                  <a:pt x="122202" y="0"/>
                </a:lnTo>
                <a:close/>
              </a:path>
              <a:path w="237489" h="261619">
                <a:moveTo>
                  <a:pt x="218330" y="173398"/>
                </a:moveTo>
                <a:lnTo>
                  <a:pt x="206010" y="173398"/>
                </a:lnTo>
                <a:lnTo>
                  <a:pt x="201474" y="174802"/>
                </a:lnTo>
                <a:lnTo>
                  <a:pt x="198237" y="177631"/>
                </a:lnTo>
                <a:lnTo>
                  <a:pt x="192685" y="182985"/>
                </a:lnTo>
                <a:lnTo>
                  <a:pt x="187675" y="187751"/>
                </a:lnTo>
                <a:lnTo>
                  <a:pt x="157485" y="211699"/>
                </a:lnTo>
                <a:lnTo>
                  <a:pt x="132395" y="219022"/>
                </a:lnTo>
                <a:lnTo>
                  <a:pt x="223825" y="219022"/>
                </a:lnTo>
                <a:lnTo>
                  <a:pt x="226891" y="214266"/>
                </a:lnTo>
                <a:lnTo>
                  <a:pt x="231184" y="206702"/>
                </a:lnTo>
                <a:lnTo>
                  <a:pt x="233355" y="200035"/>
                </a:lnTo>
                <a:lnTo>
                  <a:pt x="233405" y="187520"/>
                </a:lnTo>
                <a:lnTo>
                  <a:pt x="231457" y="182429"/>
                </a:lnTo>
                <a:lnTo>
                  <a:pt x="227455" y="178804"/>
                </a:lnTo>
                <a:lnTo>
                  <a:pt x="223537" y="175200"/>
                </a:lnTo>
                <a:lnTo>
                  <a:pt x="218330" y="173398"/>
                </a:lnTo>
                <a:close/>
              </a:path>
              <a:path w="237489" h="261619">
                <a:moveTo>
                  <a:pt x="216532" y="44711"/>
                </a:moveTo>
                <a:lnTo>
                  <a:pt x="120138" y="44711"/>
                </a:lnTo>
                <a:lnTo>
                  <a:pt x="131814" y="45750"/>
                </a:lnTo>
                <a:lnTo>
                  <a:pt x="142194" y="48801"/>
                </a:lnTo>
                <a:lnTo>
                  <a:pt x="171312" y="81555"/>
                </a:lnTo>
                <a:lnTo>
                  <a:pt x="176772" y="110354"/>
                </a:lnTo>
                <a:lnTo>
                  <a:pt x="236889" y="110354"/>
                </a:lnTo>
                <a:lnTo>
                  <a:pt x="229745" y="69588"/>
                </a:lnTo>
                <a:lnTo>
                  <a:pt x="216718" y="44937"/>
                </a:lnTo>
                <a:lnTo>
                  <a:pt x="216532" y="44711"/>
                </a:lnTo>
                <a:close/>
              </a:path>
            </a:pathLst>
          </a:custGeom>
          <a:solidFill>
            <a:srgbClr val="808285"/>
          </a:solidFill>
        </p:spPr>
        <p:txBody>
          <a:bodyPr wrap="square" lIns="0" tIns="0" rIns="0" bIns="0" rtlCol="0"/>
          <a:lstStyle/>
          <a:p>
            <a:pPr defTabSz="415664"/>
            <a:endParaRPr sz="818">
              <a:solidFill>
                <a:prstClr val="black"/>
              </a:solidFill>
              <a:latin typeface="Calibri"/>
            </a:endParaRPr>
          </a:p>
        </p:txBody>
      </p:sp>
      <p:sp>
        <p:nvSpPr>
          <p:cNvPr id="14" name="object 14"/>
          <p:cNvSpPr/>
          <p:nvPr/>
        </p:nvSpPr>
        <p:spPr>
          <a:xfrm>
            <a:off x="1507347" y="1492335"/>
            <a:ext cx="128155" cy="162214"/>
          </a:xfrm>
          <a:custGeom>
            <a:avLst/>
            <a:gdLst/>
            <a:ahLst/>
            <a:cxnLst/>
            <a:rect l="l" t="t" r="r" b="b"/>
            <a:pathLst>
              <a:path w="281939" h="356869">
                <a:moveTo>
                  <a:pt x="33607" y="0"/>
                </a:moveTo>
                <a:lnTo>
                  <a:pt x="2316" y="23831"/>
                </a:lnTo>
                <a:lnTo>
                  <a:pt x="0" y="42344"/>
                </a:lnTo>
                <a:lnTo>
                  <a:pt x="102" y="211961"/>
                </a:lnTo>
                <a:lnTo>
                  <a:pt x="4627" y="260622"/>
                </a:lnTo>
                <a:lnTo>
                  <a:pt x="18803" y="300953"/>
                </a:lnTo>
                <a:lnTo>
                  <a:pt x="54178" y="337116"/>
                </a:lnTo>
                <a:lnTo>
                  <a:pt x="94109" y="351801"/>
                </a:lnTo>
                <a:lnTo>
                  <a:pt x="145909" y="356645"/>
                </a:lnTo>
                <a:lnTo>
                  <a:pt x="161629" y="356144"/>
                </a:lnTo>
                <a:lnTo>
                  <a:pt x="202543" y="348641"/>
                </a:lnTo>
                <a:lnTo>
                  <a:pt x="245065" y="323226"/>
                </a:lnTo>
                <a:lnTo>
                  <a:pt x="262896" y="301122"/>
                </a:lnTo>
                <a:lnTo>
                  <a:pt x="141122" y="301122"/>
                </a:lnTo>
                <a:lnTo>
                  <a:pt x="127556" y="300456"/>
                </a:lnTo>
                <a:lnTo>
                  <a:pt x="88997" y="284537"/>
                </a:lnTo>
                <a:lnTo>
                  <a:pt x="71371" y="250018"/>
                </a:lnTo>
                <a:lnTo>
                  <a:pt x="67884" y="42344"/>
                </a:lnTo>
                <a:lnTo>
                  <a:pt x="67299" y="32428"/>
                </a:lnTo>
                <a:lnTo>
                  <a:pt x="41082" y="661"/>
                </a:lnTo>
                <a:lnTo>
                  <a:pt x="33607" y="0"/>
                </a:lnTo>
                <a:close/>
              </a:path>
              <a:path w="281939" h="356869">
                <a:moveTo>
                  <a:pt x="247307" y="0"/>
                </a:moveTo>
                <a:lnTo>
                  <a:pt x="216066" y="23678"/>
                </a:lnTo>
                <a:lnTo>
                  <a:pt x="213794" y="42344"/>
                </a:lnTo>
                <a:lnTo>
                  <a:pt x="213794" y="213396"/>
                </a:lnTo>
                <a:lnTo>
                  <a:pt x="212763" y="234089"/>
                </a:lnTo>
                <a:lnTo>
                  <a:pt x="197326" y="279374"/>
                </a:lnTo>
                <a:lnTo>
                  <a:pt x="159544" y="299763"/>
                </a:lnTo>
                <a:lnTo>
                  <a:pt x="141122" y="301122"/>
                </a:lnTo>
                <a:lnTo>
                  <a:pt x="262896" y="301122"/>
                </a:lnTo>
                <a:lnTo>
                  <a:pt x="277272" y="261354"/>
                </a:lnTo>
                <a:lnTo>
                  <a:pt x="281471" y="211961"/>
                </a:lnTo>
                <a:lnTo>
                  <a:pt x="281563" y="42344"/>
                </a:lnTo>
                <a:lnTo>
                  <a:pt x="280977" y="32330"/>
                </a:lnTo>
                <a:lnTo>
                  <a:pt x="254617" y="655"/>
                </a:lnTo>
                <a:lnTo>
                  <a:pt x="247307" y="0"/>
                </a:lnTo>
                <a:close/>
              </a:path>
            </a:pathLst>
          </a:custGeom>
          <a:solidFill>
            <a:srgbClr val="DC2A34"/>
          </a:solidFill>
        </p:spPr>
        <p:txBody>
          <a:bodyPr wrap="square" lIns="0" tIns="0" rIns="0" bIns="0" rtlCol="0"/>
          <a:lstStyle/>
          <a:p>
            <a:pPr defTabSz="415664"/>
            <a:endParaRPr sz="818">
              <a:solidFill>
                <a:prstClr val="black"/>
              </a:solidFill>
              <a:latin typeface="Calibri"/>
            </a:endParaRPr>
          </a:p>
        </p:txBody>
      </p:sp>
      <p:sp>
        <p:nvSpPr>
          <p:cNvPr id="15" name="object 15"/>
          <p:cNvSpPr/>
          <p:nvPr/>
        </p:nvSpPr>
        <p:spPr>
          <a:xfrm>
            <a:off x="1649725" y="1535747"/>
            <a:ext cx="97271" cy="118919"/>
          </a:xfrm>
          <a:custGeom>
            <a:avLst/>
            <a:gdLst/>
            <a:ahLst/>
            <a:cxnLst/>
            <a:rect l="l" t="t" r="r" b="b"/>
            <a:pathLst>
              <a:path w="213995" h="261619">
                <a:moveTo>
                  <a:pt x="32339" y="166579"/>
                </a:moveTo>
                <a:lnTo>
                  <a:pt x="18322" y="166579"/>
                </a:lnTo>
                <a:lnTo>
                  <a:pt x="12204" y="169072"/>
                </a:lnTo>
                <a:lnTo>
                  <a:pt x="2419" y="179129"/>
                </a:lnTo>
                <a:lnTo>
                  <a:pt x="0" y="185153"/>
                </a:lnTo>
                <a:lnTo>
                  <a:pt x="107" y="193431"/>
                </a:lnTo>
                <a:lnTo>
                  <a:pt x="17928" y="231700"/>
                </a:lnTo>
                <a:lnTo>
                  <a:pt x="59400" y="255178"/>
                </a:lnTo>
                <a:lnTo>
                  <a:pt x="104351" y="261135"/>
                </a:lnTo>
                <a:lnTo>
                  <a:pt x="121288" y="260526"/>
                </a:lnTo>
                <a:lnTo>
                  <a:pt x="164075" y="251382"/>
                </a:lnTo>
                <a:lnTo>
                  <a:pt x="201170" y="222678"/>
                </a:lnTo>
                <a:lnTo>
                  <a:pt x="202917" y="219514"/>
                </a:lnTo>
                <a:lnTo>
                  <a:pt x="110301" y="219514"/>
                </a:lnTo>
                <a:lnTo>
                  <a:pt x="99344" y="218976"/>
                </a:lnTo>
                <a:lnTo>
                  <a:pt x="61435" y="200387"/>
                </a:lnTo>
                <a:lnTo>
                  <a:pt x="47718" y="179422"/>
                </a:lnTo>
                <a:lnTo>
                  <a:pt x="44376" y="174802"/>
                </a:lnTo>
                <a:lnTo>
                  <a:pt x="40866" y="171502"/>
                </a:lnTo>
                <a:lnTo>
                  <a:pt x="37409" y="168213"/>
                </a:lnTo>
                <a:lnTo>
                  <a:pt x="32339" y="166579"/>
                </a:lnTo>
                <a:close/>
              </a:path>
              <a:path w="213995" h="261619">
                <a:moveTo>
                  <a:pt x="99564" y="0"/>
                </a:moveTo>
                <a:lnTo>
                  <a:pt x="58375" y="5763"/>
                </a:lnTo>
                <a:lnTo>
                  <a:pt x="20165" y="29493"/>
                </a:lnTo>
                <a:lnTo>
                  <a:pt x="3440" y="64608"/>
                </a:lnTo>
                <a:lnTo>
                  <a:pt x="2794" y="74819"/>
                </a:lnTo>
                <a:lnTo>
                  <a:pt x="3498" y="84519"/>
                </a:lnTo>
                <a:lnTo>
                  <a:pt x="28974" y="123958"/>
                </a:lnTo>
                <a:lnTo>
                  <a:pt x="70355" y="143301"/>
                </a:lnTo>
                <a:lnTo>
                  <a:pt x="112819" y="155322"/>
                </a:lnTo>
                <a:lnTo>
                  <a:pt x="124066" y="158985"/>
                </a:lnTo>
                <a:lnTo>
                  <a:pt x="152960" y="191260"/>
                </a:lnTo>
                <a:lnTo>
                  <a:pt x="152960" y="198646"/>
                </a:lnTo>
                <a:lnTo>
                  <a:pt x="119177" y="218979"/>
                </a:lnTo>
                <a:lnTo>
                  <a:pt x="110301" y="219514"/>
                </a:lnTo>
                <a:lnTo>
                  <a:pt x="202917" y="219514"/>
                </a:lnTo>
                <a:lnTo>
                  <a:pt x="206667" y="212722"/>
                </a:lnTo>
                <a:lnTo>
                  <a:pt x="210588" y="201820"/>
                </a:lnTo>
                <a:lnTo>
                  <a:pt x="212938" y="189967"/>
                </a:lnTo>
                <a:lnTo>
                  <a:pt x="213600" y="179129"/>
                </a:lnTo>
                <a:lnTo>
                  <a:pt x="213508" y="174090"/>
                </a:lnTo>
                <a:lnTo>
                  <a:pt x="192567" y="132910"/>
                </a:lnTo>
                <a:lnTo>
                  <a:pt x="155372" y="112463"/>
                </a:lnTo>
                <a:lnTo>
                  <a:pt x="107197" y="98816"/>
                </a:lnTo>
                <a:lnTo>
                  <a:pt x="98263" y="96352"/>
                </a:lnTo>
                <a:lnTo>
                  <a:pt x="63002" y="79104"/>
                </a:lnTo>
                <a:lnTo>
                  <a:pt x="60247" y="73562"/>
                </a:lnTo>
                <a:lnTo>
                  <a:pt x="60247" y="59451"/>
                </a:lnTo>
                <a:lnTo>
                  <a:pt x="99564" y="40940"/>
                </a:lnTo>
                <a:lnTo>
                  <a:pt x="196525" y="40940"/>
                </a:lnTo>
                <a:lnTo>
                  <a:pt x="194864" y="38342"/>
                </a:lnTo>
                <a:lnTo>
                  <a:pt x="160737" y="11246"/>
                </a:lnTo>
                <a:lnTo>
                  <a:pt x="122531" y="1301"/>
                </a:lnTo>
                <a:lnTo>
                  <a:pt x="111352" y="325"/>
                </a:lnTo>
                <a:lnTo>
                  <a:pt x="99564" y="0"/>
                </a:lnTo>
                <a:close/>
              </a:path>
              <a:path w="213995" h="261619">
                <a:moveTo>
                  <a:pt x="196525" y="40940"/>
                </a:moveTo>
                <a:lnTo>
                  <a:pt x="99564" y="40940"/>
                </a:lnTo>
                <a:lnTo>
                  <a:pt x="107338" y="41295"/>
                </a:lnTo>
                <a:lnTo>
                  <a:pt x="114268" y="42357"/>
                </a:lnTo>
                <a:lnTo>
                  <a:pt x="142264" y="61651"/>
                </a:lnTo>
                <a:lnTo>
                  <a:pt x="148036" y="69173"/>
                </a:lnTo>
                <a:lnTo>
                  <a:pt x="153190" y="74819"/>
                </a:lnTo>
                <a:lnTo>
                  <a:pt x="157643" y="78580"/>
                </a:lnTo>
                <a:lnTo>
                  <a:pt x="162147" y="82330"/>
                </a:lnTo>
                <a:lnTo>
                  <a:pt x="167584" y="84237"/>
                </a:lnTo>
                <a:lnTo>
                  <a:pt x="182795" y="84237"/>
                </a:lnTo>
                <a:lnTo>
                  <a:pt x="189647" y="81890"/>
                </a:lnTo>
                <a:lnTo>
                  <a:pt x="199243" y="72483"/>
                </a:lnTo>
                <a:lnTo>
                  <a:pt x="201621" y="66449"/>
                </a:lnTo>
                <a:lnTo>
                  <a:pt x="201621" y="52296"/>
                </a:lnTo>
                <a:lnTo>
                  <a:pt x="199379" y="45403"/>
                </a:lnTo>
                <a:lnTo>
                  <a:pt x="196525" y="40940"/>
                </a:lnTo>
                <a:close/>
              </a:path>
            </a:pathLst>
          </a:custGeom>
          <a:solidFill>
            <a:srgbClr val="DC2A34"/>
          </a:solidFill>
        </p:spPr>
        <p:txBody>
          <a:bodyPr wrap="square" lIns="0" tIns="0" rIns="0" bIns="0" rtlCol="0"/>
          <a:lstStyle/>
          <a:p>
            <a:pPr defTabSz="415664"/>
            <a:endParaRPr sz="818">
              <a:solidFill>
                <a:prstClr val="black"/>
              </a:solidFill>
              <a:latin typeface="Calibri"/>
            </a:endParaRPr>
          </a:p>
        </p:txBody>
      </p:sp>
      <p:sp>
        <p:nvSpPr>
          <p:cNvPr id="16" name="object 16"/>
          <p:cNvSpPr/>
          <p:nvPr/>
        </p:nvSpPr>
        <p:spPr>
          <a:xfrm>
            <a:off x="1753671" y="1535538"/>
            <a:ext cx="108816" cy="118919"/>
          </a:xfrm>
          <a:custGeom>
            <a:avLst/>
            <a:gdLst/>
            <a:ahLst/>
            <a:cxnLst/>
            <a:rect l="l" t="t" r="r" b="b"/>
            <a:pathLst>
              <a:path w="239395" h="261619">
                <a:moveTo>
                  <a:pt x="219551" y="44701"/>
                </a:moveTo>
                <a:lnTo>
                  <a:pt x="120589" y="44701"/>
                </a:lnTo>
                <a:lnTo>
                  <a:pt x="133228" y="45442"/>
                </a:lnTo>
                <a:lnTo>
                  <a:pt x="143509" y="47665"/>
                </a:lnTo>
                <a:lnTo>
                  <a:pt x="165884" y="82006"/>
                </a:lnTo>
                <a:lnTo>
                  <a:pt x="166945" y="93854"/>
                </a:lnTo>
                <a:lnTo>
                  <a:pt x="157299" y="96700"/>
                </a:lnTo>
                <a:lnTo>
                  <a:pt x="112055" y="108198"/>
                </a:lnTo>
                <a:lnTo>
                  <a:pt x="60729" y="119269"/>
                </a:lnTo>
                <a:lnTo>
                  <a:pt x="47339" y="123213"/>
                </a:lnTo>
                <a:lnTo>
                  <a:pt x="9130" y="153985"/>
                </a:lnTo>
                <a:lnTo>
                  <a:pt x="0" y="189165"/>
                </a:lnTo>
                <a:lnTo>
                  <a:pt x="617" y="198737"/>
                </a:lnTo>
                <a:lnTo>
                  <a:pt x="21722" y="240345"/>
                </a:lnTo>
                <a:lnTo>
                  <a:pt x="57408" y="259159"/>
                </a:lnTo>
                <a:lnTo>
                  <a:pt x="79931" y="261596"/>
                </a:lnTo>
                <a:lnTo>
                  <a:pt x="92753" y="261032"/>
                </a:lnTo>
                <a:lnTo>
                  <a:pt x="137974" y="247448"/>
                </a:lnTo>
                <a:lnTo>
                  <a:pt x="171041" y="225391"/>
                </a:lnTo>
                <a:lnTo>
                  <a:pt x="237636" y="225391"/>
                </a:lnTo>
                <a:lnTo>
                  <a:pt x="236148" y="219493"/>
                </a:lnTo>
                <a:lnTo>
                  <a:pt x="101439" y="219493"/>
                </a:lnTo>
                <a:lnTo>
                  <a:pt x="93144" y="218853"/>
                </a:lnTo>
                <a:lnTo>
                  <a:pt x="63294" y="191456"/>
                </a:lnTo>
                <a:lnTo>
                  <a:pt x="62636" y="184440"/>
                </a:lnTo>
                <a:lnTo>
                  <a:pt x="62636" y="175033"/>
                </a:lnTo>
                <a:lnTo>
                  <a:pt x="96919" y="150319"/>
                </a:lnTo>
                <a:lnTo>
                  <a:pt x="139395" y="140541"/>
                </a:lnTo>
                <a:lnTo>
                  <a:pt x="150125" y="137777"/>
                </a:lnTo>
                <a:lnTo>
                  <a:pt x="159304" y="135080"/>
                </a:lnTo>
                <a:lnTo>
                  <a:pt x="166945" y="132448"/>
                </a:lnTo>
                <a:lnTo>
                  <a:pt x="228065" y="132448"/>
                </a:lnTo>
                <a:lnTo>
                  <a:pt x="227951" y="93854"/>
                </a:lnTo>
                <a:lnTo>
                  <a:pt x="227527" y="82006"/>
                </a:lnTo>
                <a:lnTo>
                  <a:pt x="225718" y="66822"/>
                </a:lnTo>
                <a:lnTo>
                  <a:pt x="222691" y="53355"/>
                </a:lnTo>
                <a:lnTo>
                  <a:pt x="219551" y="44701"/>
                </a:lnTo>
                <a:close/>
              </a:path>
              <a:path w="239395" h="261619">
                <a:moveTo>
                  <a:pt x="237636" y="225391"/>
                </a:moveTo>
                <a:lnTo>
                  <a:pt x="171041" y="225391"/>
                </a:lnTo>
                <a:lnTo>
                  <a:pt x="176225" y="233684"/>
                </a:lnTo>
                <a:lnTo>
                  <a:pt x="203433" y="261596"/>
                </a:lnTo>
                <a:lnTo>
                  <a:pt x="217502" y="261596"/>
                </a:lnTo>
                <a:lnTo>
                  <a:pt x="224301" y="258914"/>
                </a:lnTo>
                <a:lnTo>
                  <a:pt x="236307" y="248082"/>
                </a:lnTo>
                <a:lnTo>
                  <a:pt x="239335" y="242100"/>
                </a:lnTo>
                <a:lnTo>
                  <a:pt x="239335" y="235479"/>
                </a:lnTo>
                <a:lnTo>
                  <a:pt x="238970" y="231790"/>
                </a:lnTo>
                <a:lnTo>
                  <a:pt x="237877" y="226346"/>
                </a:lnTo>
                <a:lnTo>
                  <a:pt x="237636" y="225391"/>
                </a:lnTo>
                <a:close/>
              </a:path>
              <a:path w="239395" h="261619">
                <a:moveTo>
                  <a:pt x="228065" y="132448"/>
                </a:moveTo>
                <a:lnTo>
                  <a:pt x="166945" y="132448"/>
                </a:lnTo>
                <a:lnTo>
                  <a:pt x="166886" y="143374"/>
                </a:lnTo>
                <a:lnTo>
                  <a:pt x="166414" y="157182"/>
                </a:lnTo>
                <a:lnTo>
                  <a:pt x="154334" y="195908"/>
                </a:lnTo>
                <a:lnTo>
                  <a:pt x="119198" y="217408"/>
                </a:lnTo>
                <a:lnTo>
                  <a:pt x="101439" y="219493"/>
                </a:lnTo>
                <a:lnTo>
                  <a:pt x="236148" y="219493"/>
                </a:lnTo>
                <a:lnTo>
                  <a:pt x="228058" y="181594"/>
                </a:lnTo>
                <a:lnTo>
                  <a:pt x="227798" y="175033"/>
                </a:lnTo>
                <a:lnTo>
                  <a:pt x="227918" y="148395"/>
                </a:lnTo>
                <a:lnTo>
                  <a:pt x="228065" y="132448"/>
                </a:lnTo>
                <a:close/>
              </a:path>
              <a:path w="239395" h="261619">
                <a:moveTo>
                  <a:pt x="120589" y="0"/>
                </a:moveTo>
                <a:lnTo>
                  <a:pt x="72252" y="5824"/>
                </a:lnTo>
                <a:lnTo>
                  <a:pt x="37745" y="22116"/>
                </a:lnTo>
                <a:lnTo>
                  <a:pt x="14130" y="52944"/>
                </a:lnTo>
                <a:lnTo>
                  <a:pt x="11219" y="69655"/>
                </a:lnTo>
                <a:lnTo>
                  <a:pt x="11219" y="76852"/>
                </a:lnTo>
                <a:lnTo>
                  <a:pt x="13744" y="82791"/>
                </a:lnTo>
                <a:lnTo>
                  <a:pt x="23937" y="92021"/>
                </a:lnTo>
                <a:lnTo>
                  <a:pt x="29982" y="94336"/>
                </a:lnTo>
                <a:lnTo>
                  <a:pt x="44764" y="94336"/>
                </a:lnTo>
                <a:lnTo>
                  <a:pt x="49844" y="92869"/>
                </a:lnTo>
                <a:lnTo>
                  <a:pt x="52160" y="89978"/>
                </a:lnTo>
                <a:lnTo>
                  <a:pt x="54569" y="87087"/>
                </a:lnTo>
                <a:lnTo>
                  <a:pt x="58602" y="81094"/>
                </a:lnTo>
                <a:lnTo>
                  <a:pt x="64420" y="71841"/>
                </a:lnTo>
                <a:lnTo>
                  <a:pt x="68785" y="65606"/>
                </a:lnTo>
                <a:lnTo>
                  <a:pt x="109467" y="45128"/>
                </a:lnTo>
                <a:lnTo>
                  <a:pt x="120589" y="44701"/>
                </a:lnTo>
                <a:lnTo>
                  <a:pt x="219551" y="44701"/>
                </a:lnTo>
                <a:lnTo>
                  <a:pt x="218445" y="41652"/>
                </a:lnTo>
                <a:lnTo>
                  <a:pt x="185194" y="9994"/>
                </a:lnTo>
                <a:lnTo>
                  <a:pt x="140028" y="626"/>
                </a:lnTo>
                <a:lnTo>
                  <a:pt x="120589" y="0"/>
                </a:lnTo>
                <a:close/>
              </a:path>
            </a:pathLst>
          </a:custGeom>
          <a:solidFill>
            <a:srgbClr val="DC2A34"/>
          </a:solidFill>
        </p:spPr>
        <p:txBody>
          <a:bodyPr wrap="square" lIns="0" tIns="0" rIns="0" bIns="0" rtlCol="0"/>
          <a:lstStyle/>
          <a:p>
            <a:pPr defTabSz="415664"/>
            <a:endParaRPr sz="818">
              <a:solidFill>
                <a:prstClr val="black"/>
              </a:solidFill>
              <a:latin typeface="Calibri"/>
            </a:endParaRPr>
          </a:p>
        </p:txBody>
      </p:sp>
      <p:sp>
        <p:nvSpPr>
          <p:cNvPr id="17" name="object 17"/>
          <p:cNvSpPr/>
          <p:nvPr/>
        </p:nvSpPr>
        <p:spPr>
          <a:xfrm>
            <a:off x="1874455" y="1492334"/>
            <a:ext cx="602328" cy="162111"/>
          </a:xfrm>
          <a:prstGeom prst="rect">
            <a:avLst/>
          </a:prstGeom>
          <a:blipFill>
            <a:blip r:embed="rId5" cstate="print"/>
            <a:stretch>
              <a:fillRect/>
            </a:stretch>
          </a:blipFill>
        </p:spPr>
        <p:txBody>
          <a:bodyPr wrap="square" lIns="0" tIns="0" rIns="0" bIns="0" rtlCol="0"/>
          <a:lstStyle/>
          <a:p>
            <a:pPr defTabSz="415664"/>
            <a:endParaRPr sz="818">
              <a:solidFill>
                <a:prstClr val="black"/>
              </a:solidFill>
              <a:latin typeface="Calibri"/>
            </a:endParaRPr>
          </a:p>
        </p:txBody>
      </p:sp>
      <p:sp>
        <p:nvSpPr>
          <p:cNvPr id="18" name="object 18"/>
          <p:cNvSpPr/>
          <p:nvPr/>
        </p:nvSpPr>
        <p:spPr>
          <a:xfrm>
            <a:off x="1065598" y="1516561"/>
            <a:ext cx="45494" cy="46850"/>
          </a:xfrm>
          <a:prstGeom prst="rect">
            <a:avLst/>
          </a:prstGeom>
          <a:blipFill>
            <a:blip r:embed="rId6" cstate="print"/>
            <a:stretch>
              <a:fillRect/>
            </a:stretch>
          </a:blipFill>
        </p:spPr>
        <p:txBody>
          <a:bodyPr wrap="square" lIns="0" tIns="0" rIns="0" bIns="0" rtlCol="0"/>
          <a:lstStyle/>
          <a:p>
            <a:pPr defTabSz="415664"/>
            <a:endParaRPr sz="818">
              <a:solidFill>
                <a:prstClr val="black"/>
              </a:solidFill>
              <a:latin typeface="Calibri"/>
            </a:endParaRPr>
          </a:p>
        </p:txBody>
      </p:sp>
      <p:sp>
        <p:nvSpPr>
          <p:cNvPr id="19" name="object 19"/>
          <p:cNvSpPr/>
          <p:nvPr/>
        </p:nvSpPr>
        <p:spPr>
          <a:xfrm>
            <a:off x="1057769" y="1414755"/>
            <a:ext cx="215322" cy="161636"/>
          </a:xfrm>
          <a:custGeom>
            <a:avLst/>
            <a:gdLst/>
            <a:ahLst/>
            <a:cxnLst/>
            <a:rect l="l" t="t" r="r" b="b"/>
            <a:pathLst>
              <a:path w="473710" h="355600">
                <a:moveTo>
                  <a:pt x="252061" y="161864"/>
                </a:moveTo>
                <a:lnTo>
                  <a:pt x="74819" y="161864"/>
                </a:lnTo>
                <a:lnTo>
                  <a:pt x="91461" y="165956"/>
                </a:lnTo>
                <a:lnTo>
                  <a:pt x="106975" y="176395"/>
                </a:lnTo>
                <a:lnTo>
                  <a:pt x="133883" y="214056"/>
                </a:lnTo>
                <a:lnTo>
                  <a:pt x="144369" y="238695"/>
                </a:lnTo>
                <a:lnTo>
                  <a:pt x="145103" y="240675"/>
                </a:lnTo>
                <a:lnTo>
                  <a:pt x="145794" y="242739"/>
                </a:lnTo>
                <a:lnTo>
                  <a:pt x="146894" y="245892"/>
                </a:lnTo>
                <a:lnTo>
                  <a:pt x="149691" y="254640"/>
                </a:lnTo>
                <a:lnTo>
                  <a:pt x="150969" y="258967"/>
                </a:lnTo>
                <a:lnTo>
                  <a:pt x="151954" y="262382"/>
                </a:lnTo>
                <a:lnTo>
                  <a:pt x="152824" y="265870"/>
                </a:lnTo>
                <a:lnTo>
                  <a:pt x="154961" y="274000"/>
                </a:lnTo>
                <a:lnTo>
                  <a:pt x="155505" y="276367"/>
                </a:lnTo>
                <a:lnTo>
                  <a:pt x="156375" y="279992"/>
                </a:lnTo>
                <a:lnTo>
                  <a:pt x="157161" y="283721"/>
                </a:lnTo>
                <a:lnTo>
                  <a:pt x="157863" y="287451"/>
                </a:lnTo>
                <a:lnTo>
                  <a:pt x="158439" y="289934"/>
                </a:lnTo>
                <a:lnTo>
                  <a:pt x="158942" y="292291"/>
                </a:lnTo>
                <a:lnTo>
                  <a:pt x="159423" y="294784"/>
                </a:lnTo>
                <a:lnTo>
                  <a:pt x="160136" y="298692"/>
                </a:lnTo>
                <a:lnTo>
                  <a:pt x="161466" y="306779"/>
                </a:lnTo>
                <a:lnTo>
                  <a:pt x="161833" y="309230"/>
                </a:lnTo>
                <a:lnTo>
                  <a:pt x="162242" y="311629"/>
                </a:lnTo>
                <a:lnTo>
                  <a:pt x="163321" y="318554"/>
                </a:lnTo>
                <a:lnTo>
                  <a:pt x="163823" y="323101"/>
                </a:lnTo>
                <a:lnTo>
                  <a:pt x="164400" y="327658"/>
                </a:lnTo>
                <a:lnTo>
                  <a:pt x="164651" y="329910"/>
                </a:lnTo>
                <a:lnTo>
                  <a:pt x="164944" y="332037"/>
                </a:lnTo>
                <a:lnTo>
                  <a:pt x="165929" y="341161"/>
                </a:lnTo>
                <a:lnTo>
                  <a:pt x="166526" y="348117"/>
                </a:lnTo>
                <a:lnTo>
                  <a:pt x="167029" y="355220"/>
                </a:lnTo>
                <a:lnTo>
                  <a:pt x="173533" y="308408"/>
                </a:lnTo>
                <a:lnTo>
                  <a:pt x="187159" y="262838"/>
                </a:lnTo>
                <a:lnTo>
                  <a:pt x="207829" y="219463"/>
                </a:lnTo>
                <a:lnTo>
                  <a:pt x="235465" y="179234"/>
                </a:lnTo>
                <a:lnTo>
                  <a:pt x="252061" y="161864"/>
                </a:lnTo>
                <a:close/>
              </a:path>
              <a:path w="473710" h="355600">
                <a:moveTo>
                  <a:pt x="310109" y="0"/>
                </a:moveTo>
                <a:lnTo>
                  <a:pt x="264813" y="193"/>
                </a:lnTo>
                <a:lnTo>
                  <a:pt x="219731" y="7641"/>
                </a:lnTo>
                <a:lnTo>
                  <a:pt x="175744" y="22404"/>
                </a:lnTo>
                <a:lnTo>
                  <a:pt x="133735" y="44542"/>
                </a:lnTo>
                <a:lnTo>
                  <a:pt x="94587" y="74117"/>
                </a:lnTo>
                <a:lnTo>
                  <a:pt x="56007" y="115419"/>
                </a:lnTo>
                <a:lnTo>
                  <a:pt x="26293" y="161864"/>
                </a:lnTo>
                <a:lnTo>
                  <a:pt x="26179" y="162001"/>
                </a:lnTo>
                <a:lnTo>
                  <a:pt x="25131" y="164022"/>
                </a:lnTo>
                <a:lnTo>
                  <a:pt x="23612" y="166998"/>
                </a:lnTo>
                <a:lnTo>
                  <a:pt x="7375" y="206251"/>
                </a:lnTo>
                <a:lnTo>
                  <a:pt x="6432" y="208755"/>
                </a:lnTo>
                <a:lnTo>
                  <a:pt x="5625" y="211332"/>
                </a:lnTo>
                <a:lnTo>
                  <a:pt x="3519" y="217890"/>
                </a:lnTo>
                <a:lnTo>
                  <a:pt x="1623" y="224448"/>
                </a:lnTo>
                <a:lnTo>
                  <a:pt x="0" y="231048"/>
                </a:lnTo>
                <a:lnTo>
                  <a:pt x="16362" y="201567"/>
                </a:lnTo>
                <a:lnTo>
                  <a:pt x="34561" y="179571"/>
                </a:lnTo>
                <a:lnTo>
                  <a:pt x="54185" y="166018"/>
                </a:lnTo>
                <a:lnTo>
                  <a:pt x="74819" y="161864"/>
                </a:lnTo>
                <a:lnTo>
                  <a:pt x="252061" y="161864"/>
                </a:lnTo>
                <a:lnTo>
                  <a:pt x="269987" y="143102"/>
                </a:lnTo>
                <a:lnTo>
                  <a:pt x="274775" y="138849"/>
                </a:lnTo>
                <a:lnTo>
                  <a:pt x="279678" y="134857"/>
                </a:lnTo>
                <a:lnTo>
                  <a:pt x="284654" y="130939"/>
                </a:lnTo>
                <a:lnTo>
                  <a:pt x="285838" y="130059"/>
                </a:lnTo>
                <a:lnTo>
                  <a:pt x="286958" y="129158"/>
                </a:lnTo>
                <a:lnTo>
                  <a:pt x="288153" y="128299"/>
                </a:lnTo>
                <a:lnTo>
                  <a:pt x="292689" y="124842"/>
                </a:lnTo>
                <a:lnTo>
                  <a:pt x="297267" y="121511"/>
                </a:lnTo>
                <a:lnTo>
                  <a:pt x="302432" y="118022"/>
                </a:lnTo>
                <a:lnTo>
                  <a:pt x="302840" y="117677"/>
                </a:lnTo>
                <a:lnTo>
                  <a:pt x="303364" y="117362"/>
                </a:lnTo>
                <a:lnTo>
                  <a:pt x="308633" y="113832"/>
                </a:lnTo>
                <a:lnTo>
                  <a:pt x="313976" y="110521"/>
                </a:lnTo>
                <a:lnTo>
                  <a:pt x="320293" y="106865"/>
                </a:lnTo>
                <a:lnTo>
                  <a:pt x="321194" y="106415"/>
                </a:lnTo>
                <a:lnTo>
                  <a:pt x="322032" y="105902"/>
                </a:lnTo>
                <a:lnTo>
                  <a:pt x="369868" y="84202"/>
                </a:lnTo>
                <a:lnTo>
                  <a:pt x="438627" y="69242"/>
                </a:lnTo>
                <a:lnTo>
                  <a:pt x="473452" y="68209"/>
                </a:lnTo>
                <a:lnTo>
                  <a:pt x="467397" y="62877"/>
                </a:lnTo>
                <a:lnTo>
                  <a:pt x="461101" y="57942"/>
                </a:lnTo>
                <a:lnTo>
                  <a:pt x="452322" y="51500"/>
                </a:lnTo>
                <a:lnTo>
                  <a:pt x="449829" y="49897"/>
                </a:lnTo>
                <a:lnTo>
                  <a:pt x="444602" y="46314"/>
                </a:lnTo>
                <a:lnTo>
                  <a:pt x="441857" y="44219"/>
                </a:lnTo>
                <a:lnTo>
                  <a:pt x="438986" y="42396"/>
                </a:lnTo>
                <a:lnTo>
                  <a:pt x="438442" y="42333"/>
                </a:lnTo>
                <a:lnTo>
                  <a:pt x="397805" y="21130"/>
                </a:lnTo>
                <a:lnTo>
                  <a:pt x="354734" y="6999"/>
                </a:lnTo>
                <a:lnTo>
                  <a:pt x="310109" y="0"/>
                </a:lnTo>
                <a:close/>
              </a:path>
            </a:pathLst>
          </a:custGeom>
          <a:solidFill>
            <a:srgbClr val="808285"/>
          </a:solidFill>
        </p:spPr>
        <p:txBody>
          <a:bodyPr wrap="square" lIns="0" tIns="0" rIns="0" bIns="0" rtlCol="0"/>
          <a:lstStyle/>
          <a:p>
            <a:pPr defTabSz="415664"/>
            <a:endParaRPr sz="818">
              <a:solidFill>
                <a:prstClr val="black"/>
              </a:solidFill>
              <a:latin typeface="Calibri"/>
            </a:endParaRPr>
          </a:p>
        </p:txBody>
      </p:sp>
      <p:sp>
        <p:nvSpPr>
          <p:cNvPr id="20" name="object 20"/>
          <p:cNvSpPr/>
          <p:nvPr/>
        </p:nvSpPr>
        <p:spPr>
          <a:xfrm>
            <a:off x="1238199" y="1456564"/>
            <a:ext cx="45839" cy="47216"/>
          </a:xfrm>
          <a:prstGeom prst="rect">
            <a:avLst/>
          </a:prstGeom>
          <a:blipFill>
            <a:blip r:embed="rId7" cstate="print"/>
            <a:stretch>
              <a:fillRect/>
            </a:stretch>
          </a:blipFill>
        </p:spPr>
        <p:txBody>
          <a:bodyPr wrap="square" lIns="0" tIns="0" rIns="0" bIns="0" rtlCol="0"/>
          <a:lstStyle/>
          <a:p>
            <a:pPr defTabSz="415664"/>
            <a:endParaRPr sz="818">
              <a:solidFill>
                <a:prstClr val="black"/>
              </a:solidFill>
              <a:latin typeface="Calibri"/>
            </a:endParaRPr>
          </a:p>
        </p:txBody>
      </p:sp>
      <p:sp>
        <p:nvSpPr>
          <p:cNvPr id="21" name="object 21"/>
          <p:cNvSpPr/>
          <p:nvPr/>
        </p:nvSpPr>
        <p:spPr>
          <a:xfrm>
            <a:off x="1207976" y="1462992"/>
            <a:ext cx="126423" cy="229178"/>
          </a:xfrm>
          <a:custGeom>
            <a:avLst/>
            <a:gdLst/>
            <a:ahLst/>
            <a:cxnLst/>
            <a:rect l="l" t="t" r="r" b="b"/>
            <a:pathLst>
              <a:path w="278130" h="504189">
                <a:moveTo>
                  <a:pt x="0" y="86929"/>
                </a:moveTo>
                <a:lnTo>
                  <a:pt x="36138" y="116143"/>
                </a:lnTo>
                <a:lnTo>
                  <a:pt x="67645" y="151087"/>
                </a:lnTo>
                <a:lnTo>
                  <a:pt x="93768" y="191222"/>
                </a:lnTo>
                <a:lnTo>
                  <a:pt x="113755" y="236005"/>
                </a:lnTo>
                <a:lnTo>
                  <a:pt x="126854" y="284895"/>
                </a:lnTo>
                <a:lnTo>
                  <a:pt x="131662" y="325678"/>
                </a:lnTo>
                <a:lnTo>
                  <a:pt x="131756" y="326275"/>
                </a:lnTo>
                <a:lnTo>
                  <a:pt x="131851" y="327511"/>
                </a:lnTo>
                <a:lnTo>
                  <a:pt x="132144" y="333985"/>
                </a:lnTo>
                <a:lnTo>
                  <a:pt x="132291" y="340407"/>
                </a:lnTo>
                <a:lnTo>
                  <a:pt x="131966" y="355534"/>
                </a:lnTo>
                <a:lnTo>
                  <a:pt x="126428" y="403331"/>
                </a:lnTo>
                <a:lnTo>
                  <a:pt x="104630" y="472230"/>
                </a:lnTo>
                <a:lnTo>
                  <a:pt x="88092" y="503843"/>
                </a:lnTo>
                <a:lnTo>
                  <a:pt x="94252" y="501549"/>
                </a:lnTo>
                <a:lnTo>
                  <a:pt x="126351" y="486254"/>
                </a:lnTo>
                <a:lnTo>
                  <a:pt x="126602" y="486191"/>
                </a:lnTo>
                <a:lnTo>
                  <a:pt x="127084" y="485908"/>
                </a:lnTo>
                <a:lnTo>
                  <a:pt x="165313" y="460232"/>
                </a:lnTo>
                <a:lnTo>
                  <a:pt x="198793" y="428866"/>
                </a:lnTo>
                <a:lnTo>
                  <a:pt x="227037" y="392521"/>
                </a:lnTo>
                <a:lnTo>
                  <a:pt x="249554" y="351961"/>
                </a:lnTo>
                <a:lnTo>
                  <a:pt x="265856" y="307949"/>
                </a:lnTo>
                <a:lnTo>
                  <a:pt x="275455" y="261249"/>
                </a:lnTo>
                <a:lnTo>
                  <a:pt x="277861" y="212625"/>
                </a:lnTo>
                <a:lnTo>
                  <a:pt x="272585" y="162839"/>
                </a:lnTo>
                <a:lnTo>
                  <a:pt x="266019" y="134680"/>
                </a:lnTo>
                <a:lnTo>
                  <a:pt x="263785" y="127933"/>
                </a:lnTo>
                <a:lnTo>
                  <a:pt x="135109" y="127933"/>
                </a:lnTo>
                <a:lnTo>
                  <a:pt x="132312" y="127796"/>
                </a:lnTo>
                <a:lnTo>
                  <a:pt x="95719" y="122255"/>
                </a:lnTo>
                <a:lnTo>
                  <a:pt x="91141" y="121259"/>
                </a:lnTo>
                <a:lnTo>
                  <a:pt x="85620" y="119887"/>
                </a:lnTo>
                <a:lnTo>
                  <a:pt x="79156" y="118106"/>
                </a:lnTo>
                <a:lnTo>
                  <a:pt x="76799" y="117415"/>
                </a:lnTo>
                <a:lnTo>
                  <a:pt x="74348" y="116755"/>
                </a:lnTo>
                <a:lnTo>
                  <a:pt x="71917" y="116042"/>
                </a:lnTo>
                <a:lnTo>
                  <a:pt x="68670" y="115058"/>
                </a:lnTo>
                <a:lnTo>
                  <a:pt x="65276" y="113895"/>
                </a:lnTo>
                <a:lnTo>
                  <a:pt x="61881" y="112826"/>
                </a:lnTo>
                <a:lnTo>
                  <a:pt x="59451" y="111967"/>
                </a:lnTo>
                <a:lnTo>
                  <a:pt x="57031" y="111223"/>
                </a:lnTo>
                <a:lnTo>
                  <a:pt x="54527" y="110312"/>
                </a:lnTo>
                <a:lnTo>
                  <a:pt x="51028" y="109097"/>
                </a:lnTo>
                <a:lnTo>
                  <a:pt x="41537" y="105430"/>
                </a:lnTo>
                <a:lnTo>
                  <a:pt x="39138" y="104540"/>
                </a:lnTo>
                <a:lnTo>
                  <a:pt x="32789" y="101963"/>
                </a:lnTo>
                <a:lnTo>
                  <a:pt x="22753" y="97584"/>
                </a:lnTo>
                <a:lnTo>
                  <a:pt x="20627" y="96693"/>
                </a:lnTo>
                <a:lnTo>
                  <a:pt x="18469" y="95750"/>
                </a:lnTo>
                <a:lnTo>
                  <a:pt x="12330" y="92943"/>
                </a:lnTo>
                <a:lnTo>
                  <a:pt x="6233" y="90041"/>
                </a:lnTo>
                <a:lnTo>
                  <a:pt x="0" y="86929"/>
                </a:lnTo>
                <a:close/>
              </a:path>
              <a:path w="278130" h="504189">
                <a:moveTo>
                  <a:pt x="187908" y="0"/>
                </a:moveTo>
                <a:lnTo>
                  <a:pt x="204519" y="29323"/>
                </a:lnTo>
                <a:lnTo>
                  <a:pt x="213896" y="56518"/>
                </a:lnTo>
                <a:lnTo>
                  <a:pt x="215487" y="80864"/>
                </a:lnTo>
                <a:lnTo>
                  <a:pt x="208640" y="101355"/>
                </a:lnTo>
                <a:lnTo>
                  <a:pt x="196877" y="114180"/>
                </a:lnTo>
                <a:lnTo>
                  <a:pt x="180313" y="122803"/>
                </a:lnTo>
                <a:lnTo>
                  <a:pt x="159530" y="127346"/>
                </a:lnTo>
                <a:lnTo>
                  <a:pt x="135109" y="127933"/>
                </a:lnTo>
                <a:lnTo>
                  <a:pt x="263785" y="127933"/>
                </a:lnTo>
                <a:lnTo>
                  <a:pt x="257115" y="107785"/>
                </a:lnTo>
                <a:lnTo>
                  <a:pt x="246039" y="82229"/>
                </a:lnTo>
                <a:lnTo>
                  <a:pt x="232955" y="58089"/>
                </a:lnTo>
                <a:lnTo>
                  <a:pt x="232902" y="57754"/>
                </a:lnTo>
                <a:lnTo>
                  <a:pt x="232473" y="57146"/>
                </a:lnTo>
                <a:lnTo>
                  <a:pt x="232106" y="56518"/>
                </a:lnTo>
                <a:lnTo>
                  <a:pt x="231666" y="55879"/>
                </a:lnTo>
                <a:lnTo>
                  <a:pt x="209405" y="24199"/>
                </a:lnTo>
                <a:lnTo>
                  <a:pt x="206765" y="21067"/>
                </a:lnTo>
                <a:lnTo>
                  <a:pt x="205120" y="19003"/>
                </a:lnTo>
                <a:lnTo>
                  <a:pt x="203402" y="16908"/>
                </a:lnTo>
                <a:lnTo>
                  <a:pt x="201684" y="14896"/>
                </a:lnTo>
                <a:lnTo>
                  <a:pt x="197210" y="9753"/>
                </a:lnTo>
                <a:lnTo>
                  <a:pt x="192632" y="4777"/>
                </a:lnTo>
                <a:lnTo>
                  <a:pt x="187908" y="0"/>
                </a:lnTo>
                <a:close/>
              </a:path>
            </a:pathLst>
          </a:custGeom>
          <a:solidFill>
            <a:srgbClr val="000000"/>
          </a:solidFill>
        </p:spPr>
        <p:txBody>
          <a:bodyPr wrap="square" lIns="0" tIns="0" rIns="0" bIns="0" rtlCol="0"/>
          <a:lstStyle/>
          <a:p>
            <a:pPr defTabSz="415664"/>
            <a:endParaRPr sz="818">
              <a:solidFill>
                <a:prstClr val="black"/>
              </a:solidFill>
              <a:latin typeface="Calibri"/>
            </a:endParaRPr>
          </a:p>
        </p:txBody>
      </p:sp>
      <p:sp>
        <p:nvSpPr>
          <p:cNvPr id="22" name="object 22"/>
          <p:cNvSpPr/>
          <p:nvPr/>
        </p:nvSpPr>
        <p:spPr>
          <a:xfrm>
            <a:off x="1199128" y="1639257"/>
            <a:ext cx="45380" cy="46771"/>
          </a:xfrm>
          <a:prstGeom prst="rect">
            <a:avLst/>
          </a:prstGeom>
          <a:blipFill>
            <a:blip r:embed="rId8" cstate="print"/>
            <a:stretch>
              <a:fillRect/>
            </a:stretch>
          </a:blipFill>
        </p:spPr>
        <p:txBody>
          <a:bodyPr wrap="square" lIns="0" tIns="0" rIns="0" bIns="0" rtlCol="0"/>
          <a:lstStyle/>
          <a:p>
            <a:pPr defTabSz="415664"/>
            <a:endParaRPr sz="818">
              <a:solidFill>
                <a:prstClr val="black"/>
              </a:solidFill>
              <a:latin typeface="Calibri"/>
            </a:endParaRPr>
          </a:p>
        </p:txBody>
      </p:sp>
      <p:sp>
        <p:nvSpPr>
          <p:cNvPr id="23" name="object 23"/>
          <p:cNvSpPr/>
          <p:nvPr/>
        </p:nvSpPr>
        <p:spPr>
          <a:xfrm>
            <a:off x="1048288" y="1545043"/>
            <a:ext cx="181553" cy="160193"/>
          </a:xfrm>
          <a:custGeom>
            <a:avLst/>
            <a:gdLst/>
            <a:ahLst/>
            <a:cxnLst/>
            <a:rect l="l" t="t" r="r" b="b"/>
            <a:pathLst>
              <a:path w="399414" h="352425">
                <a:moveTo>
                  <a:pt x="4420" y="0"/>
                </a:moveTo>
                <a:lnTo>
                  <a:pt x="3258" y="6673"/>
                </a:lnTo>
                <a:lnTo>
                  <a:pt x="2357" y="13356"/>
                </a:lnTo>
                <a:lnTo>
                  <a:pt x="1623" y="20009"/>
                </a:lnTo>
                <a:lnTo>
                  <a:pt x="1487" y="21056"/>
                </a:lnTo>
                <a:lnTo>
                  <a:pt x="1424" y="22072"/>
                </a:lnTo>
                <a:lnTo>
                  <a:pt x="639" y="29720"/>
                </a:lnTo>
                <a:lnTo>
                  <a:pt x="209" y="36341"/>
                </a:lnTo>
                <a:lnTo>
                  <a:pt x="0" y="42930"/>
                </a:lnTo>
                <a:lnTo>
                  <a:pt x="0" y="43789"/>
                </a:lnTo>
                <a:lnTo>
                  <a:pt x="2441" y="90688"/>
                </a:lnTo>
                <a:lnTo>
                  <a:pt x="12080" y="136231"/>
                </a:lnTo>
                <a:lnTo>
                  <a:pt x="28519" y="179599"/>
                </a:lnTo>
                <a:lnTo>
                  <a:pt x="51362" y="219971"/>
                </a:lnTo>
                <a:lnTo>
                  <a:pt x="80214" y="256527"/>
                </a:lnTo>
                <a:lnTo>
                  <a:pt x="114677" y="288446"/>
                </a:lnTo>
                <a:lnTo>
                  <a:pt x="154356" y="314909"/>
                </a:lnTo>
                <a:lnTo>
                  <a:pt x="198855" y="335096"/>
                </a:lnTo>
                <a:lnTo>
                  <a:pt x="252846" y="348822"/>
                </a:lnTo>
                <a:lnTo>
                  <a:pt x="306695" y="352098"/>
                </a:lnTo>
                <a:lnTo>
                  <a:pt x="306926" y="352182"/>
                </a:lnTo>
                <a:lnTo>
                  <a:pt x="307680" y="352182"/>
                </a:lnTo>
                <a:lnTo>
                  <a:pt x="308319" y="352098"/>
                </a:lnTo>
                <a:lnTo>
                  <a:pt x="309052" y="352098"/>
                </a:lnTo>
                <a:lnTo>
                  <a:pt x="312352" y="351952"/>
                </a:lnTo>
                <a:lnTo>
                  <a:pt x="318900" y="351438"/>
                </a:lnTo>
                <a:lnTo>
                  <a:pt x="322504" y="351208"/>
                </a:lnTo>
                <a:lnTo>
                  <a:pt x="326055" y="350873"/>
                </a:lnTo>
                <a:lnTo>
                  <a:pt x="335829" y="349752"/>
                </a:lnTo>
                <a:lnTo>
                  <a:pt x="343005" y="348715"/>
                </a:lnTo>
                <a:lnTo>
                  <a:pt x="353659" y="346766"/>
                </a:lnTo>
                <a:lnTo>
                  <a:pt x="356132" y="346347"/>
                </a:lnTo>
                <a:lnTo>
                  <a:pt x="365141" y="344398"/>
                </a:lnTo>
                <a:lnTo>
                  <a:pt x="371647" y="342817"/>
                </a:lnTo>
                <a:lnTo>
                  <a:pt x="377501" y="341095"/>
                </a:lnTo>
                <a:lnTo>
                  <a:pt x="345089" y="341095"/>
                </a:lnTo>
                <a:lnTo>
                  <a:pt x="317486" y="335861"/>
                </a:lnTo>
                <a:lnTo>
                  <a:pt x="296278" y="325127"/>
                </a:lnTo>
                <a:lnTo>
                  <a:pt x="282496" y="308790"/>
                </a:lnTo>
                <a:lnTo>
                  <a:pt x="277612" y="291932"/>
                </a:lnTo>
                <a:lnTo>
                  <a:pt x="278613" y="272909"/>
                </a:lnTo>
                <a:lnTo>
                  <a:pt x="285119" y="252163"/>
                </a:lnTo>
                <a:lnTo>
                  <a:pt x="296754" y="230137"/>
                </a:lnTo>
                <a:lnTo>
                  <a:pt x="299959" y="225098"/>
                </a:lnTo>
                <a:lnTo>
                  <a:pt x="301719" y="222573"/>
                </a:lnTo>
                <a:lnTo>
                  <a:pt x="302840" y="220907"/>
                </a:lnTo>
                <a:lnTo>
                  <a:pt x="303992" y="219262"/>
                </a:lnTo>
                <a:lnTo>
                  <a:pt x="308916" y="212621"/>
                </a:lnTo>
                <a:lnTo>
                  <a:pt x="312258" y="208409"/>
                </a:lnTo>
                <a:lnTo>
                  <a:pt x="313588" y="206660"/>
                </a:lnTo>
                <a:lnTo>
                  <a:pt x="315097" y="204910"/>
                </a:lnTo>
                <a:lnTo>
                  <a:pt x="317098" y="202469"/>
                </a:lnTo>
                <a:lnTo>
                  <a:pt x="319204" y="200018"/>
                </a:lnTo>
                <a:lnTo>
                  <a:pt x="321330" y="197598"/>
                </a:lnTo>
                <a:lnTo>
                  <a:pt x="322985" y="195807"/>
                </a:lnTo>
                <a:lnTo>
                  <a:pt x="324515" y="193984"/>
                </a:lnTo>
                <a:lnTo>
                  <a:pt x="326233" y="192161"/>
                </a:lnTo>
                <a:lnTo>
                  <a:pt x="328412" y="189783"/>
                </a:lnTo>
                <a:lnTo>
                  <a:pt x="330727" y="187426"/>
                </a:lnTo>
                <a:lnTo>
                  <a:pt x="333011" y="185016"/>
                </a:lnTo>
                <a:lnTo>
                  <a:pt x="334876" y="183152"/>
                </a:lnTo>
                <a:lnTo>
                  <a:pt x="336678" y="181287"/>
                </a:lnTo>
                <a:lnTo>
                  <a:pt x="340962" y="177076"/>
                </a:lnTo>
                <a:lnTo>
                  <a:pt x="345938" y="172403"/>
                </a:lnTo>
                <a:lnTo>
                  <a:pt x="348002" y="170518"/>
                </a:lnTo>
                <a:lnTo>
                  <a:pt x="352077" y="166715"/>
                </a:lnTo>
                <a:lnTo>
                  <a:pt x="354686" y="164410"/>
                </a:lnTo>
                <a:lnTo>
                  <a:pt x="358306" y="161367"/>
                </a:lnTo>
                <a:lnTo>
                  <a:pt x="264382" y="161367"/>
                </a:lnTo>
                <a:lnTo>
                  <a:pt x="216762" y="156813"/>
                </a:lnTo>
                <a:lnTo>
                  <a:pt x="169145" y="144066"/>
                </a:lnTo>
                <a:lnTo>
                  <a:pt x="147334" y="135161"/>
                </a:lnTo>
                <a:lnTo>
                  <a:pt x="142431" y="132982"/>
                </a:lnTo>
                <a:lnTo>
                  <a:pt x="137591" y="130656"/>
                </a:lnTo>
                <a:lnTo>
                  <a:pt x="131390" y="127472"/>
                </a:lnTo>
                <a:lnTo>
                  <a:pt x="130635" y="127105"/>
                </a:lnTo>
                <a:lnTo>
                  <a:pt x="125135" y="124214"/>
                </a:lnTo>
                <a:lnTo>
                  <a:pt x="119814" y="121123"/>
                </a:lnTo>
                <a:lnTo>
                  <a:pt x="112491" y="116692"/>
                </a:lnTo>
                <a:lnTo>
                  <a:pt x="111527" y="116032"/>
                </a:lnTo>
                <a:lnTo>
                  <a:pt x="107054" y="113235"/>
                </a:lnTo>
                <a:lnTo>
                  <a:pt x="69980" y="84683"/>
                </a:lnTo>
                <a:lnTo>
                  <a:pt x="22794" y="30647"/>
                </a:lnTo>
                <a:lnTo>
                  <a:pt x="4420" y="0"/>
                </a:lnTo>
                <a:close/>
              </a:path>
              <a:path w="399414" h="352425">
                <a:moveTo>
                  <a:pt x="378058" y="340931"/>
                </a:moveTo>
                <a:lnTo>
                  <a:pt x="345089" y="341095"/>
                </a:lnTo>
                <a:lnTo>
                  <a:pt x="377501" y="341095"/>
                </a:lnTo>
                <a:lnTo>
                  <a:pt x="378058" y="340931"/>
                </a:lnTo>
                <a:close/>
              </a:path>
              <a:path w="399414" h="352425">
                <a:moveTo>
                  <a:pt x="398926" y="129871"/>
                </a:moveTo>
                <a:lnTo>
                  <a:pt x="356298" y="147495"/>
                </a:lnTo>
                <a:lnTo>
                  <a:pt x="311172" y="158128"/>
                </a:lnTo>
                <a:lnTo>
                  <a:pt x="264382" y="161367"/>
                </a:lnTo>
                <a:lnTo>
                  <a:pt x="358306" y="161367"/>
                </a:lnTo>
                <a:lnTo>
                  <a:pt x="360207" y="159769"/>
                </a:lnTo>
                <a:lnTo>
                  <a:pt x="362365" y="157915"/>
                </a:lnTo>
                <a:lnTo>
                  <a:pt x="364491" y="156050"/>
                </a:lnTo>
                <a:lnTo>
                  <a:pt x="366712" y="154217"/>
                </a:lnTo>
                <a:lnTo>
                  <a:pt x="369761" y="151745"/>
                </a:lnTo>
                <a:lnTo>
                  <a:pt x="378194" y="145155"/>
                </a:lnTo>
                <a:lnTo>
                  <a:pt x="380205" y="143531"/>
                </a:lnTo>
                <a:lnTo>
                  <a:pt x="382322" y="141908"/>
                </a:lnTo>
                <a:lnTo>
                  <a:pt x="387706" y="137832"/>
                </a:lnTo>
                <a:lnTo>
                  <a:pt x="393248" y="133820"/>
                </a:lnTo>
                <a:lnTo>
                  <a:pt x="398926" y="129871"/>
                </a:lnTo>
                <a:close/>
              </a:path>
            </a:pathLst>
          </a:custGeom>
          <a:solidFill>
            <a:srgbClr val="DC2A34"/>
          </a:solidFill>
        </p:spPr>
        <p:txBody>
          <a:bodyPr wrap="square" lIns="0" tIns="0" rIns="0" bIns="0" rtlCol="0"/>
          <a:lstStyle/>
          <a:p>
            <a:pPr defTabSz="415664"/>
            <a:endParaRPr sz="818">
              <a:solidFill>
                <a:prstClr val="black"/>
              </a:solidFill>
              <a:latin typeface="Calibri"/>
            </a:endParaRPr>
          </a:p>
        </p:txBody>
      </p:sp>
      <p:sp>
        <p:nvSpPr>
          <p:cNvPr id="24" name="object 24"/>
          <p:cNvSpPr txBox="1"/>
          <p:nvPr/>
        </p:nvSpPr>
        <p:spPr>
          <a:xfrm>
            <a:off x="8230880" y="1211995"/>
            <a:ext cx="543214" cy="91738"/>
          </a:xfrm>
          <a:prstGeom prst="rect">
            <a:avLst/>
          </a:prstGeom>
        </p:spPr>
        <p:txBody>
          <a:bodyPr vert="horz" wrap="square" lIns="0" tIns="7793" rIns="0" bIns="0" rtlCol="0">
            <a:spAutoFit/>
          </a:bodyPr>
          <a:lstStyle/>
          <a:p>
            <a:pPr marL="5773" defTabSz="415664">
              <a:spcBef>
                <a:spcPts val="62"/>
              </a:spcBef>
            </a:pPr>
            <a:r>
              <a:rPr sz="545" i="1" dirty="0">
                <a:solidFill>
                  <a:srgbClr val="BCBEC0"/>
                </a:solidFill>
                <a:latin typeface="Arial"/>
                <a:cs typeface="Arial"/>
              </a:rPr>
              <a:t>Copyright</a:t>
            </a:r>
            <a:r>
              <a:rPr sz="545" i="1" spc="41" dirty="0">
                <a:solidFill>
                  <a:srgbClr val="BCBEC0"/>
                </a:solidFill>
                <a:latin typeface="Arial"/>
                <a:cs typeface="Arial"/>
              </a:rPr>
              <a:t> </a:t>
            </a:r>
            <a:r>
              <a:rPr sz="545" i="1" dirty="0">
                <a:solidFill>
                  <a:srgbClr val="BCBEC0"/>
                </a:solidFill>
                <a:latin typeface="Arial"/>
                <a:cs typeface="Arial"/>
              </a:rPr>
              <a:t>MDEC</a:t>
            </a:r>
            <a:endParaRPr sz="545">
              <a:solidFill>
                <a:prstClr val="black"/>
              </a:solidFill>
              <a:latin typeface="Arial"/>
              <a:cs typeface="Arial"/>
            </a:endParaRPr>
          </a:p>
        </p:txBody>
      </p:sp>
    </p:spTree>
    <p:extLst>
      <p:ext uri="{BB962C8B-B14F-4D97-AF65-F5344CB8AC3E}">
        <p14:creationId xmlns:p14="http://schemas.microsoft.com/office/powerpoint/2010/main" val="3363045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82932" y="1381224"/>
            <a:ext cx="3574046" cy="375744"/>
          </a:xfrm>
          <a:prstGeom prst="rect">
            <a:avLst/>
          </a:prstGeom>
        </p:spPr>
        <p:txBody>
          <a:bodyPr vert="horz" wrap="square" lIns="0" tIns="6350" rIns="0" bIns="0" rtlCol="0" anchor="ctr">
            <a:spAutoFit/>
            <a:scene3d>
              <a:camera prst="orthographicFront"/>
              <a:lightRig rig="soft" dir="t"/>
            </a:scene3d>
            <a:sp3d prstMaterial="softEdge">
              <a:bevelT w="25400" h="25400"/>
            </a:sp3d>
          </a:bodyPr>
          <a:lstStyle/>
          <a:p>
            <a:pPr marL="5773">
              <a:spcBef>
                <a:spcPts val="50"/>
              </a:spcBef>
            </a:pPr>
            <a:r>
              <a:rPr sz="2400" spc="73" dirty="0"/>
              <a:t>What </a:t>
            </a:r>
            <a:r>
              <a:rPr sz="2400" spc="11" dirty="0"/>
              <a:t>is </a:t>
            </a:r>
            <a:r>
              <a:rPr sz="2400" spc="66" dirty="0"/>
              <a:t>Google</a:t>
            </a:r>
            <a:r>
              <a:rPr sz="2400" spc="-73" dirty="0"/>
              <a:t> </a:t>
            </a:r>
            <a:r>
              <a:rPr sz="2400" spc="39" dirty="0"/>
              <a:t>Ads?</a:t>
            </a:r>
            <a:endParaRPr sz="2400" dirty="0"/>
          </a:p>
        </p:txBody>
      </p:sp>
      <p:sp>
        <p:nvSpPr>
          <p:cNvPr id="4" name="object 4"/>
          <p:cNvSpPr txBox="1"/>
          <p:nvPr/>
        </p:nvSpPr>
        <p:spPr>
          <a:xfrm>
            <a:off x="564034" y="1924526"/>
            <a:ext cx="7744979" cy="469534"/>
          </a:xfrm>
          <a:prstGeom prst="rect">
            <a:avLst/>
          </a:prstGeom>
        </p:spPr>
        <p:txBody>
          <a:bodyPr vert="horz" wrap="square" lIns="0" tIns="7793" rIns="0" bIns="0" rtlCol="0">
            <a:spAutoFit/>
          </a:bodyPr>
          <a:lstStyle/>
          <a:p>
            <a:pPr marL="5773" defTabSz="415664">
              <a:spcBef>
                <a:spcPts val="62"/>
              </a:spcBef>
            </a:pPr>
            <a:r>
              <a:rPr sz="1500" spc="64" dirty="0">
                <a:solidFill>
                  <a:srgbClr val="14296B"/>
                </a:solidFill>
                <a:latin typeface="Arial"/>
                <a:cs typeface="Arial"/>
              </a:rPr>
              <a:t>Google</a:t>
            </a:r>
            <a:r>
              <a:rPr sz="1500" spc="137" dirty="0">
                <a:solidFill>
                  <a:srgbClr val="14296B"/>
                </a:solidFill>
                <a:latin typeface="Arial"/>
                <a:cs typeface="Arial"/>
              </a:rPr>
              <a:t> </a:t>
            </a:r>
            <a:r>
              <a:rPr sz="1500" spc="59" dirty="0">
                <a:solidFill>
                  <a:srgbClr val="14296B"/>
                </a:solidFill>
                <a:latin typeface="Arial"/>
                <a:cs typeface="Arial"/>
              </a:rPr>
              <a:t>Ads</a:t>
            </a:r>
            <a:r>
              <a:rPr sz="1500" spc="139" dirty="0">
                <a:solidFill>
                  <a:srgbClr val="14296B"/>
                </a:solidFill>
                <a:latin typeface="Arial"/>
                <a:cs typeface="Arial"/>
              </a:rPr>
              <a:t> </a:t>
            </a:r>
            <a:r>
              <a:rPr sz="1500" spc="36" dirty="0">
                <a:solidFill>
                  <a:srgbClr val="14296B"/>
                </a:solidFill>
                <a:latin typeface="Arial"/>
                <a:cs typeface="Arial"/>
              </a:rPr>
              <a:t>is</a:t>
            </a:r>
            <a:r>
              <a:rPr sz="1500" spc="139" dirty="0">
                <a:solidFill>
                  <a:srgbClr val="14296B"/>
                </a:solidFill>
                <a:latin typeface="Arial"/>
                <a:cs typeface="Arial"/>
              </a:rPr>
              <a:t> </a:t>
            </a:r>
            <a:r>
              <a:rPr sz="1500" spc="27" dirty="0">
                <a:solidFill>
                  <a:srgbClr val="14296B"/>
                </a:solidFill>
                <a:latin typeface="Arial"/>
                <a:cs typeface="Arial"/>
              </a:rPr>
              <a:t>an</a:t>
            </a:r>
            <a:r>
              <a:rPr sz="1500" spc="139" dirty="0">
                <a:solidFill>
                  <a:srgbClr val="14296B"/>
                </a:solidFill>
                <a:latin typeface="Arial"/>
                <a:cs typeface="Arial"/>
              </a:rPr>
              <a:t> </a:t>
            </a:r>
            <a:r>
              <a:rPr sz="1500" b="1" spc="48" dirty="0">
                <a:solidFill>
                  <a:srgbClr val="14296B"/>
                </a:solidFill>
                <a:latin typeface="Arial"/>
                <a:cs typeface="Arial"/>
              </a:rPr>
              <a:t>online</a:t>
            </a:r>
            <a:r>
              <a:rPr sz="1500" b="1" spc="139" dirty="0">
                <a:solidFill>
                  <a:srgbClr val="14296B"/>
                </a:solidFill>
                <a:latin typeface="Arial"/>
                <a:cs typeface="Arial"/>
              </a:rPr>
              <a:t> </a:t>
            </a:r>
            <a:r>
              <a:rPr sz="1500" b="1" spc="59" dirty="0">
                <a:solidFill>
                  <a:srgbClr val="14296B"/>
                </a:solidFill>
                <a:latin typeface="Arial"/>
                <a:cs typeface="Arial"/>
              </a:rPr>
              <a:t>advertising</a:t>
            </a:r>
            <a:r>
              <a:rPr sz="1500" b="1" spc="139" dirty="0">
                <a:solidFill>
                  <a:srgbClr val="14296B"/>
                </a:solidFill>
                <a:latin typeface="Arial"/>
                <a:cs typeface="Arial"/>
              </a:rPr>
              <a:t> </a:t>
            </a:r>
            <a:r>
              <a:rPr sz="1500" spc="77" dirty="0">
                <a:solidFill>
                  <a:srgbClr val="14296B"/>
                </a:solidFill>
                <a:latin typeface="Arial"/>
                <a:cs typeface="Arial"/>
              </a:rPr>
              <a:t>tool</a:t>
            </a:r>
            <a:r>
              <a:rPr sz="1500" spc="139" dirty="0">
                <a:solidFill>
                  <a:srgbClr val="14296B"/>
                </a:solidFill>
                <a:latin typeface="Arial"/>
                <a:cs typeface="Arial"/>
              </a:rPr>
              <a:t> </a:t>
            </a:r>
            <a:r>
              <a:rPr sz="1500" spc="73" dirty="0">
                <a:solidFill>
                  <a:srgbClr val="14296B"/>
                </a:solidFill>
                <a:latin typeface="Arial"/>
                <a:cs typeface="Arial"/>
              </a:rPr>
              <a:t>that</a:t>
            </a:r>
            <a:r>
              <a:rPr sz="1500" spc="139" dirty="0">
                <a:solidFill>
                  <a:srgbClr val="14296B"/>
                </a:solidFill>
                <a:latin typeface="Arial"/>
                <a:cs typeface="Arial"/>
              </a:rPr>
              <a:t> </a:t>
            </a:r>
            <a:r>
              <a:rPr sz="1500" spc="62" dirty="0">
                <a:solidFill>
                  <a:srgbClr val="14296B"/>
                </a:solidFill>
                <a:latin typeface="Arial"/>
                <a:cs typeface="Arial"/>
              </a:rPr>
              <a:t>helps</a:t>
            </a:r>
            <a:r>
              <a:rPr sz="1500" spc="139" dirty="0">
                <a:solidFill>
                  <a:srgbClr val="14296B"/>
                </a:solidFill>
                <a:latin typeface="Arial"/>
                <a:cs typeface="Arial"/>
              </a:rPr>
              <a:t> </a:t>
            </a:r>
            <a:r>
              <a:rPr sz="1500" spc="64" dirty="0">
                <a:solidFill>
                  <a:srgbClr val="14296B"/>
                </a:solidFill>
                <a:latin typeface="Arial"/>
                <a:cs typeface="Arial"/>
              </a:rPr>
              <a:t>businesses</a:t>
            </a:r>
            <a:r>
              <a:rPr sz="1500" spc="139" dirty="0">
                <a:solidFill>
                  <a:srgbClr val="14296B"/>
                </a:solidFill>
                <a:latin typeface="Arial"/>
                <a:cs typeface="Arial"/>
              </a:rPr>
              <a:t> </a:t>
            </a:r>
            <a:r>
              <a:rPr sz="1500" spc="82" dirty="0">
                <a:solidFill>
                  <a:srgbClr val="14296B"/>
                </a:solidFill>
                <a:latin typeface="Arial"/>
                <a:cs typeface="Arial"/>
              </a:rPr>
              <a:t>connect</a:t>
            </a:r>
            <a:r>
              <a:rPr sz="1500" spc="139" dirty="0">
                <a:solidFill>
                  <a:srgbClr val="14296B"/>
                </a:solidFill>
                <a:latin typeface="Arial"/>
                <a:cs typeface="Arial"/>
              </a:rPr>
              <a:t> </a:t>
            </a:r>
            <a:r>
              <a:rPr sz="1500" spc="77" dirty="0">
                <a:solidFill>
                  <a:srgbClr val="14296B"/>
                </a:solidFill>
                <a:latin typeface="Arial"/>
                <a:cs typeface="Arial"/>
              </a:rPr>
              <a:t>with</a:t>
            </a:r>
            <a:r>
              <a:rPr sz="1500" spc="139" dirty="0">
                <a:solidFill>
                  <a:srgbClr val="14296B"/>
                </a:solidFill>
                <a:latin typeface="Arial"/>
                <a:cs typeface="Arial"/>
              </a:rPr>
              <a:t> </a:t>
            </a:r>
            <a:r>
              <a:rPr sz="1500" spc="62" dirty="0">
                <a:solidFill>
                  <a:srgbClr val="14296B"/>
                </a:solidFill>
                <a:latin typeface="Arial"/>
                <a:cs typeface="Arial"/>
              </a:rPr>
              <a:t>their</a:t>
            </a:r>
            <a:r>
              <a:rPr sz="1500" spc="139" dirty="0">
                <a:solidFill>
                  <a:srgbClr val="14296B"/>
                </a:solidFill>
                <a:latin typeface="Arial"/>
                <a:cs typeface="Arial"/>
              </a:rPr>
              <a:t> </a:t>
            </a:r>
            <a:r>
              <a:rPr sz="1500" spc="82" dirty="0">
                <a:solidFill>
                  <a:srgbClr val="14296B"/>
                </a:solidFill>
                <a:latin typeface="Arial"/>
                <a:cs typeface="Arial"/>
              </a:rPr>
              <a:t>customers.</a:t>
            </a:r>
            <a:endParaRPr sz="1500" dirty="0">
              <a:solidFill>
                <a:prstClr val="black"/>
              </a:solidFill>
              <a:latin typeface="Arial"/>
              <a:cs typeface="Arial"/>
            </a:endParaRPr>
          </a:p>
        </p:txBody>
      </p:sp>
      <p:sp>
        <p:nvSpPr>
          <p:cNvPr id="5" name="object 5"/>
          <p:cNvSpPr/>
          <p:nvPr/>
        </p:nvSpPr>
        <p:spPr>
          <a:xfrm>
            <a:off x="1405187" y="4703252"/>
            <a:ext cx="0" cy="558800"/>
          </a:xfrm>
          <a:custGeom>
            <a:avLst/>
            <a:gdLst/>
            <a:ahLst/>
            <a:cxnLst/>
            <a:rect l="l" t="t" r="r" b="b"/>
            <a:pathLst>
              <a:path h="1229359">
                <a:moveTo>
                  <a:pt x="0" y="0"/>
                </a:moveTo>
                <a:lnTo>
                  <a:pt x="0" y="1228763"/>
                </a:lnTo>
              </a:path>
            </a:pathLst>
          </a:custGeom>
          <a:ln w="104760">
            <a:solidFill>
              <a:srgbClr val="DCDDDE"/>
            </a:solidFill>
            <a:prstDash val="dot"/>
          </a:ln>
        </p:spPr>
        <p:txBody>
          <a:bodyPr wrap="square" lIns="0" tIns="0" rIns="0" bIns="0" rtlCol="0"/>
          <a:lstStyle/>
          <a:p>
            <a:pPr defTabSz="415664"/>
            <a:endParaRPr sz="818">
              <a:solidFill>
                <a:prstClr val="black"/>
              </a:solidFill>
              <a:latin typeface="Calibri"/>
            </a:endParaRPr>
          </a:p>
        </p:txBody>
      </p:sp>
      <p:sp>
        <p:nvSpPr>
          <p:cNvPr id="6" name="object 6"/>
          <p:cNvSpPr/>
          <p:nvPr/>
        </p:nvSpPr>
        <p:spPr>
          <a:xfrm>
            <a:off x="1501109" y="5312561"/>
            <a:ext cx="6378864" cy="0"/>
          </a:xfrm>
          <a:custGeom>
            <a:avLst/>
            <a:gdLst/>
            <a:ahLst/>
            <a:cxnLst/>
            <a:rect l="l" t="t" r="r" b="b"/>
            <a:pathLst>
              <a:path w="14033500">
                <a:moveTo>
                  <a:pt x="0" y="0"/>
                </a:moveTo>
                <a:lnTo>
                  <a:pt x="14033144" y="0"/>
                </a:lnTo>
              </a:path>
            </a:pathLst>
          </a:custGeom>
          <a:ln w="104760">
            <a:solidFill>
              <a:srgbClr val="DCDDDE"/>
            </a:solidFill>
            <a:prstDash val="dot"/>
          </a:ln>
        </p:spPr>
        <p:txBody>
          <a:bodyPr wrap="square" lIns="0" tIns="0" rIns="0" bIns="0" rtlCol="0"/>
          <a:lstStyle/>
          <a:p>
            <a:pPr defTabSz="415664"/>
            <a:endParaRPr sz="818">
              <a:solidFill>
                <a:prstClr val="black"/>
              </a:solidFill>
              <a:latin typeface="Calibri"/>
            </a:endParaRPr>
          </a:p>
        </p:txBody>
      </p:sp>
      <p:sp>
        <p:nvSpPr>
          <p:cNvPr id="7" name="object 7"/>
          <p:cNvSpPr/>
          <p:nvPr/>
        </p:nvSpPr>
        <p:spPr>
          <a:xfrm>
            <a:off x="7927753" y="4652482"/>
            <a:ext cx="0" cy="558800"/>
          </a:xfrm>
          <a:custGeom>
            <a:avLst/>
            <a:gdLst/>
            <a:ahLst/>
            <a:cxnLst/>
            <a:rect l="l" t="t" r="r" b="b"/>
            <a:pathLst>
              <a:path h="1229359">
                <a:moveTo>
                  <a:pt x="0" y="1228763"/>
                </a:moveTo>
                <a:lnTo>
                  <a:pt x="0" y="0"/>
                </a:lnTo>
              </a:path>
            </a:pathLst>
          </a:custGeom>
          <a:ln w="104760">
            <a:solidFill>
              <a:srgbClr val="DCDDDE"/>
            </a:solidFill>
            <a:prstDash val="dot"/>
          </a:ln>
        </p:spPr>
        <p:txBody>
          <a:bodyPr wrap="square" lIns="0" tIns="0" rIns="0" bIns="0" rtlCol="0"/>
          <a:lstStyle/>
          <a:p>
            <a:pPr defTabSz="415664"/>
            <a:endParaRPr sz="818">
              <a:solidFill>
                <a:prstClr val="black"/>
              </a:solidFill>
              <a:latin typeface="Calibri"/>
            </a:endParaRPr>
          </a:p>
        </p:txBody>
      </p:sp>
      <p:sp>
        <p:nvSpPr>
          <p:cNvPr id="8" name="object 8"/>
          <p:cNvSpPr/>
          <p:nvPr/>
        </p:nvSpPr>
        <p:spPr>
          <a:xfrm>
            <a:off x="1453148" y="4601701"/>
            <a:ext cx="6378864" cy="0"/>
          </a:xfrm>
          <a:custGeom>
            <a:avLst/>
            <a:gdLst/>
            <a:ahLst/>
            <a:cxnLst/>
            <a:rect l="l" t="t" r="r" b="b"/>
            <a:pathLst>
              <a:path w="14033500">
                <a:moveTo>
                  <a:pt x="14033144" y="0"/>
                </a:moveTo>
                <a:lnTo>
                  <a:pt x="0" y="0"/>
                </a:lnTo>
              </a:path>
            </a:pathLst>
          </a:custGeom>
          <a:ln w="104760">
            <a:solidFill>
              <a:srgbClr val="DCDDDE"/>
            </a:solidFill>
            <a:prstDash val="dot"/>
          </a:ln>
        </p:spPr>
        <p:txBody>
          <a:bodyPr wrap="square" lIns="0" tIns="0" rIns="0" bIns="0" rtlCol="0"/>
          <a:lstStyle/>
          <a:p>
            <a:pPr defTabSz="415664"/>
            <a:endParaRPr sz="818">
              <a:solidFill>
                <a:prstClr val="black"/>
              </a:solidFill>
              <a:latin typeface="Calibri"/>
            </a:endParaRPr>
          </a:p>
        </p:txBody>
      </p:sp>
      <p:sp>
        <p:nvSpPr>
          <p:cNvPr id="9" name="object 9"/>
          <p:cNvSpPr/>
          <p:nvPr/>
        </p:nvSpPr>
        <p:spPr>
          <a:xfrm>
            <a:off x="1405187" y="5288752"/>
            <a:ext cx="0" cy="47625"/>
          </a:xfrm>
          <a:custGeom>
            <a:avLst/>
            <a:gdLst/>
            <a:ahLst/>
            <a:cxnLst/>
            <a:rect l="l" t="t" r="r" b="b"/>
            <a:pathLst>
              <a:path h="104775">
                <a:moveTo>
                  <a:pt x="0" y="0"/>
                </a:moveTo>
                <a:lnTo>
                  <a:pt x="0" y="104760"/>
                </a:lnTo>
              </a:path>
            </a:pathLst>
          </a:custGeom>
          <a:ln w="3175">
            <a:solidFill>
              <a:srgbClr val="DCDDDE"/>
            </a:solidFill>
          </a:ln>
        </p:spPr>
        <p:txBody>
          <a:bodyPr wrap="square" lIns="0" tIns="0" rIns="0" bIns="0" rtlCol="0"/>
          <a:lstStyle/>
          <a:p>
            <a:pPr defTabSz="415664"/>
            <a:endParaRPr sz="818">
              <a:solidFill>
                <a:prstClr val="black"/>
              </a:solidFill>
              <a:latin typeface="Calibri"/>
            </a:endParaRPr>
          </a:p>
        </p:txBody>
      </p:sp>
      <p:sp>
        <p:nvSpPr>
          <p:cNvPr id="10" name="object 10"/>
          <p:cNvSpPr/>
          <p:nvPr/>
        </p:nvSpPr>
        <p:spPr>
          <a:xfrm>
            <a:off x="7927743" y="5288752"/>
            <a:ext cx="0" cy="47625"/>
          </a:xfrm>
          <a:custGeom>
            <a:avLst/>
            <a:gdLst/>
            <a:ahLst/>
            <a:cxnLst/>
            <a:rect l="l" t="t" r="r" b="b"/>
            <a:pathLst>
              <a:path h="104775">
                <a:moveTo>
                  <a:pt x="0" y="0"/>
                </a:moveTo>
                <a:lnTo>
                  <a:pt x="0" y="104760"/>
                </a:lnTo>
              </a:path>
            </a:pathLst>
          </a:custGeom>
          <a:ln w="3175">
            <a:solidFill>
              <a:srgbClr val="DCDDDE"/>
            </a:solidFill>
          </a:ln>
        </p:spPr>
        <p:txBody>
          <a:bodyPr wrap="square" lIns="0" tIns="0" rIns="0" bIns="0" rtlCol="0"/>
          <a:lstStyle/>
          <a:p>
            <a:pPr defTabSz="415664"/>
            <a:endParaRPr sz="818">
              <a:solidFill>
                <a:prstClr val="black"/>
              </a:solidFill>
              <a:latin typeface="Calibri"/>
            </a:endParaRPr>
          </a:p>
        </p:txBody>
      </p:sp>
      <p:sp>
        <p:nvSpPr>
          <p:cNvPr id="11" name="object 11"/>
          <p:cNvSpPr/>
          <p:nvPr/>
        </p:nvSpPr>
        <p:spPr>
          <a:xfrm>
            <a:off x="7927743" y="4577892"/>
            <a:ext cx="0" cy="47625"/>
          </a:xfrm>
          <a:custGeom>
            <a:avLst/>
            <a:gdLst/>
            <a:ahLst/>
            <a:cxnLst/>
            <a:rect l="l" t="t" r="r" b="b"/>
            <a:pathLst>
              <a:path h="104775">
                <a:moveTo>
                  <a:pt x="0" y="0"/>
                </a:moveTo>
                <a:lnTo>
                  <a:pt x="0" y="104760"/>
                </a:lnTo>
              </a:path>
            </a:pathLst>
          </a:custGeom>
          <a:ln w="3175">
            <a:solidFill>
              <a:srgbClr val="DCDDDE"/>
            </a:solidFill>
          </a:ln>
        </p:spPr>
        <p:txBody>
          <a:bodyPr wrap="square" lIns="0" tIns="0" rIns="0" bIns="0" rtlCol="0"/>
          <a:lstStyle/>
          <a:p>
            <a:pPr defTabSz="415664"/>
            <a:endParaRPr sz="818">
              <a:solidFill>
                <a:prstClr val="black"/>
              </a:solidFill>
              <a:latin typeface="Calibri"/>
            </a:endParaRPr>
          </a:p>
        </p:txBody>
      </p:sp>
      <p:sp>
        <p:nvSpPr>
          <p:cNvPr id="12" name="object 12"/>
          <p:cNvSpPr/>
          <p:nvPr/>
        </p:nvSpPr>
        <p:spPr>
          <a:xfrm>
            <a:off x="1405187" y="4577892"/>
            <a:ext cx="0" cy="47625"/>
          </a:xfrm>
          <a:custGeom>
            <a:avLst/>
            <a:gdLst/>
            <a:ahLst/>
            <a:cxnLst/>
            <a:rect l="l" t="t" r="r" b="b"/>
            <a:pathLst>
              <a:path h="104775">
                <a:moveTo>
                  <a:pt x="0" y="0"/>
                </a:moveTo>
                <a:lnTo>
                  <a:pt x="0" y="104760"/>
                </a:lnTo>
              </a:path>
            </a:pathLst>
          </a:custGeom>
          <a:ln w="3175">
            <a:solidFill>
              <a:srgbClr val="DCDDDE"/>
            </a:solidFill>
          </a:ln>
        </p:spPr>
        <p:txBody>
          <a:bodyPr wrap="square" lIns="0" tIns="0" rIns="0" bIns="0" rtlCol="0"/>
          <a:lstStyle/>
          <a:p>
            <a:pPr defTabSz="415664"/>
            <a:endParaRPr sz="818">
              <a:solidFill>
                <a:prstClr val="black"/>
              </a:solidFill>
              <a:latin typeface="Calibri"/>
            </a:endParaRPr>
          </a:p>
        </p:txBody>
      </p:sp>
      <p:sp>
        <p:nvSpPr>
          <p:cNvPr id="13" name="object 13"/>
          <p:cNvSpPr/>
          <p:nvPr/>
        </p:nvSpPr>
        <p:spPr>
          <a:xfrm>
            <a:off x="1624354" y="4691504"/>
            <a:ext cx="147782" cy="205509"/>
          </a:xfrm>
          <a:custGeom>
            <a:avLst/>
            <a:gdLst/>
            <a:ahLst/>
            <a:cxnLst/>
            <a:rect l="l" t="t" r="r" b="b"/>
            <a:pathLst>
              <a:path w="325120" h="452120">
                <a:moveTo>
                  <a:pt x="162482" y="0"/>
                </a:moveTo>
                <a:lnTo>
                  <a:pt x="119339" y="5814"/>
                </a:lnTo>
                <a:lnTo>
                  <a:pt x="80539" y="22216"/>
                </a:lnTo>
                <a:lnTo>
                  <a:pt x="47644" y="47644"/>
                </a:lnTo>
                <a:lnTo>
                  <a:pt x="22216" y="80539"/>
                </a:lnTo>
                <a:lnTo>
                  <a:pt x="5814" y="119339"/>
                </a:lnTo>
                <a:lnTo>
                  <a:pt x="0" y="162482"/>
                </a:lnTo>
                <a:lnTo>
                  <a:pt x="4603" y="200867"/>
                </a:lnTo>
                <a:lnTo>
                  <a:pt x="17911" y="236564"/>
                </a:lnTo>
                <a:lnTo>
                  <a:pt x="39166" y="268175"/>
                </a:lnTo>
                <a:lnTo>
                  <a:pt x="67600" y="294292"/>
                </a:lnTo>
                <a:lnTo>
                  <a:pt x="67612" y="371364"/>
                </a:lnTo>
                <a:lnTo>
                  <a:pt x="73937" y="402617"/>
                </a:lnTo>
                <a:lnTo>
                  <a:pt x="91176" y="428167"/>
                </a:lnTo>
                <a:lnTo>
                  <a:pt x="116726" y="445409"/>
                </a:lnTo>
                <a:lnTo>
                  <a:pt x="147984" y="451736"/>
                </a:lnTo>
                <a:lnTo>
                  <a:pt x="176981" y="451736"/>
                </a:lnTo>
                <a:lnTo>
                  <a:pt x="208234" y="445409"/>
                </a:lnTo>
                <a:lnTo>
                  <a:pt x="222409" y="435844"/>
                </a:lnTo>
                <a:lnTo>
                  <a:pt x="147984" y="435844"/>
                </a:lnTo>
                <a:lnTo>
                  <a:pt x="131563" y="433721"/>
                </a:lnTo>
                <a:lnTo>
                  <a:pt x="116709" y="427719"/>
                </a:lnTo>
                <a:lnTo>
                  <a:pt x="103954" y="418386"/>
                </a:lnTo>
                <a:lnTo>
                  <a:pt x="93833" y="406270"/>
                </a:lnTo>
                <a:lnTo>
                  <a:pt x="248562" y="406270"/>
                </a:lnTo>
                <a:lnTo>
                  <a:pt x="251027" y="402617"/>
                </a:lnTo>
                <a:lnTo>
                  <a:pt x="253494" y="390430"/>
                </a:lnTo>
                <a:lnTo>
                  <a:pt x="86374" y="390430"/>
                </a:lnTo>
                <a:lnTo>
                  <a:pt x="84510" y="384396"/>
                </a:lnTo>
                <a:lnTo>
                  <a:pt x="83493" y="377995"/>
                </a:lnTo>
                <a:lnTo>
                  <a:pt x="83493" y="370075"/>
                </a:lnTo>
                <a:lnTo>
                  <a:pt x="257353" y="370075"/>
                </a:lnTo>
                <a:lnTo>
                  <a:pt x="257353" y="354194"/>
                </a:lnTo>
                <a:lnTo>
                  <a:pt x="83493" y="354194"/>
                </a:lnTo>
                <a:lnTo>
                  <a:pt x="83493" y="333891"/>
                </a:lnTo>
                <a:lnTo>
                  <a:pt x="257353" y="333891"/>
                </a:lnTo>
                <a:lnTo>
                  <a:pt x="257353" y="317999"/>
                </a:lnTo>
                <a:lnTo>
                  <a:pt x="83493" y="317999"/>
                </a:lnTo>
                <a:lnTo>
                  <a:pt x="83493" y="298136"/>
                </a:lnTo>
                <a:lnTo>
                  <a:pt x="257353" y="298136"/>
                </a:lnTo>
                <a:lnTo>
                  <a:pt x="257353" y="294292"/>
                </a:lnTo>
                <a:lnTo>
                  <a:pt x="270462" y="282255"/>
                </a:lnTo>
                <a:lnTo>
                  <a:pt x="77952" y="282255"/>
                </a:lnTo>
                <a:lnTo>
                  <a:pt x="51834" y="258640"/>
                </a:lnTo>
                <a:lnTo>
                  <a:pt x="32322" y="229935"/>
                </a:lnTo>
                <a:lnTo>
                  <a:pt x="20107" y="197446"/>
                </a:lnTo>
                <a:lnTo>
                  <a:pt x="15881" y="162482"/>
                </a:lnTo>
                <a:lnTo>
                  <a:pt x="23368" y="116196"/>
                </a:lnTo>
                <a:lnTo>
                  <a:pt x="44205" y="75959"/>
                </a:lnTo>
                <a:lnTo>
                  <a:pt x="75959" y="44205"/>
                </a:lnTo>
                <a:lnTo>
                  <a:pt x="116196" y="23368"/>
                </a:lnTo>
                <a:lnTo>
                  <a:pt x="162482" y="15881"/>
                </a:lnTo>
                <a:lnTo>
                  <a:pt x="229441" y="15881"/>
                </a:lnTo>
                <a:lnTo>
                  <a:pt x="205626" y="5814"/>
                </a:lnTo>
                <a:lnTo>
                  <a:pt x="162482" y="0"/>
                </a:lnTo>
                <a:close/>
              </a:path>
              <a:path w="325120" h="452120">
                <a:moveTo>
                  <a:pt x="248562" y="406270"/>
                </a:moveTo>
                <a:lnTo>
                  <a:pt x="231121" y="406270"/>
                </a:lnTo>
                <a:lnTo>
                  <a:pt x="221005" y="418386"/>
                </a:lnTo>
                <a:lnTo>
                  <a:pt x="208251" y="427719"/>
                </a:lnTo>
                <a:lnTo>
                  <a:pt x="193397" y="433721"/>
                </a:lnTo>
                <a:lnTo>
                  <a:pt x="176981" y="435844"/>
                </a:lnTo>
                <a:lnTo>
                  <a:pt x="222409" y="435844"/>
                </a:lnTo>
                <a:lnTo>
                  <a:pt x="233785" y="428167"/>
                </a:lnTo>
                <a:lnTo>
                  <a:pt x="248562" y="406270"/>
                </a:lnTo>
                <a:close/>
              </a:path>
              <a:path w="325120" h="452120">
                <a:moveTo>
                  <a:pt x="238455" y="390378"/>
                </a:moveTo>
                <a:lnTo>
                  <a:pt x="86510" y="390378"/>
                </a:lnTo>
                <a:lnTo>
                  <a:pt x="86374" y="390430"/>
                </a:lnTo>
                <a:lnTo>
                  <a:pt x="238591" y="390430"/>
                </a:lnTo>
                <a:lnTo>
                  <a:pt x="238455" y="390378"/>
                </a:lnTo>
                <a:close/>
              </a:path>
              <a:path w="325120" h="452120">
                <a:moveTo>
                  <a:pt x="257353" y="370075"/>
                </a:moveTo>
                <a:lnTo>
                  <a:pt x="241472" y="370075"/>
                </a:lnTo>
                <a:lnTo>
                  <a:pt x="241472" y="377995"/>
                </a:lnTo>
                <a:lnTo>
                  <a:pt x="240455" y="384396"/>
                </a:lnTo>
                <a:lnTo>
                  <a:pt x="238591" y="390430"/>
                </a:lnTo>
                <a:lnTo>
                  <a:pt x="253494" y="390430"/>
                </a:lnTo>
                <a:lnTo>
                  <a:pt x="257353" y="371364"/>
                </a:lnTo>
                <a:lnTo>
                  <a:pt x="257353" y="370075"/>
                </a:lnTo>
                <a:close/>
              </a:path>
              <a:path w="325120" h="452120">
                <a:moveTo>
                  <a:pt x="257353" y="333891"/>
                </a:moveTo>
                <a:lnTo>
                  <a:pt x="241472" y="333891"/>
                </a:lnTo>
                <a:lnTo>
                  <a:pt x="241472" y="354194"/>
                </a:lnTo>
                <a:lnTo>
                  <a:pt x="257353" y="354194"/>
                </a:lnTo>
                <a:lnTo>
                  <a:pt x="257353" y="333891"/>
                </a:lnTo>
                <a:close/>
              </a:path>
              <a:path w="325120" h="452120">
                <a:moveTo>
                  <a:pt x="257353" y="298136"/>
                </a:moveTo>
                <a:lnTo>
                  <a:pt x="241472" y="298136"/>
                </a:lnTo>
                <a:lnTo>
                  <a:pt x="241472" y="317999"/>
                </a:lnTo>
                <a:lnTo>
                  <a:pt x="257353" y="317999"/>
                </a:lnTo>
                <a:lnTo>
                  <a:pt x="257353" y="298136"/>
                </a:lnTo>
                <a:close/>
              </a:path>
              <a:path w="325120" h="452120">
                <a:moveTo>
                  <a:pt x="129093" y="171513"/>
                </a:moveTo>
                <a:lnTo>
                  <a:pt x="110836" y="171513"/>
                </a:lnTo>
                <a:lnTo>
                  <a:pt x="116629" y="177306"/>
                </a:lnTo>
                <a:lnTo>
                  <a:pt x="116629" y="282255"/>
                </a:lnTo>
                <a:lnTo>
                  <a:pt x="132511" y="282255"/>
                </a:lnTo>
                <a:lnTo>
                  <a:pt x="132511" y="184419"/>
                </a:lnTo>
                <a:lnTo>
                  <a:pt x="130246" y="173221"/>
                </a:lnTo>
                <a:lnTo>
                  <a:pt x="129093" y="171513"/>
                </a:lnTo>
                <a:close/>
              </a:path>
              <a:path w="325120" h="452120">
                <a:moveTo>
                  <a:pt x="166861" y="73960"/>
                </a:moveTo>
                <a:lnTo>
                  <a:pt x="158093" y="73960"/>
                </a:lnTo>
                <a:lnTo>
                  <a:pt x="154542" y="77512"/>
                </a:lnTo>
                <a:lnTo>
                  <a:pt x="154542" y="282255"/>
                </a:lnTo>
                <a:lnTo>
                  <a:pt x="170423" y="282255"/>
                </a:lnTo>
                <a:lnTo>
                  <a:pt x="170423" y="77512"/>
                </a:lnTo>
                <a:lnTo>
                  <a:pt x="166861" y="73960"/>
                </a:lnTo>
                <a:close/>
              </a:path>
              <a:path w="325120" h="452120">
                <a:moveTo>
                  <a:pt x="221242" y="147701"/>
                </a:moveTo>
                <a:lnTo>
                  <a:pt x="210043" y="149967"/>
                </a:lnTo>
                <a:lnTo>
                  <a:pt x="200888" y="156143"/>
                </a:lnTo>
                <a:lnTo>
                  <a:pt x="194710" y="165295"/>
                </a:lnTo>
                <a:lnTo>
                  <a:pt x="192444" y="176489"/>
                </a:lnTo>
                <a:lnTo>
                  <a:pt x="192444" y="281270"/>
                </a:lnTo>
                <a:lnTo>
                  <a:pt x="192653" y="281741"/>
                </a:lnTo>
                <a:lnTo>
                  <a:pt x="192758" y="282255"/>
                </a:lnTo>
                <a:lnTo>
                  <a:pt x="208022" y="282255"/>
                </a:lnTo>
                <a:lnTo>
                  <a:pt x="208126" y="281741"/>
                </a:lnTo>
                <a:lnTo>
                  <a:pt x="208326" y="281270"/>
                </a:lnTo>
                <a:lnTo>
                  <a:pt x="208326" y="169376"/>
                </a:lnTo>
                <a:lnTo>
                  <a:pt x="214129" y="163582"/>
                </a:lnTo>
                <a:lnTo>
                  <a:pt x="246608" y="163582"/>
                </a:lnTo>
                <a:lnTo>
                  <a:pt x="241588" y="156143"/>
                </a:lnTo>
                <a:lnTo>
                  <a:pt x="232436" y="149967"/>
                </a:lnTo>
                <a:lnTo>
                  <a:pt x="221242" y="147701"/>
                </a:lnTo>
                <a:close/>
              </a:path>
              <a:path w="325120" h="452120">
                <a:moveTo>
                  <a:pt x="229441" y="15881"/>
                </a:moveTo>
                <a:lnTo>
                  <a:pt x="162482" y="15881"/>
                </a:lnTo>
                <a:lnTo>
                  <a:pt x="208769" y="23368"/>
                </a:lnTo>
                <a:lnTo>
                  <a:pt x="249006" y="44205"/>
                </a:lnTo>
                <a:lnTo>
                  <a:pt x="280760" y="75959"/>
                </a:lnTo>
                <a:lnTo>
                  <a:pt x="301597" y="116196"/>
                </a:lnTo>
                <a:lnTo>
                  <a:pt x="309084" y="162482"/>
                </a:lnTo>
                <a:lnTo>
                  <a:pt x="304858" y="197448"/>
                </a:lnTo>
                <a:lnTo>
                  <a:pt x="292643" y="229939"/>
                </a:lnTo>
                <a:lnTo>
                  <a:pt x="273131" y="258645"/>
                </a:lnTo>
                <a:lnTo>
                  <a:pt x="247013" y="282255"/>
                </a:lnTo>
                <a:lnTo>
                  <a:pt x="270462" y="282255"/>
                </a:lnTo>
                <a:lnTo>
                  <a:pt x="285799" y="268171"/>
                </a:lnTo>
                <a:lnTo>
                  <a:pt x="307054" y="236562"/>
                </a:lnTo>
                <a:lnTo>
                  <a:pt x="320362" y="200866"/>
                </a:lnTo>
                <a:lnTo>
                  <a:pt x="324965" y="162482"/>
                </a:lnTo>
                <a:lnTo>
                  <a:pt x="319151" y="119339"/>
                </a:lnTo>
                <a:lnTo>
                  <a:pt x="302749" y="80539"/>
                </a:lnTo>
                <a:lnTo>
                  <a:pt x="277321" y="47644"/>
                </a:lnTo>
                <a:lnTo>
                  <a:pt x="244426" y="22216"/>
                </a:lnTo>
                <a:lnTo>
                  <a:pt x="229441" y="15881"/>
                </a:lnTo>
                <a:close/>
              </a:path>
              <a:path w="325120" h="452120">
                <a:moveTo>
                  <a:pt x="103723" y="155631"/>
                </a:moveTo>
                <a:lnTo>
                  <a:pt x="92524" y="157896"/>
                </a:lnTo>
                <a:lnTo>
                  <a:pt x="83373" y="164070"/>
                </a:lnTo>
                <a:lnTo>
                  <a:pt x="77199" y="173221"/>
                </a:lnTo>
                <a:lnTo>
                  <a:pt x="74934" y="184419"/>
                </a:lnTo>
                <a:lnTo>
                  <a:pt x="74934" y="235836"/>
                </a:lnTo>
                <a:lnTo>
                  <a:pt x="78486" y="239397"/>
                </a:lnTo>
                <a:lnTo>
                  <a:pt x="87265" y="239397"/>
                </a:lnTo>
                <a:lnTo>
                  <a:pt x="90816" y="235836"/>
                </a:lnTo>
                <a:lnTo>
                  <a:pt x="90816" y="177306"/>
                </a:lnTo>
                <a:lnTo>
                  <a:pt x="96609" y="171513"/>
                </a:lnTo>
                <a:lnTo>
                  <a:pt x="129093" y="171513"/>
                </a:lnTo>
                <a:lnTo>
                  <a:pt x="124072" y="164070"/>
                </a:lnTo>
                <a:lnTo>
                  <a:pt x="114921" y="157896"/>
                </a:lnTo>
                <a:lnTo>
                  <a:pt x="103723" y="155631"/>
                </a:lnTo>
                <a:close/>
              </a:path>
              <a:path w="325120" h="452120">
                <a:moveTo>
                  <a:pt x="246608" y="163582"/>
                </a:moveTo>
                <a:lnTo>
                  <a:pt x="228356" y="163582"/>
                </a:lnTo>
                <a:lnTo>
                  <a:pt x="234138" y="169376"/>
                </a:lnTo>
                <a:lnTo>
                  <a:pt x="234138" y="227905"/>
                </a:lnTo>
                <a:lnTo>
                  <a:pt x="237700" y="231457"/>
                </a:lnTo>
                <a:lnTo>
                  <a:pt x="246469" y="231457"/>
                </a:lnTo>
                <a:lnTo>
                  <a:pt x="250031" y="227905"/>
                </a:lnTo>
                <a:lnTo>
                  <a:pt x="250031" y="176489"/>
                </a:lnTo>
                <a:lnTo>
                  <a:pt x="247764" y="165295"/>
                </a:lnTo>
                <a:lnTo>
                  <a:pt x="246608" y="163582"/>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4" name="object 14"/>
          <p:cNvSpPr txBox="1"/>
          <p:nvPr/>
        </p:nvSpPr>
        <p:spPr>
          <a:xfrm>
            <a:off x="1763051" y="4661725"/>
            <a:ext cx="6341403" cy="605178"/>
          </a:xfrm>
          <a:prstGeom prst="rect">
            <a:avLst/>
          </a:prstGeom>
        </p:spPr>
        <p:txBody>
          <a:bodyPr vert="horz" wrap="square" lIns="0" tIns="71005" rIns="0" bIns="0" rtlCol="0">
            <a:spAutoFit/>
          </a:bodyPr>
          <a:lstStyle/>
          <a:p>
            <a:pPr marL="67257" defTabSz="415664">
              <a:spcBef>
                <a:spcPts val="560"/>
              </a:spcBef>
            </a:pPr>
            <a:r>
              <a:rPr sz="1050" b="1" spc="34" dirty="0">
                <a:solidFill>
                  <a:srgbClr val="14296B"/>
                </a:solidFill>
                <a:latin typeface="Arial"/>
                <a:cs typeface="Arial"/>
              </a:rPr>
              <a:t>TIPS</a:t>
            </a:r>
            <a:endParaRPr sz="1050" dirty="0">
              <a:solidFill>
                <a:prstClr val="black"/>
              </a:solidFill>
              <a:latin typeface="Arial"/>
              <a:cs typeface="Arial"/>
            </a:endParaRPr>
          </a:p>
          <a:p>
            <a:pPr marL="5773" defTabSz="415664">
              <a:lnSpc>
                <a:spcPts val="1148"/>
              </a:lnSpc>
              <a:spcBef>
                <a:spcPts val="668"/>
              </a:spcBef>
            </a:pPr>
            <a:r>
              <a:rPr sz="1050" spc="41" dirty="0">
                <a:solidFill>
                  <a:srgbClr val="14296B"/>
                </a:solidFill>
                <a:latin typeface="Arial"/>
                <a:cs typeface="Arial"/>
              </a:rPr>
              <a:t>Google</a:t>
            </a:r>
            <a:r>
              <a:rPr sz="1050" spc="98" dirty="0">
                <a:solidFill>
                  <a:srgbClr val="14296B"/>
                </a:solidFill>
                <a:latin typeface="Arial"/>
                <a:cs typeface="Arial"/>
              </a:rPr>
              <a:t> </a:t>
            </a:r>
            <a:r>
              <a:rPr sz="1050" spc="34" dirty="0">
                <a:solidFill>
                  <a:srgbClr val="14296B"/>
                </a:solidFill>
                <a:latin typeface="Arial"/>
                <a:cs typeface="Arial"/>
              </a:rPr>
              <a:t>Ads</a:t>
            </a:r>
            <a:r>
              <a:rPr sz="1050" spc="98" dirty="0">
                <a:solidFill>
                  <a:srgbClr val="14296B"/>
                </a:solidFill>
                <a:latin typeface="Arial"/>
                <a:cs typeface="Arial"/>
              </a:rPr>
              <a:t> </a:t>
            </a:r>
            <a:r>
              <a:rPr sz="1050" spc="23" dirty="0">
                <a:solidFill>
                  <a:srgbClr val="14296B"/>
                </a:solidFill>
                <a:latin typeface="Arial"/>
                <a:cs typeface="Arial"/>
              </a:rPr>
              <a:t>is</a:t>
            </a:r>
            <a:r>
              <a:rPr sz="1050" spc="98" dirty="0">
                <a:solidFill>
                  <a:srgbClr val="14296B"/>
                </a:solidFill>
                <a:latin typeface="Arial"/>
                <a:cs typeface="Arial"/>
              </a:rPr>
              <a:t> </a:t>
            </a:r>
            <a:r>
              <a:rPr sz="1050" spc="29" dirty="0">
                <a:solidFill>
                  <a:srgbClr val="14296B"/>
                </a:solidFill>
                <a:latin typeface="Arial"/>
                <a:cs typeface="Arial"/>
              </a:rPr>
              <a:t>one</a:t>
            </a:r>
            <a:r>
              <a:rPr sz="1050" spc="98" dirty="0">
                <a:solidFill>
                  <a:srgbClr val="14296B"/>
                </a:solidFill>
                <a:latin typeface="Arial"/>
                <a:cs typeface="Arial"/>
              </a:rPr>
              <a:t> </a:t>
            </a:r>
            <a:r>
              <a:rPr sz="1050" spc="39" dirty="0">
                <a:solidFill>
                  <a:srgbClr val="14296B"/>
                </a:solidFill>
                <a:latin typeface="Arial"/>
                <a:cs typeface="Arial"/>
              </a:rPr>
              <a:t>of</a:t>
            </a:r>
            <a:r>
              <a:rPr sz="1050" spc="100" dirty="0">
                <a:solidFill>
                  <a:srgbClr val="14296B"/>
                </a:solidFill>
                <a:latin typeface="Arial"/>
                <a:cs typeface="Arial"/>
              </a:rPr>
              <a:t> </a:t>
            </a:r>
            <a:r>
              <a:rPr sz="1050" spc="36" dirty="0">
                <a:solidFill>
                  <a:srgbClr val="14296B"/>
                </a:solidFill>
                <a:latin typeface="Arial"/>
                <a:cs typeface="Arial"/>
              </a:rPr>
              <a:t>the</a:t>
            </a:r>
            <a:r>
              <a:rPr sz="1050" spc="98" dirty="0">
                <a:solidFill>
                  <a:srgbClr val="14296B"/>
                </a:solidFill>
                <a:latin typeface="Arial"/>
                <a:cs typeface="Arial"/>
              </a:rPr>
              <a:t> </a:t>
            </a:r>
            <a:r>
              <a:rPr sz="1050" spc="52" dirty="0">
                <a:solidFill>
                  <a:srgbClr val="14296B"/>
                </a:solidFill>
                <a:latin typeface="Arial"/>
                <a:cs typeface="Arial"/>
              </a:rPr>
              <a:t>most</a:t>
            </a:r>
            <a:r>
              <a:rPr sz="1050" spc="98" dirty="0">
                <a:solidFill>
                  <a:srgbClr val="14296B"/>
                </a:solidFill>
                <a:latin typeface="Arial"/>
                <a:cs typeface="Arial"/>
              </a:rPr>
              <a:t> </a:t>
            </a:r>
            <a:r>
              <a:rPr sz="1050" spc="50" dirty="0">
                <a:solidFill>
                  <a:srgbClr val="14296B"/>
                </a:solidFill>
                <a:latin typeface="Arial"/>
                <a:cs typeface="Arial"/>
              </a:rPr>
              <a:t>powerful</a:t>
            </a:r>
            <a:r>
              <a:rPr sz="1050" spc="98" dirty="0">
                <a:solidFill>
                  <a:srgbClr val="14296B"/>
                </a:solidFill>
                <a:latin typeface="Arial"/>
                <a:cs typeface="Arial"/>
              </a:rPr>
              <a:t> </a:t>
            </a:r>
            <a:r>
              <a:rPr sz="1050" spc="36" dirty="0">
                <a:solidFill>
                  <a:srgbClr val="14296B"/>
                </a:solidFill>
                <a:latin typeface="Arial"/>
                <a:cs typeface="Arial"/>
              </a:rPr>
              <a:t>online</a:t>
            </a:r>
            <a:r>
              <a:rPr sz="1050" spc="98" dirty="0">
                <a:solidFill>
                  <a:srgbClr val="14296B"/>
                </a:solidFill>
                <a:latin typeface="Arial"/>
                <a:cs typeface="Arial"/>
              </a:rPr>
              <a:t> </a:t>
            </a:r>
            <a:r>
              <a:rPr sz="1050" spc="46" dirty="0">
                <a:solidFill>
                  <a:srgbClr val="14296B"/>
                </a:solidFill>
                <a:latin typeface="Arial"/>
                <a:cs typeface="Arial"/>
              </a:rPr>
              <a:t>marketing</a:t>
            </a:r>
            <a:r>
              <a:rPr sz="1050" spc="100" dirty="0">
                <a:solidFill>
                  <a:srgbClr val="14296B"/>
                </a:solidFill>
                <a:latin typeface="Arial"/>
                <a:cs typeface="Arial"/>
              </a:rPr>
              <a:t> </a:t>
            </a:r>
            <a:r>
              <a:rPr sz="1050" spc="50" dirty="0">
                <a:solidFill>
                  <a:srgbClr val="14296B"/>
                </a:solidFill>
                <a:latin typeface="Arial"/>
                <a:cs typeface="Arial"/>
              </a:rPr>
              <a:t>tools</a:t>
            </a:r>
            <a:r>
              <a:rPr sz="1050" spc="98" dirty="0">
                <a:solidFill>
                  <a:srgbClr val="14296B"/>
                </a:solidFill>
                <a:latin typeface="Arial"/>
                <a:cs typeface="Arial"/>
              </a:rPr>
              <a:t> </a:t>
            </a:r>
            <a:r>
              <a:rPr sz="1050" spc="48" dirty="0">
                <a:solidFill>
                  <a:srgbClr val="14296B"/>
                </a:solidFill>
                <a:latin typeface="Arial"/>
                <a:cs typeface="Arial"/>
              </a:rPr>
              <a:t>to</a:t>
            </a:r>
            <a:r>
              <a:rPr sz="1050" spc="98" dirty="0">
                <a:solidFill>
                  <a:srgbClr val="14296B"/>
                </a:solidFill>
                <a:latin typeface="Arial"/>
                <a:cs typeface="Arial"/>
              </a:rPr>
              <a:t> </a:t>
            </a:r>
            <a:r>
              <a:rPr sz="1050" spc="32" dirty="0">
                <a:solidFill>
                  <a:srgbClr val="14296B"/>
                </a:solidFill>
                <a:latin typeface="Arial"/>
                <a:cs typeface="Arial"/>
              </a:rPr>
              <a:t>reach</a:t>
            </a:r>
            <a:r>
              <a:rPr sz="1050" spc="98" dirty="0">
                <a:solidFill>
                  <a:srgbClr val="14296B"/>
                </a:solidFill>
                <a:latin typeface="Arial"/>
                <a:cs typeface="Arial"/>
              </a:rPr>
              <a:t> </a:t>
            </a:r>
            <a:r>
              <a:rPr sz="1050" spc="39" dirty="0">
                <a:solidFill>
                  <a:srgbClr val="14296B"/>
                </a:solidFill>
                <a:latin typeface="Arial"/>
                <a:cs typeface="Arial"/>
              </a:rPr>
              <a:t>your</a:t>
            </a:r>
            <a:r>
              <a:rPr sz="1050" spc="98" dirty="0">
                <a:solidFill>
                  <a:srgbClr val="14296B"/>
                </a:solidFill>
                <a:latin typeface="Arial"/>
                <a:cs typeface="Arial"/>
              </a:rPr>
              <a:t> </a:t>
            </a:r>
            <a:r>
              <a:rPr sz="1050" spc="46" dirty="0">
                <a:solidFill>
                  <a:srgbClr val="14296B"/>
                </a:solidFill>
                <a:latin typeface="Arial"/>
                <a:cs typeface="Arial"/>
              </a:rPr>
              <a:t>targeted</a:t>
            </a:r>
            <a:r>
              <a:rPr sz="1050" spc="100" dirty="0">
                <a:solidFill>
                  <a:srgbClr val="14296B"/>
                </a:solidFill>
                <a:latin typeface="Arial"/>
                <a:cs typeface="Arial"/>
              </a:rPr>
              <a:t> </a:t>
            </a:r>
            <a:r>
              <a:rPr sz="1050" spc="41" dirty="0">
                <a:solidFill>
                  <a:srgbClr val="14296B"/>
                </a:solidFill>
                <a:latin typeface="Arial"/>
                <a:cs typeface="Arial"/>
              </a:rPr>
              <a:t>audience</a:t>
            </a:r>
            <a:r>
              <a:rPr sz="1050" spc="98" dirty="0">
                <a:solidFill>
                  <a:srgbClr val="14296B"/>
                </a:solidFill>
                <a:latin typeface="Arial"/>
                <a:cs typeface="Arial"/>
              </a:rPr>
              <a:t> </a:t>
            </a:r>
            <a:r>
              <a:rPr sz="1050" spc="55" dirty="0">
                <a:solidFill>
                  <a:srgbClr val="14296B"/>
                </a:solidFill>
                <a:latin typeface="Arial"/>
                <a:cs typeface="Arial"/>
              </a:rPr>
              <a:t>on</a:t>
            </a:r>
            <a:r>
              <a:rPr lang="en-US" sz="1050" dirty="0">
                <a:solidFill>
                  <a:prstClr val="black"/>
                </a:solidFill>
                <a:latin typeface="Arial"/>
                <a:cs typeface="Arial"/>
              </a:rPr>
              <a:t> </a:t>
            </a:r>
            <a:r>
              <a:rPr sz="1050" b="1" spc="39" dirty="0">
                <a:solidFill>
                  <a:srgbClr val="14296B"/>
                </a:solidFill>
                <a:latin typeface="Arial"/>
                <a:cs typeface="Arial"/>
              </a:rPr>
              <a:t>different</a:t>
            </a:r>
            <a:r>
              <a:rPr sz="1050" b="1" spc="93" dirty="0">
                <a:solidFill>
                  <a:srgbClr val="14296B"/>
                </a:solidFill>
                <a:latin typeface="Arial"/>
                <a:cs typeface="Arial"/>
              </a:rPr>
              <a:t> </a:t>
            </a:r>
            <a:r>
              <a:rPr sz="1050" b="1" spc="48" dirty="0">
                <a:solidFill>
                  <a:srgbClr val="14296B"/>
                </a:solidFill>
                <a:latin typeface="Arial"/>
                <a:cs typeface="Arial"/>
              </a:rPr>
              <a:t>platforms</a:t>
            </a:r>
            <a:endParaRPr sz="1050" dirty="0">
              <a:solidFill>
                <a:prstClr val="black"/>
              </a:solidFill>
              <a:latin typeface="Arial"/>
              <a:cs typeface="Arial"/>
            </a:endParaRPr>
          </a:p>
        </p:txBody>
      </p:sp>
      <p:sp>
        <p:nvSpPr>
          <p:cNvPr id="15" name="object 15"/>
          <p:cNvSpPr/>
          <p:nvPr/>
        </p:nvSpPr>
        <p:spPr>
          <a:xfrm>
            <a:off x="1629668" y="4960400"/>
            <a:ext cx="70139" cy="85148"/>
          </a:xfrm>
          <a:custGeom>
            <a:avLst/>
            <a:gdLst/>
            <a:ahLst/>
            <a:cxnLst/>
            <a:rect l="l" t="t" r="r" b="b"/>
            <a:pathLst>
              <a:path w="154304" h="187325">
                <a:moveTo>
                  <a:pt x="0" y="0"/>
                </a:moveTo>
                <a:lnTo>
                  <a:pt x="0" y="186734"/>
                </a:lnTo>
                <a:lnTo>
                  <a:pt x="153787" y="87872"/>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6" name="object 16"/>
          <p:cNvSpPr/>
          <p:nvPr/>
        </p:nvSpPr>
        <p:spPr>
          <a:xfrm>
            <a:off x="569805" y="2553131"/>
            <a:ext cx="1993900" cy="1824759"/>
          </a:xfrm>
          <a:custGeom>
            <a:avLst/>
            <a:gdLst/>
            <a:ahLst/>
            <a:cxnLst/>
            <a:rect l="l" t="t" r="r" b="b"/>
            <a:pathLst>
              <a:path w="4386580" h="4014470">
                <a:moveTo>
                  <a:pt x="0" y="4013884"/>
                </a:moveTo>
                <a:lnTo>
                  <a:pt x="4386139" y="4013884"/>
                </a:lnTo>
                <a:lnTo>
                  <a:pt x="4386139" y="0"/>
                </a:lnTo>
                <a:lnTo>
                  <a:pt x="0" y="0"/>
                </a:lnTo>
                <a:lnTo>
                  <a:pt x="0" y="4013884"/>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17" name="object 17"/>
          <p:cNvSpPr/>
          <p:nvPr/>
        </p:nvSpPr>
        <p:spPr>
          <a:xfrm>
            <a:off x="4702898" y="2553131"/>
            <a:ext cx="1993900" cy="1824759"/>
          </a:xfrm>
          <a:custGeom>
            <a:avLst/>
            <a:gdLst/>
            <a:ahLst/>
            <a:cxnLst/>
            <a:rect l="l" t="t" r="r" b="b"/>
            <a:pathLst>
              <a:path w="4386580" h="4014470">
                <a:moveTo>
                  <a:pt x="0" y="4013884"/>
                </a:moveTo>
                <a:lnTo>
                  <a:pt x="4386139" y="4013884"/>
                </a:lnTo>
                <a:lnTo>
                  <a:pt x="4386139" y="0"/>
                </a:lnTo>
                <a:lnTo>
                  <a:pt x="0" y="0"/>
                </a:lnTo>
                <a:lnTo>
                  <a:pt x="0" y="4013884"/>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18" name="object 18"/>
          <p:cNvSpPr/>
          <p:nvPr/>
        </p:nvSpPr>
        <p:spPr>
          <a:xfrm>
            <a:off x="2636352" y="2553131"/>
            <a:ext cx="1993900" cy="1824759"/>
          </a:xfrm>
          <a:custGeom>
            <a:avLst/>
            <a:gdLst/>
            <a:ahLst/>
            <a:cxnLst/>
            <a:rect l="l" t="t" r="r" b="b"/>
            <a:pathLst>
              <a:path w="4386580" h="4014470">
                <a:moveTo>
                  <a:pt x="0" y="4013884"/>
                </a:moveTo>
                <a:lnTo>
                  <a:pt x="4386139" y="4013884"/>
                </a:lnTo>
                <a:lnTo>
                  <a:pt x="4386139" y="0"/>
                </a:lnTo>
                <a:lnTo>
                  <a:pt x="0" y="0"/>
                </a:lnTo>
                <a:lnTo>
                  <a:pt x="0" y="4013884"/>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19" name="object 19"/>
          <p:cNvSpPr/>
          <p:nvPr/>
        </p:nvSpPr>
        <p:spPr>
          <a:xfrm>
            <a:off x="6769439" y="2553131"/>
            <a:ext cx="1993900" cy="1824759"/>
          </a:xfrm>
          <a:custGeom>
            <a:avLst/>
            <a:gdLst/>
            <a:ahLst/>
            <a:cxnLst/>
            <a:rect l="l" t="t" r="r" b="b"/>
            <a:pathLst>
              <a:path w="4386580" h="4014470">
                <a:moveTo>
                  <a:pt x="0" y="4013884"/>
                </a:moveTo>
                <a:lnTo>
                  <a:pt x="4386139" y="4013884"/>
                </a:lnTo>
                <a:lnTo>
                  <a:pt x="4386139" y="0"/>
                </a:lnTo>
                <a:lnTo>
                  <a:pt x="0" y="0"/>
                </a:lnTo>
                <a:lnTo>
                  <a:pt x="0" y="4013884"/>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20" name="object 20"/>
          <p:cNvSpPr txBox="1"/>
          <p:nvPr/>
        </p:nvSpPr>
        <p:spPr>
          <a:xfrm>
            <a:off x="922975" y="3829193"/>
            <a:ext cx="1293668" cy="428730"/>
          </a:xfrm>
          <a:prstGeom prst="rect">
            <a:avLst/>
          </a:prstGeom>
        </p:spPr>
        <p:txBody>
          <a:bodyPr vert="horz" wrap="square" lIns="0" tIns="5484" rIns="0" bIns="0" rtlCol="0">
            <a:spAutoFit/>
          </a:bodyPr>
          <a:lstStyle/>
          <a:p>
            <a:pPr algn="ctr" defTabSz="415664">
              <a:lnSpc>
                <a:spcPts val="1148"/>
              </a:lnSpc>
              <a:spcBef>
                <a:spcPts val="44"/>
              </a:spcBef>
            </a:pPr>
            <a:r>
              <a:rPr sz="1350" spc="36" dirty="0">
                <a:solidFill>
                  <a:srgbClr val="14296B"/>
                </a:solidFill>
                <a:latin typeface="Arial"/>
                <a:cs typeface="Arial"/>
              </a:rPr>
              <a:t>Entrepreneurs </a:t>
            </a:r>
            <a:r>
              <a:rPr sz="1350" spc="55" dirty="0">
                <a:solidFill>
                  <a:srgbClr val="14296B"/>
                </a:solidFill>
                <a:latin typeface="Arial"/>
                <a:cs typeface="Arial"/>
              </a:rPr>
              <a:t>bid</a:t>
            </a:r>
            <a:r>
              <a:rPr sz="1350" spc="121" dirty="0">
                <a:solidFill>
                  <a:srgbClr val="14296B"/>
                </a:solidFill>
                <a:latin typeface="Arial"/>
                <a:cs typeface="Arial"/>
              </a:rPr>
              <a:t> </a:t>
            </a:r>
            <a:r>
              <a:rPr sz="1350" spc="55" dirty="0">
                <a:solidFill>
                  <a:srgbClr val="14296B"/>
                </a:solidFill>
                <a:latin typeface="Arial"/>
                <a:cs typeface="Arial"/>
              </a:rPr>
              <a:t>on</a:t>
            </a:r>
            <a:endParaRPr sz="1350" dirty="0">
              <a:solidFill>
                <a:prstClr val="black"/>
              </a:solidFill>
              <a:latin typeface="Arial"/>
              <a:cs typeface="Arial"/>
            </a:endParaRPr>
          </a:p>
          <a:p>
            <a:pPr marR="2598" algn="ctr" defTabSz="415664">
              <a:lnSpc>
                <a:spcPts val="1148"/>
              </a:lnSpc>
            </a:pPr>
            <a:r>
              <a:rPr sz="1350" b="1" spc="39" dirty="0">
                <a:solidFill>
                  <a:srgbClr val="14296B"/>
                </a:solidFill>
                <a:latin typeface="Arial"/>
                <a:cs typeface="Arial"/>
              </a:rPr>
              <a:t>keywords</a:t>
            </a:r>
            <a:r>
              <a:rPr sz="1350" spc="39" dirty="0">
                <a:solidFill>
                  <a:srgbClr val="14296B"/>
                </a:solidFill>
                <a:latin typeface="Arial"/>
                <a:cs typeface="Arial"/>
              </a:rPr>
              <a:t>.</a:t>
            </a:r>
            <a:endParaRPr sz="1350" dirty="0">
              <a:solidFill>
                <a:prstClr val="black"/>
              </a:solidFill>
              <a:latin typeface="Arial"/>
              <a:cs typeface="Arial"/>
            </a:endParaRPr>
          </a:p>
        </p:txBody>
      </p:sp>
      <p:sp>
        <p:nvSpPr>
          <p:cNvPr id="21" name="object 21"/>
          <p:cNvSpPr txBox="1"/>
          <p:nvPr/>
        </p:nvSpPr>
        <p:spPr>
          <a:xfrm>
            <a:off x="2895227" y="3829194"/>
            <a:ext cx="1482148" cy="421036"/>
          </a:xfrm>
          <a:prstGeom prst="rect">
            <a:avLst/>
          </a:prstGeom>
        </p:spPr>
        <p:txBody>
          <a:bodyPr vert="horz" wrap="square" lIns="0" tIns="5484" rIns="0" bIns="0" rtlCol="0">
            <a:spAutoFit/>
          </a:bodyPr>
          <a:lstStyle/>
          <a:p>
            <a:pPr marL="5773" defTabSz="415664">
              <a:spcBef>
                <a:spcPts val="44"/>
              </a:spcBef>
            </a:pPr>
            <a:r>
              <a:rPr sz="1350" spc="32" dirty="0">
                <a:solidFill>
                  <a:srgbClr val="14296B"/>
                </a:solidFill>
                <a:latin typeface="Arial"/>
                <a:cs typeface="Arial"/>
              </a:rPr>
              <a:t>Users </a:t>
            </a:r>
            <a:r>
              <a:rPr sz="1350" spc="34" dirty="0">
                <a:solidFill>
                  <a:srgbClr val="14296B"/>
                </a:solidFill>
                <a:latin typeface="Arial"/>
                <a:cs typeface="Arial"/>
              </a:rPr>
              <a:t>search </a:t>
            </a:r>
            <a:r>
              <a:rPr sz="1350" spc="29" dirty="0">
                <a:solidFill>
                  <a:srgbClr val="14296B"/>
                </a:solidFill>
                <a:latin typeface="Arial"/>
                <a:cs typeface="Arial"/>
              </a:rPr>
              <a:t>on</a:t>
            </a:r>
            <a:r>
              <a:rPr sz="1350" spc="200" dirty="0">
                <a:solidFill>
                  <a:srgbClr val="14296B"/>
                </a:solidFill>
                <a:latin typeface="Arial"/>
                <a:cs typeface="Arial"/>
              </a:rPr>
              <a:t> </a:t>
            </a:r>
            <a:r>
              <a:rPr sz="1350" spc="48" dirty="0">
                <a:solidFill>
                  <a:srgbClr val="14296B"/>
                </a:solidFill>
                <a:latin typeface="Arial"/>
                <a:cs typeface="Arial"/>
              </a:rPr>
              <a:t>Google</a:t>
            </a:r>
            <a:endParaRPr sz="1350" dirty="0">
              <a:solidFill>
                <a:prstClr val="black"/>
              </a:solidFill>
              <a:latin typeface="Arial"/>
              <a:cs typeface="Arial"/>
            </a:endParaRPr>
          </a:p>
        </p:txBody>
      </p:sp>
      <p:sp>
        <p:nvSpPr>
          <p:cNvPr id="22" name="object 22"/>
          <p:cNvSpPr txBox="1"/>
          <p:nvPr/>
        </p:nvSpPr>
        <p:spPr>
          <a:xfrm>
            <a:off x="5109399" y="3829194"/>
            <a:ext cx="1186873" cy="421036"/>
          </a:xfrm>
          <a:prstGeom prst="rect">
            <a:avLst/>
          </a:prstGeom>
        </p:spPr>
        <p:txBody>
          <a:bodyPr vert="horz" wrap="square" lIns="0" tIns="5484" rIns="0" bIns="0" rtlCol="0">
            <a:spAutoFit/>
          </a:bodyPr>
          <a:lstStyle/>
          <a:p>
            <a:pPr marL="5773" defTabSz="415664">
              <a:spcBef>
                <a:spcPts val="44"/>
              </a:spcBef>
            </a:pPr>
            <a:r>
              <a:rPr sz="1350" spc="32" dirty="0">
                <a:solidFill>
                  <a:srgbClr val="14296B"/>
                </a:solidFill>
                <a:latin typeface="Arial"/>
                <a:cs typeface="Arial"/>
              </a:rPr>
              <a:t>Users </a:t>
            </a:r>
            <a:r>
              <a:rPr sz="1350" spc="16" dirty="0">
                <a:solidFill>
                  <a:srgbClr val="14296B"/>
                </a:solidFill>
                <a:latin typeface="Arial"/>
                <a:cs typeface="Arial"/>
              </a:rPr>
              <a:t>see </a:t>
            </a:r>
            <a:r>
              <a:rPr sz="1350" spc="39" dirty="0">
                <a:solidFill>
                  <a:srgbClr val="14296B"/>
                </a:solidFill>
                <a:latin typeface="Arial"/>
                <a:cs typeface="Arial"/>
              </a:rPr>
              <a:t>your</a:t>
            </a:r>
            <a:r>
              <a:rPr sz="1350" spc="214" dirty="0">
                <a:solidFill>
                  <a:srgbClr val="14296B"/>
                </a:solidFill>
                <a:latin typeface="Arial"/>
                <a:cs typeface="Arial"/>
              </a:rPr>
              <a:t> </a:t>
            </a:r>
            <a:r>
              <a:rPr sz="1350" spc="50" dirty="0">
                <a:solidFill>
                  <a:srgbClr val="14296B"/>
                </a:solidFill>
                <a:latin typeface="Arial"/>
                <a:cs typeface="Arial"/>
              </a:rPr>
              <a:t>ads</a:t>
            </a:r>
            <a:endParaRPr sz="1350" dirty="0">
              <a:solidFill>
                <a:prstClr val="black"/>
              </a:solidFill>
              <a:latin typeface="Arial"/>
              <a:cs typeface="Arial"/>
            </a:endParaRPr>
          </a:p>
        </p:txBody>
      </p:sp>
      <p:sp>
        <p:nvSpPr>
          <p:cNvPr id="23" name="object 23"/>
          <p:cNvSpPr txBox="1"/>
          <p:nvPr/>
        </p:nvSpPr>
        <p:spPr>
          <a:xfrm>
            <a:off x="6989539" y="3829194"/>
            <a:ext cx="1559791" cy="421036"/>
          </a:xfrm>
          <a:prstGeom prst="rect">
            <a:avLst/>
          </a:prstGeom>
        </p:spPr>
        <p:txBody>
          <a:bodyPr vert="horz" wrap="square" lIns="0" tIns="5484" rIns="0" bIns="0" rtlCol="0">
            <a:spAutoFit/>
          </a:bodyPr>
          <a:lstStyle/>
          <a:p>
            <a:pPr marL="5773" defTabSz="415664">
              <a:spcBef>
                <a:spcPts val="44"/>
              </a:spcBef>
            </a:pPr>
            <a:r>
              <a:rPr sz="1350" spc="46" dirty="0">
                <a:solidFill>
                  <a:srgbClr val="14296B"/>
                </a:solidFill>
                <a:latin typeface="Arial"/>
                <a:cs typeface="Arial"/>
              </a:rPr>
              <a:t>Customers </a:t>
            </a:r>
            <a:r>
              <a:rPr sz="1350" spc="34" dirty="0">
                <a:solidFill>
                  <a:srgbClr val="14296B"/>
                </a:solidFill>
                <a:latin typeface="Arial"/>
                <a:cs typeface="Arial"/>
              </a:rPr>
              <a:t>base</a:t>
            </a:r>
            <a:r>
              <a:rPr sz="1350" spc="123" dirty="0">
                <a:solidFill>
                  <a:srgbClr val="14296B"/>
                </a:solidFill>
                <a:latin typeface="Arial"/>
                <a:cs typeface="Arial"/>
              </a:rPr>
              <a:t> </a:t>
            </a:r>
            <a:r>
              <a:rPr sz="1350" spc="41" dirty="0">
                <a:solidFill>
                  <a:srgbClr val="14296B"/>
                </a:solidFill>
                <a:latin typeface="Arial"/>
                <a:cs typeface="Arial"/>
              </a:rPr>
              <a:t>increase</a:t>
            </a:r>
            <a:endParaRPr sz="1350" dirty="0">
              <a:solidFill>
                <a:prstClr val="black"/>
              </a:solidFill>
              <a:latin typeface="Arial"/>
              <a:cs typeface="Arial"/>
            </a:endParaRPr>
          </a:p>
        </p:txBody>
      </p:sp>
      <p:sp>
        <p:nvSpPr>
          <p:cNvPr id="24" name="object 24"/>
          <p:cNvSpPr/>
          <p:nvPr/>
        </p:nvSpPr>
        <p:spPr>
          <a:xfrm>
            <a:off x="1136863" y="2783138"/>
            <a:ext cx="859475" cy="860136"/>
          </a:xfrm>
          <a:prstGeom prst="rect">
            <a:avLst/>
          </a:prstGeom>
          <a:blipFill>
            <a:blip r:embed="rId2" cstate="print"/>
            <a:stretch>
              <a:fillRect/>
            </a:stretch>
          </a:blipFill>
        </p:spPr>
        <p:txBody>
          <a:bodyPr wrap="square" lIns="0" tIns="0" rIns="0" bIns="0" rtlCol="0"/>
          <a:lstStyle/>
          <a:p>
            <a:pPr defTabSz="415664"/>
            <a:endParaRPr sz="818">
              <a:solidFill>
                <a:prstClr val="black"/>
              </a:solidFill>
              <a:latin typeface="Calibri"/>
            </a:endParaRPr>
          </a:p>
        </p:txBody>
      </p:sp>
      <p:sp>
        <p:nvSpPr>
          <p:cNvPr id="25" name="object 25"/>
          <p:cNvSpPr/>
          <p:nvPr/>
        </p:nvSpPr>
        <p:spPr>
          <a:xfrm>
            <a:off x="7993366" y="2989066"/>
            <a:ext cx="154132" cy="622589"/>
          </a:xfrm>
          <a:custGeom>
            <a:avLst/>
            <a:gdLst/>
            <a:ahLst/>
            <a:cxnLst/>
            <a:rect l="l" t="t" r="r" b="b"/>
            <a:pathLst>
              <a:path w="339090" h="1369695">
                <a:moveTo>
                  <a:pt x="181874" y="0"/>
                </a:moveTo>
                <a:lnTo>
                  <a:pt x="180836" y="31"/>
                </a:lnTo>
                <a:lnTo>
                  <a:pt x="179789" y="31"/>
                </a:lnTo>
                <a:lnTo>
                  <a:pt x="167532" y="1190"/>
                </a:lnTo>
                <a:lnTo>
                  <a:pt x="156294" y="4868"/>
                </a:lnTo>
                <a:lnTo>
                  <a:pt x="145979" y="11056"/>
                </a:lnTo>
                <a:lnTo>
                  <a:pt x="136491" y="19747"/>
                </a:lnTo>
                <a:lnTo>
                  <a:pt x="78024" y="83180"/>
                </a:lnTo>
                <a:lnTo>
                  <a:pt x="19108" y="146119"/>
                </a:lnTo>
                <a:lnTo>
                  <a:pt x="10552" y="157022"/>
                </a:lnTo>
                <a:lnTo>
                  <a:pt x="4600" y="168856"/>
                </a:lnTo>
                <a:lnTo>
                  <a:pt x="1125" y="181748"/>
                </a:lnTo>
                <a:lnTo>
                  <a:pt x="0" y="195828"/>
                </a:lnTo>
                <a:lnTo>
                  <a:pt x="31" y="1318951"/>
                </a:lnTo>
                <a:lnTo>
                  <a:pt x="1182" y="1334507"/>
                </a:lnTo>
                <a:lnTo>
                  <a:pt x="5176" y="1348366"/>
                </a:lnTo>
                <a:lnTo>
                  <a:pt x="12826" y="1360101"/>
                </a:lnTo>
                <a:lnTo>
                  <a:pt x="24943" y="1369288"/>
                </a:lnTo>
                <a:lnTo>
                  <a:pt x="313075" y="1369288"/>
                </a:lnTo>
                <a:lnTo>
                  <a:pt x="326463" y="1358680"/>
                </a:lnTo>
                <a:lnTo>
                  <a:pt x="333997" y="1345130"/>
                </a:lnTo>
                <a:lnTo>
                  <a:pt x="337314" y="1329388"/>
                </a:lnTo>
                <a:lnTo>
                  <a:pt x="338050" y="1312204"/>
                </a:lnTo>
                <a:lnTo>
                  <a:pt x="337874" y="962171"/>
                </a:lnTo>
                <a:lnTo>
                  <a:pt x="337904" y="562136"/>
                </a:lnTo>
                <a:lnTo>
                  <a:pt x="338027" y="462128"/>
                </a:lnTo>
                <a:lnTo>
                  <a:pt x="338218" y="362120"/>
                </a:lnTo>
                <a:lnTo>
                  <a:pt x="338487" y="262112"/>
                </a:lnTo>
                <a:lnTo>
                  <a:pt x="338846" y="162105"/>
                </a:lnTo>
                <a:lnTo>
                  <a:pt x="336752" y="128958"/>
                </a:lnTo>
                <a:lnTo>
                  <a:pt x="316016" y="72945"/>
                </a:lnTo>
                <a:lnTo>
                  <a:pt x="266404" y="19459"/>
                </a:lnTo>
                <a:lnTo>
                  <a:pt x="225318" y="427"/>
                </a:lnTo>
                <a:lnTo>
                  <a:pt x="181874" y="0"/>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26" name="object 26"/>
          <p:cNvSpPr/>
          <p:nvPr/>
        </p:nvSpPr>
        <p:spPr>
          <a:xfrm>
            <a:off x="7993366" y="2989066"/>
            <a:ext cx="154132" cy="622589"/>
          </a:xfrm>
          <a:custGeom>
            <a:avLst/>
            <a:gdLst/>
            <a:ahLst/>
            <a:cxnLst/>
            <a:rect l="l" t="t" r="r" b="b"/>
            <a:pathLst>
              <a:path w="339090" h="1369695">
                <a:moveTo>
                  <a:pt x="24943" y="1369288"/>
                </a:moveTo>
                <a:lnTo>
                  <a:pt x="12826" y="1360101"/>
                </a:lnTo>
                <a:lnTo>
                  <a:pt x="5176" y="1348366"/>
                </a:lnTo>
                <a:lnTo>
                  <a:pt x="1182" y="1334507"/>
                </a:lnTo>
                <a:lnTo>
                  <a:pt x="31" y="1318951"/>
                </a:lnTo>
                <a:lnTo>
                  <a:pt x="38" y="1267900"/>
                </a:lnTo>
                <a:lnTo>
                  <a:pt x="44" y="1216849"/>
                </a:lnTo>
                <a:lnTo>
                  <a:pt x="49" y="1165798"/>
                </a:lnTo>
                <a:lnTo>
                  <a:pt x="54" y="1114747"/>
                </a:lnTo>
                <a:lnTo>
                  <a:pt x="58" y="1063696"/>
                </a:lnTo>
                <a:lnTo>
                  <a:pt x="61" y="1012645"/>
                </a:lnTo>
                <a:lnTo>
                  <a:pt x="64" y="961594"/>
                </a:lnTo>
                <a:lnTo>
                  <a:pt x="66" y="910543"/>
                </a:lnTo>
                <a:lnTo>
                  <a:pt x="67" y="859492"/>
                </a:lnTo>
                <a:lnTo>
                  <a:pt x="67" y="808440"/>
                </a:lnTo>
                <a:lnTo>
                  <a:pt x="66" y="757389"/>
                </a:lnTo>
                <a:lnTo>
                  <a:pt x="65" y="706338"/>
                </a:lnTo>
                <a:lnTo>
                  <a:pt x="62" y="655287"/>
                </a:lnTo>
                <a:lnTo>
                  <a:pt x="59" y="604235"/>
                </a:lnTo>
                <a:lnTo>
                  <a:pt x="55" y="553184"/>
                </a:lnTo>
                <a:lnTo>
                  <a:pt x="50" y="502133"/>
                </a:lnTo>
                <a:lnTo>
                  <a:pt x="44" y="451082"/>
                </a:lnTo>
                <a:lnTo>
                  <a:pt x="37" y="400031"/>
                </a:lnTo>
                <a:lnTo>
                  <a:pt x="29" y="348980"/>
                </a:lnTo>
                <a:lnTo>
                  <a:pt x="20" y="297929"/>
                </a:lnTo>
                <a:lnTo>
                  <a:pt x="10" y="246878"/>
                </a:lnTo>
                <a:lnTo>
                  <a:pt x="0" y="195828"/>
                </a:lnTo>
                <a:lnTo>
                  <a:pt x="1125" y="181748"/>
                </a:lnTo>
                <a:lnTo>
                  <a:pt x="4600" y="168856"/>
                </a:lnTo>
                <a:lnTo>
                  <a:pt x="10552" y="157022"/>
                </a:lnTo>
                <a:lnTo>
                  <a:pt x="19108" y="146119"/>
                </a:lnTo>
                <a:lnTo>
                  <a:pt x="48629" y="114722"/>
                </a:lnTo>
                <a:lnTo>
                  <a:pt x="78024" y="83180"/>
                </a:lnTo>
                <a:lnTo>
                  <a:pt x="107306" y="51515"/>
                </a:lnTo>
                <a:lnTo>
                  <a:pt x="136491" y="19747"/>
                </a:lnTo>
                <a:lnTo>
                  <a:pt x="145979" y="11056"/>
                </a:lnTo>
                <a:lnTo>
                  <a:pt x="156294" y="4868"/>
                </a:lnTo>
                <a:lnTo>
                  <a:pt x="167532" y="1190"/>
                </a:lnTo>
                <a:lnTo>
                  <a:pt x="179789" y="31"/>
                </a:lnTo>
                <a:lnTo>
                  <a:pt x="180836" y="31"/>
                </a:lnTo>
                <a:lnTo>
                  <a:pt x="181874" y="0"/>
                </a:lnTo>
                <a:lnTo>
                  <a:pt x="182921" y="0"/>
                </a:lnTo>
                <a:lnTo>
                  <a:pt x="225318" y="427"/>
                </a:lnTo>
                <a:lnTo>
                  <a:pt x="266404" y="19459"/>
                </a:lnTo>
                <a:lnTo>
                  <a:pt x="295318" y="48378"/>
                </a:lnTo>
                <a:lnTo>
                  <a:pt x="329485" y="99522"/>
                </a:lnTo>
                <a:lnTo>
                  <a:pt x="338846" y="162105"/>
                </a:lnTo>
                <a:lnTo>
                  <a:pt x="338655" y="212109"/>
                </a:lnTo>
                <a:lnTo>
                  <a:pt x="338487" y="262112"/>
                </a:lnTo>
                <a:lnTo>
                  <a:pt x="338342" y="312116"/>
                </a:lnTo>
                <a:lnTo>
                  <a:pt x="338218" y="362120"/>
                </a:lnTo>
                <a:lnTo>
                  <a:pt x="338113" y="412124"/>
                </a:lnTo>
                <a:lnTo>
                  <a:pt x="338027" y="462128"/>
                </a:lnTo>
                <a:lnTo>
                  <a:pt x="337958" y="512132"/>
                </a:lnTo>
                <a:lnTo>
                  <a:pt x="337904" y="562136"/>
                </a:lnTo>
                <a:lnTo>
                  <a:pt x="337865" y="612140"/>
                </a:lnTo>
                <a:lnTo>
                  <a:pt x="337838" y="662144"/>
                </a:lnTo>
                <a:lnTo>
                  <a:pt x="337823" y="712149"/>
                </a:lnTo>
                <a:lnTo>
                  <a:pt x="337818" y="762153"/>
                </a:lnTo>
                <a:lnTo>
                  <a:pt x="337822" y="812157"/>
                </a:lnTo>
                <a:lnTo>
                  <a:pt x="337834" y="862162"/>
                </a:lnTo>
                <a:lnTo>
                  <a:pt x="337851" y="912167"/>
                </a:lnTo>
                <a:lnTo>
                  <a:pt x="337874" y="962171"/>
                </a:lnTo>
                <a:lnTo>
                  <a:pt x="337899" y="1012176"/>
                </a:lnTo>
                <a:lnTo>
                  <a:pt x="337927" y="1062180"/>
                </a:lnTo>
                <a:lnTo>
                  <a:pt x="337956" y="1112185"/>
                </a:lnTo>
                <a:lnTo>
                  <a:pt x="337984" y="1162190"/>
                </a:lnTo>
                <a:lnTo>
                  <a:pt x="338010" y="1212195"/>
                </a:lnTo>
                <a:lnTo>
                  <a:pt x="338032" y="1262199"/>
                </a:lnTo>
                <a:lnTo>
                  <a:pt x="338050" y="1312204"/>
                </a:lnTo>
                <a:lnTo>
                  <a:pt x="337314" y="1329388"/>
                </a:lnTo>
                <a:lnTo>
                  <a:pt x="333997" y="1345130"/>
                </a:lnTo>
                <a:lnTo>
                  <a:pt x="326463" y="1358680"/>
                </a:lnTo>
                <a:lnTo>
                  <a:pt x="313075" y="1369288"/>
                </a:lnTo>
                <a:lnTo>
                  <a:pt x="24943" y="1369288"/>
                </a:lnTo>
                <a:close/>
              </a:path>
            </a:pathLst>
          </a:custGeom>
          <a:ln w="71634">
            <a:solidFill>
              <a:srgbClr val="14296B"/>
            </a:solidFill>
          </a:ln>
        </p:spPr>
        <p:txBody>
          <a:bodyPr wrap="square" lIns="0" tIns="0" rIns="0" bIns="0" rtlCol="0"/>
          <a:lstStyle/>
          <a:p>
            <a:pPr defTabSz="415664"/>
            <a:endParaRPr sz="818">
              <a:solidFill>
                <a:prstClr val="black"/>
              </a:solidFill>
              <a:latin typeface="Calibri"/>
            </a:endParaRPr>
          </a:p>
        </p:txBody>
      </p:sp>
      <p:sp>
        <p:nvSpPr>
          <p:cNvPr id="27" name="object 27"/>
          <p:cNvSpPr/>
          <p:nvPr/>
        </p:nvSpPr>
        <p:spPr>
          <a:xfrm>
            <a:off x="7790322" y="3055267"/>
            <a:ext cx="153554" cy="556202"/>
          </a:xfrm>
          <a:custGeom>
            <a:avLst/>
            <a:gdLst/>
            <a:ahLst/>
            <a:cxnLst/>
            <a:rect l="l" t="t" r="r" b="b"/>
            <a:pathLst>
              <a:path w="337819" h="1223645">
                <a:moveTo>
                  <a:pt x="168910" y="0"/>
                </a:moveTo>
                <a:lnTo>
                  <a:pt x="152837" y="5163"/>
                </a:lnTo>
                <a:lnTo>
                  <a:pt x="135035" y="20645"/>
                </a:lnTo>
                <a:lnTo>
                  <a:pt x="106259" y="51632"/>
                </a:lnTo>
                <a:lnTo>
                  <a:pt x="77531" y="82668"/>
                </a:lnTo>
                <a:lnTo>
                  <a:pt x="48746" y="113642"/>
                </a:lnTo>
                <a:lnTo>
                  <a:pt x="19799" y="144440"/>
                </a:lnTo>
                <a:lnTo>
                  <a:pt x="1175" y="181022"/>
                </a:lnTo>
                <a:lnTo>
                  <a:pt x="0" y="195532"/>
                </a:lnTo>
                <a:lnTo>
                  <a:pt x="31" y="1173164"/>
                </a:lnTo>
                <a:lnTo>
                  <a:pt x="1221" y="1188720"/>
                </a:lnTo>
                <a:lnTo>
                  <a:pt x="5273" y="1202558"/>
                </a:lnTo>
                <a:lnTo>
                  <a:pt x="12905" y="1214320"/>
                </a:lnTo>
                <a:lnTo>
                  <a:pt x="24838" y="1223648"/>
                </a:lnTo>
                <a:lnTo>
                  <a:pt x="312960" y="1223648"/>
                </a:lnTo>
                <a:lnTo>
                  <a:pt x="336577" y="1188720"/>
                </a:lnTo>
                <a:lnTo>
                  <a:pt x="337799" y="195532"/>
                </a:lnTo>
                <a:lnTo>
                  <a:pt x="336628" y="181021"/>
                </a:lnTo>
                <a:lnTo>
                  <a:pt x="333020" y="167773"/>
                </a:lnTo>
                <a:lnTo>
                  <a:pt x="326857" y="155629"/>
                </a:lnTo>
                <a:lnTo>
                  <a:pt x="318020" y="144430"/>
                </a:lnTo>
                <a:lnTo>
                  <a:pt x="289077" y="113631"/>
                </a:lnTo>
                <a:lnTo>
                  <a:pt x="260292" y="82658"/>
                </a:lnTo>
                <a:lnTo>
                  <a:pt x="231561" y="51622"/>
                </a:lnTo>
                <a:lnTo>
                  <a:pt x="202784" y="20635"/>
                </a:lnTo>
                <a:lnTo>
                  <a:pt x="184982" y="5156"/>
                </a:lnTo>
                <a:lnTo>
                  <a:pt x="168910" y="0"/>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28" name="object 28"/>
          <p:cNvSpPr/>
          <p:nvPr/>
        </p:nvSpPr>
        <p:spPr>
          <a:xfrm>
            <a:off x="7790322" y="3055267"/>
            <a:ext cx="153554" cy="556202"/>
          </a:xfrm>
          <a:custGeom>
            <a:avLst/>
            <a:gdLst/>
            <a:ahLst/>
            <a:cxnLst/>
            <a:rect l="l" t="t" r="r" b="b"/>
            <a:pathLst>
              <a:path w="337819" h="1223645">
                <a:moveTo>
                  <a:pt x="24838" y="1223648"/>
                </a:moveTo>
                <a:lnTo>
                  <a:pt x="12905" y="1214320"/>
                </a:lnTo>
                <a:lnTo>
                  <a:pt x="5273" y="1202558"/>
                </a:lnTo>
                <a:lnTo>
                  <a:pt x="1221" y="1188720"/>
                </a:lnTo>
                <a:lnTo>
                  <a:pt x="31" y="1173164"/>
                </a:lnTo>
                <a:lnTo>
                  <a:pt x="42" y="1121709"/>
                </a:lnTo>
                <a:lnTo>
                  <a:pt x="52" y="1070255"/>
                </a:lnTo>
                <a:lnTo>
                  <a:pt x="61" y="1018801"/>
                </a:lnTo>
                <a:lnTo>
                  <a:pt x="68" y="967346"/>
                </a:lnTo>
                <a:lnTo>
                  <a:pt x="75" y="915892"/>
                </a:lnTo>
                <a:lnTo>
                  <a:pt x="80" y="864438"/>
                </a:lnTo>
                <a:lnTo>
                  <a:pt x="83" y="812984"/>
                </a:lnTo>
                <a:lnTo>
                  <a:pt x="85" y="761529"/>
                </a:lnTo>
                <a:lnTo>
                  <a:pt x="86" y="710075"/>
                </a:lnTo>
                <a:lnTo>
                  <a:pt x="85" y="658621"/>
                </a:lnTo>
                <a:lnTo>
                  <a:pt x="83" y="607166"/>
                </a:lnTo>
                <a:lnTo>
                  <a:pt x="79" y="555712"/>
                </a:lnTo>
                <a:lnTo>
                  <a:pt x="73" y="504258"/>
                </a:lnTo>
                <a:lnTo>
                  <a:pt x="66" y="452803"/>
                </a:lnTo>
                <a:lnTo>
                  <a:pt x="56" y="401349"/>
                </a:lnTo>
                <a:lnTo>
                  <a:pt x="45" y="349895"/>
                </a:lnTo>
                <a:lnTo>
                  <a:pt x="32" y="298440"/>
                </a:lnTo>
                <a:lnTo>
                  <a:pt x="17" y="246986"/>
                </a:lnTo>
                <a:lnTo>
                  <a:pt x="0" y="195532"/>
                </a:lnTo>
                <a:lnTo>
                  <a:pt x="1175" y="181022"/>
                </a:lnTo>
                <a:lnTo>
                  <a:pt x="4792" y="167778"/>
                </a:lnTo>
                <a:lnTo>
                  <a:pt x="10963" y="155638"/>
                </a:lnTo>
                <a:lnTo>
                  <a:pt x="19799" y="144440"/>
                </a:lnTo>
                <a:lnTo>
                  <a:pt x="48746" y="113642"/>
                </a:lnTo>
                <a:lnTo>
                  <a:pt x="77531" y="82668"/>
                </a:lnTo>
                <a:lnTo>
                  <a:pt x="106259" y="51632"/>
                </a:lnTo>
                <a:lnTo>
                  <a:pt x="135035" y="20645"/>
                </a:lnTo>
                <a:lnTo>
                  <a:pt x="152837" y="5163"/>
                </a:lnTo>
                <a:lnTo>
                  <a:pt x="168910" y="0"/>
                </a:lnTo>
                <a:lnTo>
                  <a:pt x="184982" y="5156"/>
                </a:lnTo>
                <a:lnTo>
                  <a:pt x="202784" y="20635"/>
                </a:lnTo>
                <a:lnTo>
                  <a:pt x="231561" y="51622"/>
                </a:lnTo>
                <a:lnTo>
                  <a:pt x="260292" y="82658"/>
                </a:lnTo>
                <a:lnTo>
                  <a:pt x="289077" y="113631"/>
                </a:lnTo>
                <a:lnTo>
                  <a:pt x="318020" y="144430"/>
                </a:lnTo>
                <a:lnTo>
                  <a:pt x="336628" y="181021"/>
                </a:lnTo>
                <a:lnTo>
                  <a:pt x="337799" y="195532"/>
                </a:lnTo>
                <a:lnTo>
                  <a:pt x="337781" y="246986"/>
                </a:lnTo>
                <a:lnTo>
                  <a:pt x="337766" y="298440"/>
                </a:lnTo>
                <a:lnTo>
                  <a:pt x="337753" y="349895"/>
                </a:lnTo>
                <a:lnTo>
                  <a:pt x="337742" y="401349"/>
                </a:lnTo>
                <a:lnTo>
                  <a:pt x="337733" y="452803"/>
                </a:lnTo>
                <a:lnTo>
                  <a:pt x="337725" y="504258"/>
                </a:lnTo>
                <a:lnTo>
                  <a:pt x="337719" y="555712"/>
                </a:lnTo>
                <a:lnTo>
                  <a:pt x="337715" y="607166"/>
                </a:lnTo>
                <a:lnTo>
                  <a:pt x="337713" y="658621"/>
                </a:lnTo>
                <a:lnTo>
                  <a:pt x="337712" y="710075"/>
                </a:lnTo>
                <a:lnTo>
                  <a:pt x="337713" y="761529"/>
                </a:lnTo>
                <a:lnTo>
                  <a:pt x="337715" y="812984"/>
                </a:lnTo>
                <a:lnTo>
                  <a:pt x="337718" y="864438"/>
                </a:lnTo>
                <a:lnTo>
                  <a:pt x="337723" y="915892"/>
                </a:lnTo>
                <a:lnTo>
                  <a:pt x="337730" y="967346"/>
                </a:lnTo>
                <a:lnTo>
                  <a:pt x="337737" y="1018801"/>
                </a:lnTo>
                <a:lnTo>
                  <a:pt x="337746" y="1070255"/>
                </a:lnTo>
                <a:lnTo>
                  <a:pt x="337756" y="1121709"/>
                </a:lnTo>
                <a:lnTo>
                  <a:pt x="337767" y="1173164"/>
                </a:lnTo>
                <a:lnTo>
                  <a:pt x="336577" y="1188720"/>
                </a:lnTo>
                <a:lnTo>
                  <a:pt x="332525" y="1202558"/>
                </a:lnTo>
                <a:lnTo>
                  <a:pt x="324893" y="1214320"/>
                </a:lnTo>
                <a:lnTo>
                  <a:pt x="312960" y="1223648"/>
                </a:lnTo>
                <a:lnTo>
                  <a:pt x="24838" y="1223648"/>
                </a:lnTo>
                <a:close/>
              </a:path>
            </a:pathLst>
          </a:custGeom>
          <a:ln w="71634">
            <a:solidFill>
              <a:srgbClr val="14296B"/>
            </a:solidFill>
          </a:ln>
        </p:spPr>
        <p:txBody>
          <a:bodyPr wrap="square" lIns="0" tIns="0" rIns="0" bIns="0" rtlCol="0"/>
          <a:lstStyle/>
          <a:p>
            <a:pPr defTabSz="415664"/>
            <a:endParaRPr sz="818">
              <a:solidFill>
                <a:prstClr val="black"/>
              </a:solidFill>
              <a:latin typeface="Calibri"/>
            </a:endParaRPr>
          </a:p>
        </p:txBody>
      </p:sp>
      <p:sp>
        <p:nvSpPr>
          <p:cNvPr id="29" name="object 29"/>
          <p:cNvSpPr/>
          <p:nvPr/>
        </p:nvSpPr>
        <p:spPr>
          <a:xfrm>
            <a:off x="7588183" y="3120904"/>
            <a:ext cx="151534" cy="490682"/>
          </a:xfrm>
          <a:custGeom>
            <a:avLst/>
            <a:gdLst/>
            <a:ahLst/>
            <a:cxnLst/>
            <a:rect l="l" t="t" r="r" b="b"/>
            <a:pathLst>
              <a:path w="333375" h="1079500">
                <a:moveTo>
                  <a:pt x="166693" y="0"/>
                </a:moveTo>
                <a:lnTo>
                  <a:pt x="151369" y="4777"/>
                </a:lnTo>
                <a:lnTo>
                  <a:pt x="134700" y="19103"/>
                </a:lnTo>
                <a:lnTo>
                  <a:pt x="48417" y="112127"/>
                </a:lnTo>
                <a:lnTo>
                  <a:pt x="19412" y="142866"/>
                </a:lnTo>
                <a:lnTo>
                  <a:pt x="10601" y="153922"/>
                </a:lnTo>
                <a:lnTo>
                  <a:pt x="4571" y="165813"/>
                </a:lnTo>
                <a:lnTo>
                  <a:pt x="1116" y="178911"/>
                </a:lnTo>
                <a:lnTo>
                  <a:pt x="31" y="193591"/>
                </a:lnTo>
                <a:lnTo>
                  <a:pt x="190" y="298117"/>
                </a:lnTo>
                <a:lnTo>
                  <a:pt x="286" y="820317"/>
                </a:lnTo>
                <a:lnTo>
                  <a:pt x="174" y="925271"/>
                </a:lnTo>
                <a:lnTo>
                  <a:pt x="0" y="1029797"/>
                </a:lnTo>
                <a:lnTo>
                  <a:pt x="1004" y="1045170"/>
                </a:lnTo>
                <a:lnTo>
                  <a:pt x="4597" y="1058563"/>
                </a:lnTo>
                <a:lnTo>
                  <a:pt x="11551" y="1069934"/>
                </a:lnTo>
                <a:lnTo>
                  <a:pt x="22638" y="1079244"/>
                </a:lnTo>
                <a:lnTo>
                  <a:pt x="310708" y="1079244"/>
                </a:lnTo>
                <a:lnTo>
                  <a:pt x="321795" y="1069934"/>
                </a:lnTo>
                <a:lnTo>
                  <a:pt x="328749" y="1058561"/>
                </a:lnTo>
                <a:lnTo>
                  <a:pt x="332341" y="1045166"/>
                </a:lnTo>
                <a:lnTo>
                  <a:pt x="333346" y="1029786"/>
                </a:lnTo>
                <a:lnTo>
                  <a:pt x="333173" y="925271"/>
                </a:lnTo>
                <a:lnTo>
                  <a:pt x="333052" y="820317"/>
                </a:lnTo>
                <a:lnTo>
                  <a:pt x="333144" y="298117"/>
                </a:lnTo>
                <a:lnTo>
                  <a:pt x="333273" y="191904"/>
                </a:lnTo>
                <a:lnTo>
                  <a:pt x="332244" y="178103"/>
                </a:lnTo>
                <a:lnTo>
                  <a:pt x="328987" y="165743"/>
                </a:lnTo>
                <a:lnTo>
                  <a:pt x="323316" y="154503"/>
                </a:lnTo>
                <a:lnTo>
                  <a:pt x="315045" y="144060"/>
                </a:lnTo>
                <a:lnTo>
                  <a:pt x="285803" y="112986"/>
                </a:lnTo>
                <a:lnTo>
                  <a:pt x="198677" y="19082"/>
                </a:lnTo>
                <a:lnTo>
                  <a:pt x="182015" y="4768"/>
                </a:lnTo>
                <a:lnTo>
                  <a:pt x="166693" y="0"/>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30" name="object 30"/>
          <p:cNvSpPr/>
          <p:nvPr/>
        </p:nvSpPr>
        <p:spPr>
          <a:xfrm>
            <a:off x="7588183" y="3120904"/>
            <a:ext cx="151534" cy="490682"/>
          </a:xfrm>
          <a:custGeom>
            <a:avLst/>
            <a:gdLst/>
            <a:ahLst/>
            <a:cxnLst/>
            <a:rect l="l" t="t" r="r" b="b"/>
            <a:pathLst>
              <a:path w="333375" h="1079500">
                <a:moveTo>
                  <a:pt x="22638" y="1079244"/>
                </a:moveTo>
                <a:lnTo>
                  <a:pt x="11551" y="1069934"/>
                </a:lnTo>
                <a:lnTo>
                  <a:pt x="4597" y="1058563"/>
                </a:lnTo>
                <a:lnTo>
                  <a:pt x="1004" y="1045170"/>
                </a:lnTo>
                <a:lnTo>
                  <a:pt x="0" y="1029797"/>
                </a:lnTo>
                <a:lnTo>
                  <a:pt x="93" y="977534"/>
                </a:lnTo>
                <a:lnTo>
                  <a:pt x="174" y="925271"/>
                </a:lnTo>
                <a:lnTo>
                  <a:pt x="242" y="873008"/>
                </a:lnTo>
                <a:lnTo>
                  <a:pt x="298" y="820745"/>
                </a:lnTo>
                <a:lnTo>
                  <a:pt x="341" y="768483"/>
                </a:lnTo>
                <a:lnTo>
                  <a:pt x="371" y="716220"/>
                </a:lnTo>
                <a:lnTo>
                  <a:pt x="390" y="663957"/>
                </a:lnTo>
                <a:lnTo>
                  <a:pt x="396" y="611694"/>
                </a:lnTo>
                <a:lnTo>
                  <a:pt x="391" y="559431"/>
                </a:lnTo>
                <a:lnTo>
                  <a:pt x="374" y="507168"/>
                </a:lnTo>
                <a:lnTo>
                  <a:pt x="345" y="454905"/>
                </a:lnTo>
                <a:lnTo>
                  <a:pt x="304" y="402642"/>
                </a:lnTo>
                <a:lnTo>
                  <a:pt x="253" y="350380"/>
                </a:lnTo>
                <a:lnTo>
                  <a:pt x="190" y="298117"/>
                </a:lnTo>
                <a:lnTo>
                  <a:pt x="116" y="245854"/>
                </a:lnTo>
                <a:lnTo>
                  <a:pt x="31" y="193591"/>
                </a:lnTo>
                <a:lnTo>
                  <a:pt x="1116" y="178911"/>
                </a:lnTo>
                <a:lnTo>
                  <a:pt x="4571" y="165813"/>
                </a:lnTo>
                <a:lnTo>
                  <a:pt x="10601" y="153922"/>
                </a:lnTo>
                <a:lnTo>
                  <a:pt x="19412" y="142866"/>
                </a:lnTo>
                <a:lnTo>
                  <a:pt x="48417" y="112127"/>
                </a:lnTo>
                <a:lnTo>
                  <a:pt x="77217" y="81161"/>
                </a:lnTo>
                <a:lnTo>
                  <a:pt x="105936" y="50107"/>
                </a:lnTo>
                <a:lnTo>
                  <a:pt x="134700" y="19103"/>
                </a:lnTo>
                <a:lnTo>
                  <a:pt x="151369" y="4777"/>
                </a:lnTo>
                <a:lnTo>
                  <a:pt x="166693" y="0"/>
                </a:lnTo>
                <a:lnTo>
                  <a:pt x="182015" y="4768"/>
                </a:lnTo>
                <a:lnTo>
                  <a:pt x="198677" y="19082"/>
                </a:lnTo>
                <a:lnTo>
                  <a:pt x="227724" y="50380"/>
                </a:lnTo>
                <a:lnTo>
                  <a:pt x="256731" y="81720"/>
                </a:lnTo>
                <a:lnTo>
                  <a:pt x="285803" y="112986"/>
                </a:lnTo>
                <a:lnTo>
                  <a:pt x="315045" y="144060"/>
                </a:lnTo>
                <a:lnTo>
                  <a:pt x="332244" y="178103"/>
                </a:lnTo>
                <a:lnTo>
                  <a:pt x="333273" y="191904"/>
                </a:lnTo>
                <a:lnTo>
                  <a:pt x="333201" y="244271"/>
                </a:lnTo>
                <a:lnTo>
                  <a:pt x="333137" y="296639"/>
                </a:lnTo>
                <a:lnTo>
                  <a:pt x="333082" y="349006"/>
                </a:lnTo>
                <a:lnTo>
                  <a:pt x="333037" y="401374"/>
                </a:lnTo>
                <a:lnTo>
                  <a:pt x="333001" y="453742"/>
                </a:lnTo>
                <a:lnTo>
                  <a:pt x="332976" y="506110"/>
                </a:lnTo>
                <a:lnTo>
                  <a:pt x="332961" y="558477"/>
                </a:lnTo>
                <a:lnTo>
                  <a:pt x="332956" y="610845"/>
                </a:lnTo>
                <a:lnTo>
                  <a:pt x="332963" y="663213"/>
                </a:lnTo>
                <a:lnTo>
                  <a:pt x="332981" y="715581"/>
                </a:lnTo>
                <a:lnTo>
                  <a:pt x="333010" y="767949"/>
                </a:lnTo>
                <a:lnTo>
                  <a:pt x="333052" y="820317"/>
                </a:lnTo>
                <a:lnTo>
                  <a:pt x="333106" y="872685"/>
                </a:lnTo>
                <a:lnTo>
                  <a:pt x="333173" y="925052"/>
                </a:lnTo>
                <a:lnTo>
                  <a:pt x="333253" y="977419"/>
                </a:lnTo>
                <a:lnTo>
                  <a:pt x="333346" y="1029786"/>
                </a:lnTo>
                <a:lnTo>
                  <a:pt x="332341" y="1045166"/>
                </a:lnTo>
                <a:lnTo>
                  <a:pt x="328749" y="1058561"/>
                </a:lnTo>
                <a:lnTo>
                  <a:pt x="321795" y="1069934"/>
                </a:lnTo>
                <a:lnTo>
                  <a:pt x="310708" y="1079244"/>
                </a:lnTo>
                <a:lnTo>
                  <a:pt x="22638" y="1079244"/>
                </a:lnTo>
                <a:close/>
              </a:path>
            </a:pathLst>
          </a:custGeom>
          <a:ln w="71634">
            <a:solidFill>
              <a:srgbClr val="14296B"/>
            </a:solidFill>
          </a:ln>
        </p:spPr>
        <p:txBody>
          <a:bodyPr wrap="square" lIns="0" tIns="0" rIns="0" bIns="0" rtlCol="0"/>
          <a:lstStyle/>
          <a:p>
            <a:pPr defTabSz="415664"/>
            <a:endParaRPr sz="818">
              <a:solidFill>
                <a:prstClr val="black"/>
              </a:solidFill>
              <a:latin typeface="Calibri"/>
            </a:endParaRPr>
          </a:p>
        </p:txBody>
      </p:sp>
      <p:sp>
        <p:nvSpPr>
          <p:cNvPr id="31" name="object 31"/>
          <p:cNvSpPr/>
          <p:nvPr/>
        </p:nvSpPr>
        <p:spPr>
          <a:xfrm>
            <a:off x="7385177" y="3251928"/>
            <a:ext cx="151534" cy="359641"/>
          </a:xfrm>
          <a:custGeom>
            <a:avLst/>
            <a:gdLst/>
            <a:ahLst/>
            <a:cxnLst/>
            <a:rect l="l" t="t" r="r" b="b"/>
            <a:pathLst>
              <a:path w="333375" h="791210">
                <a:moveTo>
                  <a:pt x="33487" y="279"/>
                </a:moveTo>
                <a:lnTo>
                  <a:pt x="820" y="32330"/>
                </a:lnTo>
                <a:lnTo>
                  <a:pt x="181" y="63970"/>
                </a:lnTo>
                <a:lnTo>
                  <a:pt x="297" y="526570"/>
                </a:lnTo>
                <a:lnTo>
                  <a:pt x="188" y="635128"/>
                </a:lnTo>
                <a:lnTo>
                  <a:pt x="0" y="743684"/>
                </a:lnTo>
                <a:lnTo>
                  <a:pt x="13593" y="782800"/>
                </a:lnTo>
                <a:lnTo>
                  <a:pt x="25488" y="790994"/>
                </a:lnTo>
                <a:lnTo>
                  <a:pt x="307292" y="790994"/>
                </a:lnTo>
                <a:lnTo>
                  <a:pt x="319212" y="782799"/>
                </a:lnTo>
                <a:lnTo>
                  <a:pt x="327147" y="772230"/>
                </a:lnTo>
                <a:lnTo>
                  <a:pt x="331531" y="759215"/>
                </a:lnTo>
                <a:lnTo>
                  <a:pt x="332802" y="743684"/>
                </a:lnTo>
                <a:lnTo>
                  <a:pt x="332466" y="689407"/>
                </a:lnTo>
                <a:lnTo>
                  <a:pt x="332507" y="123013"/>
                </a:lnTo>
                <a:lnTo>
                  <a:pt x="166734" y="123013"/>
                </a:lnTo>
                <a:lnTo>
                  <a:pt x="160433" y="121144"/>
                </a:lnTo>
                <a:lnTo>
                  <a:pt x="153347" y="114798"/>
                </a:lnTo>
                <a:lnTo>
                  <a:pt x="131265" y="90326"/>
                </a:lnTo>
                <a:lnTo>
                  <a:pt x="108917" y="66131"/>
                </a:lnTo>
                <a:lnTo>
                  <a:pt x="63945" y="18021"/>
                </a:lnTo>
                <a:lnTo>
                  <a:pt x="54696" y="9176"/>
                </a:lnTo>
                <a:lnTo>
                  <a:pt x="44660" y="2806"/>
                </a:lnTo>
                <a:lnTo>
                  <a:pt x="33487" y="279"/>
                </a:lnTo>
                <a:close/>
              </a:path>
              <a:path w="333375" h="791210">
                <a:moveTo>
                  <a:pt x="296628" y="0"/>
                </a:moveTo>
                <a:lnTo>
                  <a:pt x="225869" y="63970"/>
                </a:lnTo>
                <a:lnTo>
                  <a:pt x="179736" y="114390"/>
                </a:lnTo>
                <a:lnTo>
                  <a:pt x="172939" y="120672"/>
                </a:lnTo>
                <a:lnTo>
                  <a:pt x="166734" y="123013"/>
                </a:lnTo>
                <a:lnTo>
                  <a:pt x="332507" y="123013"/>
                </a:lnTo>
                <a:lnTo>
                  <a:pt x="332540" y="44127"/>
                </a:lnTo>
                <a:lnTo>
                  <a:pt x="332231" y="33905"/>
                </a:lnTo>
                <a:lnTo>
                  <a:pt x="330680" y="24261"/>
                </a:lnTo>
                <a:lnTo>
                  <a:pt x="326977" y="15475"/>
                </a:lnTo>
                <a:lnTo>
                  <a:pt x="320209" y="7828"/>
                </a:lnTo>
                <a:lnTo>
                  <a:pt x="308575" y="1219"/>
                </a:lnTo>
                <a:lnTo>
                  <a:pt x="296628" y="0"/>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32" name="object 32"/>
          <p:cNvSpPr/>
          <p:nvPr/>
        </p:nvSpPr>
        <p:spPr>
          <a:xfrm>
            <a:off x="7385177" y="3251928"/>
            <a:ext cx="151534" cy="359641"/>
          </a:xfrm>
          <a:custGeom>
            <a:avLst/>
            <a:gdLst/>
            <a:ahLst/>
            <a:cxnLst/>
            <a:rect l="l" t="t" r="r" b="b"/>
            <a:pathLst>
              <a:path w="333375" h="791210">
                <a:moveTo>
                  <a:pt x="25488" y="790994"/>
                </a:moveTo>
                <a:lnTo>
                  <a:pt x="13591" y="782799"/>
                </a:lnTo>
                <a:lnTo>
                  <a:pt x="5696" y="772230"/>
                </a:lnTo>
                <a:lnTo>
                  <a:pt x="1324" y="759215"/>
                </a:lnTo>
                <a:lnTo>
                  <a:pt x="0" y="743684"/>
                </a:lnTo>
                <a:lnTo>
                  <a:pt x="98" y="693837"/>
                </a:lnTo>
                <a:lnTo>
                  <a:pt x="178" y="643989"/>
                </a:lnTo>
                <a:lnTo>
                  <a:pt x="242" y="594141"/>
                </a:lnTo>
                <a:lnTo>
                  <a:pt x="289" y="544293"/>
                </a:lnTo>
                <a:lnTo>
                  <a:pt x="323" y="494445"/>
                </a:lnTo>
                <a:lnTo>
                  <a:pt x="343" y="444597"/>
                </a:lnTo>
                <a:lnTo>
                  <a:pt x="350" y="394749"/>
                </a:lnTo>
                <a:lnTo>
                  <a:pt x="347" y="344901"/>
                </a:lnTo>
                <a:lnTo>
                  <a:pt x="335" y="295052"/>
                </a:lnTo>
                <a:lnTo>
                  <a:pt x="313" y="245204"/>
                </a:lnTo>
                <a:lnTo>
                  <a:pt x="285" y="195356"/>
                </a:lnTo>
                <a:lnTo>
                  <a:pt x="250" y="145509"/>
                </a:lnTo>
                <a:lnTo>
                  <a:pt x="211" y="95661"/>
                </a:lnTo>
                <a:lnTo>
                  <a:pt x="167" y="45814"/>
                </a:lnTo>
                <a:lnTo>
                  <a:pt x="820" y="32330"/>
                </a:lnTo>
                <a:lnTo>
                  <a:pt x="3645" y="20297"/>
                </a:lnTo>
                <a:lnTo>
                  <a:pt x="9896" y="10310"/>
                </a:lnTo>
                <a:lnTo>
                  <a:pt x="20826" y="2967"/>
                </a:lnTo>
                <a:lnTo>
                  <a:pt x="33487" y="279"/>
                </a:lnTo>
                <a:lnTo>
                  <a:pt x="44660" y="2806"/>
                </a:lnTo>
                <a:lnTo>
                  <a:pt x="86434" y="42074"/>
                </a:lnTo>
                <a:lnTo>
                  <a:pt x="131265" y="90326"/>
                </a:lnTo>
                <a:lnTo>
                  <a:pt x="153347" y="114798"/>
                </a:lnTo>
                <a:lnTo>
                  <a:pt x="160433" y="121144"/>
                </a:lnTo>
                <a:lnTo>
                  <a:pt x="166734" y="123013"/>
                </a:lnTo>
                <a:lnTo>
                  <a:pt x="172939" y="120672"/>
                </a:lnTo>
                <a:lnTo>
                  <a:pt x="179736" y="114390"/>
                </a:lnTo>
                <a:lnTo>
                  <a:pt x="202698" y="89072"/>
                </a:lnTo>
                <a:lnTo>
                  <a:pt x="225869" y="63970"/>
                </a:lnTo>
                <a:lnTo>
                  <a:pt x="249175" y="39011"/>
                </a:lnTo>
                <a:lnTo>
                  <a:pt x="272543" y="14124"/>
                </a:lnTo>
                <a:lnTo>
                  <a:pt x="284555" y="4268"/>
                </a:lnTo>
                <a:lnTo>
                  <a:pt x="296628" y="0"/>
                </a:lnTo>
                <a:lnTo>
                  <a:pt x="308575" y="1219"/>
                </a:lnTo>
                <a:lnTo>
                  <a:pt x="332231" y="33905"/>
                </a:lnTo>
                <a:lnTo>
                  <a:pt x="332540" y="44127"/>
                </a:lnTo>
                <a:lnTo>
                  <a:pt x="332507" y="97649"/>
                </a:lnTo>
                <a:lnTo>
                  <a:pt x="332486" y="151169"/>
                </a:lnTo>
                <a:lnTo>
                  <a:pt x="332474" y="204690"/>
                </a:lnTo>
                <a:lnTo>
                  <a:pt x="332469" y="258210"/>
                </a:lnTo>
                <a:lnTo>
                  <a:pt x="332469" y="311730"/>
                </a:lnTo>
                <a:lnTo>
                  <a:pt x="332472" y="365250"/>
                </a:lnTo>
                <a:lnTo>
                  <a:pt x="332475" y="418771"/>
                </a:lnTo>
                <a:lnTo>
                  <a:pt x="332477" y="472292"/>
                </a:lnTo>
                <a:lnTo>
                  <a:pt x="332435" y="526570"/>
                </a:lnTo>
                <a:lnTo>
                  <a:pt x="332365" y="580848"/>
                </a:lnTo>
                <a:lnTo>
                  <a:pt x="332348" y="635128"/>
                </a:lnTo>
                <a:lnTo>
                  <a:pt x="332466" y="689407"/>
                </a:lnTo>
                <a:lnTo>
                  <a:pt x="332802" y="743684"/>
                </a:lnTo>
                <a:lnTo>
                  <a:pt x="331531" y="759220"/>
                </a:lnTo>
                <a:lnTo>
                  <a:pt x="327146" y="772234"/>
                </a:lnTo>
                <a:lnTo>
                  <a:pt x="319211" y="782800"/>
                </a:lnTo>
                <a:lnTo>
                  <a:pt x="307292" y="790994"/>
                </a:lnTo>
                <a:lnTo>
                  <a:pt x="25488" y="790994"/>
                </a:lnTo>
                <a:close/>
              </a:path>
            </a:pathLst>
          </a:custGeom>
          <a:ln w="71634">
            <a:solidFill>
              <a:srgbClr val="14296B"/>
            </a:solidFill>
          </a:ln>
        </p:spPr>
        <p:txBody>
          <a:bodyPr wrap="square" lIns="0" tIns="0" rIns="0" bIns="0" rtlCol="0"/>
          <a:lstStyle/>
          <a:p>
            <a:pPr defTabSz="415664"/>
            <a:endParaRPr sz="818">
              <a:solidFill>
                <a:prstClr val="black"/>
              </a:solidFill>
              <a:latin typeface="Calibri"/>
            </a:endParaRPr>
          </a:p>
        </p:txBody>
      </p:sp>
      <p:sp>
        <p:nvSpPr>
          <p:cNvPr id="33" name="object 33"/>
          <p:cNvSpPr/>
          <p:nvPr/>
        </p:nvSpPr>
        <p:spPr>
          <a:xfrm>
            <a:off x="7384879" y="2798098"/>
            <a:ext cx="753629" cy="426316"/>
          </a:xfrm>
          <a:custGeom>
            <a:avLst/>
            <a:gdLst/>
            <a:ahLst/>
            <a:cxnLst/>
            <a:rect l="l" t="t" r="r" b="b"/>
            <a:pathLst>
              <a:path w="1657984" h="937895">
                <a:moveTo>
                  <a:pt x="42003" y="720274"/>
                </a:moveTo>
                <a:lnTo>
                  <a:pt x="31551" y="720320"/>
                </a:lnTo>
                <a:lnTo>
                  <a:pt x="14192" y="727747"/>
                </a:lnTo>
                <a:lnTo>
                  <a:pt x="3225" y="741688"/>
                </a:lnTo>
                <a:lnTo>
                  <a:pt x="0" y="759177"/>
                </a:lnTo>
                <a:lnTo>
                  <a:pt x="5864" y="777246"/>
                </a:lnTo>
                <a:lnTo>
                  <a:pt x="60575" y="834603"/>
                </a:lnTo>
                <a:lnTo>
                  <a:pt x="145205" y="919102"/>
                </a:lnTo>
                <a:lnTo>
                  <a:pt x="179929" y="937512"/>
                </a:lnTo>
                <a:lnTo>
                  <a:pt x="196874" y="932804"/>
                </a:lnTo>
                <a:lnTo>
                  <a:pt x="214912" y="918893"/>
                </a:lnTo>
                <a:lnTo>
                  <a:pt x="218129" y="915750"/>
                </a:lnTo>
                <a:lnTo>
                  <a:pt x="221282" y="912534"/>
                </a:lnTo>
                <a:lnTo>
                  <a:pt x="290926" y="842905"/>
                </a:lnTo>
                <a:lnTo>
                  <a:pt x="179908" y="842905"/>
                </a:lnTo>
                <a:lnTo>
                  <a:pt x="173373" y="840913"/>
                </a:lnTo>
                <a:lnTo>
                  <a:pt x="165958" y="834603"/>
                </a:lnTo>
                <a:lnTo>
                  <a:pt x="141569" y="809522"/>
                </a:lnTo>
                <a:lnTo>
                  <a:pt x="116881" y="784724"/>
                </a:lnTo>
                <a:lnTo>
                  <a:pt x="67284" y="735332"/>
                </a:lnTo>
                <a:lnTo>
                  <a:pt x="59608" y="728465"/>
                </a:lnTo>
                <a:lnTo>
                  <a:pt x="51268" y="723218"/>
                </a:lnTo>
                <a:lnTo>
                  <a:pt x="42003" y="720274"/>
                </a:lnTo>
                <a:close/>
              </a:path>
              <a:path w="1657984" h="937895">
                <a:moveTo>
                  <a:pt x="611578" y="431279"/>
                </a:moveTo>
                <a:lnTo>
                  <a:pt x="574041" y="453852"/>
                </a:lnTo>
                <a:lnTo>
                  <a:pt x="491959" y="535900"/>
                </a:lnTo>
                <a:lnTo>
                  <a:pt x="307622" y="720320"/>
                </a:lnTo>
                <a:lnTo>
                  <a:pt x="193866" y="834487"/>
                </a:lnTo>
                <a:lnTo>
                  <a:pt x="186446" y="840716"/>
                </a:lnTo>
                <a:lnTo>
                  <a:pt x="179908" y="842905"/>
                </a:lnTo>
                <a:lnTo>
                  <a:pt x="290926" y="842905"/>
                </a:lnTo>
                <a:lnTo>
                  <a:pt x="413580" y="720274"/>
                </a:lnTo>
                <a:lnTo>
                  <a:pt x="597486" y="535879"/>
                </a:lnTo>
                <a:lnTo>
                  <a:pt x="605035" y="529643"/>
                </a:lnTo>
                <a:lnTo>
                  <a:pt x="611736" y="527534"/>
                </a:lnTo>
                <a:lnTo>
                  <a:pt x="722978" y="527534"/>
                </a:lnTo>
                <a:lnTo>
                  <a:pt x="720465" y="524959"/>
                </a:lnTo>
                <a:lnTo>
                  <a:pt x="648871" y="453443"/>
                </a:lnTo>
                <a:lnTo>
                  <a:pt x="628877" y="436778"/>
                </a:lnTo>
                <a:lnTo>
                  <a:pt x="611578" y="431279"/>
                </a:lnTo>
                <a:close/>
              </a:path>
              <a:path w="1657984" h="937895">
                <a:moveTo>
                  <a:pt x="722978" y="527534"/>
                </a:moveTo>
                <a:lnTo>
                  <a:pt x="611736" y="527534"/>
                </a:lnTo>
                <a:lnTo>
                  <a:pt x="618394" y="529602"/>
                </a:lnTo>
                <a:lnTo>
                  <a:pt x="625813" y="535900"/>
                </a:lnTo>
                <a:lnTo>
                  <a:pt x="670749" y="581581"/>
                </a:lnTo>
                <a:lnTo>
                  <a:pt x="716211" y="626758"/>
                </a:lnTo>
                <a:lnTo>
                  <a:pt x="755236" y="649918"/>
                </a:lnTo>
                <a:lnTo>
                  <a:pt x="773350" y="644236"/>
                </a:lnTo>
                <a:lnTo>
                  <a:pt x="794089" y="627052"/>
                </a:lnTo>
                <a:lnTo>
                  <a:pt x="865503" y="555728"/>
                </a:lnTo>
                <a:lnTo>
                  <a:pt x="755530" y="555728"/>
                </a:lnTo>
                <a:lnTo>
                  <a:pt x="750171" y="554226"/>
                </a:lnTo>
                <a:lnTo>
                  <a:pt x="744024" y="549089"/>
                </a:lnTo>
                <a:lnTo>
                  <a:pt x="722978" y="527534"/>
                </a:lnTo>
                <a:close/>
              </a:path>
              <a:path w="1657984" h="937895">
                <a:moveTo>
                  <a:pt x="1043352" y="287514"/>
                </a:moveTo>
                <a:lnTo>
                  <a:pt x="1006292" y="308906"/>
                </a:lnTo>
                <a:lnTo>
                  <a:pt x="924350" y="390786"/>
                </a:lnTo>
                <a:lnTo>
                  <a:pt x="785777" y="529643"/>
                </a:lnTo>
                <a:lnTo>
                  <a:pt x="766768" y="548775"/>
                </a:lnTo>
                <a:lnTo>
                  <a:pt x="760822" y="553833"/>
                </a:lnTo>
                <a:lnTo>
                  <a:pt x="755530" y="555728"/>
                </a:lnTo>
                <a:lnTo>
                  <a:pt x="865503" y="555728"/>
                </a:lnTo>
                <a:lnTo>
                  <a:pt x="891663" y="529602"/>
                </a:lnTo>
                <a:lnTo>
                  <a:pt x="1029999" y="390734"/>
                </a:lnTo>
                <a:lnTo>
                  <a:pt x="1037179" y="384758"/>
                </a:lnTo>
                <a:lnTo>
                  <a:pt x="1043501" y="382762"/>
                </a:lnTo>
                <a:lnTo>
                  <a:pt x="1154347" y="382762"/>
                </a:lnTo>
                <a:lnTo>
                  <a:pt x="1152704" y="381094"/>
                </a:lnTo>
                <a:lnTo>
                  <a:pt x="1080263" y="308644"/>
                </a:lnTo>
                <a:lnTo>
                  <a:pt x="1060780" y="292768"/>
                </a:lnTo>
                <a:lnTo>
                  <a:pt x="1043352" y="287514"/>
                </a:lnTo>
                <a:close/>
              </a:path>
              <a:path w="1657984" h="937895">
                <a:moveTo>
                  <a:pt x="1154347" y="382762"/>
                </a:moveTo>
                <a:lnTo>
                  <a:pt x="1043501" y="382762"/>
                </a:lnTo>
                <a:lnTo>
                  <a:pt x="1049782" y="384764"/>
                </a:lnTo>
                <a:lnTo>
                  <a:pt x="1056838" y="390786"/>
                </a:lnTo>
                <a:lnTo>
                  <a:pt x="1103570" y="438247"/>
                </a:lnTo>
                <a:lnTo>
                  <a:pt x="1150829" y="485196"/>
                </a:lnTo>
                <a:lnTo>
                  <a:pt x="1187111" y="505805"/>
                </a:lnTo>
                <a:lnTo>
                  <a:pt x="1204328" y="500541"/>
                </a:lnTo>
                <a:lnTo>
                  <a:pt x="1223543" y="484882"/>
                </a:lnTo>
                <a:lnTo>
                  <a:pt x="1297015" y="411474"/>
                </a:lnTo>
                <a:lnTo>
                  <a:pt x="1186736" y="411474"/>
                </a:lnTo>
                <a:lnTo>
                  <a:pt x="1181932" y="409853"/>
                </a:lnTo>
                <a:lnTo>
                  <a:pt x="1176673" y="405421"/>
                </a:lnTo>
                <a:lnTo>
                  <a:pt x="1154347" y="382762"/>
                </a:lnTo>
                <a:close/>
              </a:path>
              <a:path w="1657984" h="937895">
                <a:moveTo>
                  <a:pt x="1412457" y="0"/>
                </a:moveTo>
                <a:lnTo>
                  <a:pt x="1369285" y="22533"/>
                </a:lnTo>
                <a:lnTo>
                  <a:pt x="1366168" y="36375"/>
                </a:lnTo>
                <a:lnTo>
                  <a:pt x="1368319" y="48843"/>
                </a:lnTo>
                <a:lnTo>
                  <a:pt x="1374583" y="60193"/>
                </a:lnTo>
                <a:lnTo>
                  <a:pt x="1383805" y="70681"/>
                </a:lnTo>
                <a:lnTo>
                  <a:pt x="1431218" y="118069"/>
                </a:lnTo>
                <a:lnTo>
                  <a:pt x="1447227" y="133652"/>
                </a:lnTo>
                <a:lnTo>
                  <a:pt x="1452007" y="139212"/>
                </a:lnTo>
                <a:lnTo>
                  <a:pt x="1453730" y="144296"/>
                </a:lnTo>
                <a:lnTo>
                  <a:pt x="1452283" y="149475"/>
                </a:lnTo>
                <a:lnTo>
                  <a:pt x="1447552" y="155317"/>
                </a:lnTo>
                <a:lnTo>
                  <a:pt x="1393367" y="209237"/>
                </a:lnTo>
                <a:lnTo>
                  <a:pt x="1309586" y="292890"/>
                </a:lnTo>
                <a:lnTo>
                  <a:pt x="1211977" y="390786"/>
                </a:lnTo>
                <a:lnTo>
                  <a:pt x="1197112" y="405725"/>
                </a:lnTo>
                <a:lnTo>
                  <a:pt x="1191617" y="410144"/>
                </a:lnTo>
                <a:lnTo>
                  <a:pt x="1186736" y="411474"/>
                </a:lnTo>
                <a:lnTo>
                  <a:pt x="1297015" y="411474"/>
                </a:lnTo>
                <a:lnTo>
                  <a:pt x="1323755" y="384758"/>
                </a:lnTo>
                <a:lnTo>
                  <a:pt x="1420929" y="287514"/>
                </a:lnTo>
                <a:lnTo>
                  <a:pt x="1498930" y="209164"/>
                </a:lnTo>
                <a:lnTo>
                  <a:pt x="1505243" y="203879"/>
                </a:lnTo>
                <a:lnTo>
                  <a:pt x="1510884" y="202015"/>
                </a:lnTo>
                <a:lnTo>
                  <a:pt x="1657431" y="202015"/>
                </a:lnTo>
                <a:lnTo>
                  <a:pt x="1657494" y="79812"/>
                </a:lnTo>
                <a:lnTo>
                  <a:pt x="1653740" y="24834"/>
                </a:lnTo>
                <a:lnTo>
                  <a:pt x="1610408" y="214"/>
                </a:lnTo>
                <a:lnTo>
                  <a:pt x="1462208" y="214"/>
                </a:lnTo>
                <a:lnTo>
                  <a:pt x="1412457" y="0"/>
                </a:lnTo>
                <a:close/>
              </a:path>
              <a:path w="1657984" h="937895">
                <a:moveTo>
                  <a:pt x="1657431" y="202015"/>
                </a:moveTo>
                <a:lnTo>
                  <a:pt x="1510884" y="202015"/>
                </a:lnTo>
                <a:lnTo>
                  <a:pt x="1516494" y="203743"/>
                </a:lnTo>
                <a:lnTo>
                  <a:pt x="1522872" y="209237"/>
                </a:lnTo>
                <a:lnTo>
                  <a:pt x="1556437" y="243488"/>
                </a:lnTo>
                <a:lnTo>
                  <a:pt x="1590685" y="277216"/>
                </a:lnTo>
                <a:lnTo>
                  <a:pt x="1619768" y="289599"/>
                </a:lnTo>
                <a:lnTo>
                  <a:pt x="1630955" y="287514"/>
                </a:lnTo>
                <a:lnTo>
                  <a:pt x="1656255" y="254703"/>
                </a:lnTo>
                <a:lnTo>
                  <a:pt x="1657328" y="243488"/>
                </a:lnTo>
                <a:lnTo>
                  <a:pt x="1657431" y="202015"/>
                </a:lnTo>
                <a:close/>
              </a:path>
              <a:path w="1657984" h="937895">
                <a:moveTo>
                  <a:pt x="1585320" y="93"/>
                </a:moveTo>
                <a:lnTo>
                  <a:pt x="1462208" y="214"/>
                </a:lnTo>
                <a:lnTo>
                  <a:pt x="1610408" y="214"/>
                </a:lnTo>
                <a:lnTo>
                  <a:pt x="1609773" y="136"/>
                </a:lnTo>
                <a:lnTo>
                  <a:pt x="1585320" y="93"/>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34" name="object 34"/>
          <p:cNvSpPr/>
          <p:nvPr/>
        </p:nvSpPr>
        <p:spPr>
          <a:xfrm>
            <a:off x="5317559" y="2834343"/>
            <a:ext cx="764597" cy="757382"/>
          </a:xfrm>
          <a:custGeom>
            <a:avLst/>
            <a:gdLst/>
            <a:ahLst/>
            <a:cxnLst/>
            <a:rect l="l" t="t" r="r" b="b"/>
            <a:pathLst>
              <a:path w="1682115" h="1666239">
                <a:moveTo>
                  <a:pt x="662497" y="0"/>
                </a:moveTo>
                <a:lnTo>
                  <a:pt x="153138" y="234"/>
                </a:lnTo>
                <a:lnTo>
                  <a:pt x="101405" y="3411"/>
                </a:lnTo>
                <a:lnTo>
                  <a:pt x="63355" y="14350"/>
                </a:lnTo>
                <a:lnTo>
                  <a:pt x="15784" y="68488"/>
                </a:lnTo>
                <a:lnTo>
                  <a:pt x="0" y="116172"/>
                </a:lnTo>
                <a:lnTo>
                  <a:pt x="0" y="1555063"/>
                </a:lnTo>
                <a:lnTo>
                  <a:pt x="13310" y="1597264"/>
                </a:lnTo>
                <a:lnTo>
                  <a:pt x="37419" y="1628800"/>
                </a:lnTo>
                <a:lnTo>
                  <a:pt x="70844" y="1651137"/>
                </a:lnTo>
                <a:lnTo>
                  <a:pt x="112103" y="1665742"/>
                </a:lnTo>
                <a:lnTo>
                  <a:pt x="1569443" y="1665742"/>
                </a:lnTo>
                <a:lnTo>
                  <a:pt x="1613414" y="1653815"/>
                </a:lnTo>
                <a:lnTo>
                  <a:pt x="1646756" y="1631393"/>
                </a:lnTo>
                <a:lnTo>
                  <a:pt x="1669466" y="1598475"/>
                </a:lnTo>
                <a:lnTo>
                  <a:pt x="1681546" y="1555063"/>
                </a:lnTo>
                <a:lnTo>
                  <a:pt x="1681546" y="116172"/>
                </a:lnTo>
                <a:lnTo>
                  <a:pt x="1665766" y="68488"/>
                </a:lnTo>
                <a:lnTo>
                  <a:pt x="1645691" y="35295"/>
                </a:lnTo>
                <a:lnTo>
                  <a:pt x="1580142" y="3411"/>
                </a:lnTo>
                <a:lnTo>
                  <a:pt x="1528408" y="234"/>
                </a:lnTo>
                <a:lnTo>
                  <a:pt x="662497"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5" name="object 35"/>
          <p:cNvSpPr/>
          <p:nvPr/>
        </p:nvSpPr>
        <p:spPr>
          <a:xfrm>
            <a:off x="5352630" y="3007514"/>
            <a:ext cx="694459" cy="549275"/>
          </a:xfrm>
          <a:custGeom>
            <a:avLst/>
            <a:gdLst/>
            <a:ahLst/>
            <a:cxnLst/>
            <a:rect l="l" t="t" r="r" b="b"/>
            <a:pathLst>
              <a:path w="1527809" h="1208404">
                <a:moveTo>
                  <a:pt x="45979" y="0"/>
                </a:moveTo>
                <a:lnTo>
                  <a:pt x="23442" y="1839"/>
                </a:lnTo>
                <a:lnTo>
                  <a:pt x="9306" y="8856"/>
                </a:lnTo>
                <a:lnTo>
                  <a:pt x="2011" y="22729"/>
                </a:lnTo>
                <a:lnTo>
                  <a:pt x="0" y="45141"/>
                </a:lnTo>
                <a:lnTo>
                  <a:pt x="193" y="95999"/>
                </a:lnTo>
                <a:lnTo>
                  <a:pt x="500" y="197715"/>
                </a:lnTo>
                <a:lnTo>
                  <a:pt x="714" y="299431"/>
                </a:lnTo>
                <a:lnTo>
                  <a:pt x="850" y="400550"/>
                </a:lnTo>
                <a:lnTo>
                  <a:pt x="913" y="502266"/>
                </a:lnTo>
                <a:lnTo>
                  <a:pt x="984" y="1113160"/>
                </a:lnTo>
                <a:lnTo>
                  <a:pt x="6045" y="1157834"/>
                </a:lnTo>
                <a:lnTo>
                  <a:pt x="22621" y="1187114"/>
                </a:lnTo>
                <a:lnTo>
                  <a:pt x="52898" y="1203129"/>
                </a:lnTo>
                <a:lnTo>
                  <a:pt x="99061" y="1208010"/>
                </a:lnTo>
                <a:lnTo>
                  <a:pt x="712131" y="1208148"/>
                </a:lnTo>
                <a:lnTo>
                  <a:pt x="1427388" y="1207989"/>
                </a:lnTo>
                <a:lnTo>
                  <a:pt x="1473045" y="1202765"/>
                </a:lnTo>
                <a:lnTo>
                  <a:pt x="1520965" y="1156567"/>
                </a:lnTo>
                <a:lnTo>
                  <a:pt x="1526313" y="1113160"/>
                </a:lnTo>
                <a:lnTo>
                  <a:pt x="1526440" y="502266"/>
                </a:lnTo>
                <a:lnTo>
                  <a:pt x="1526520" y="400550"/>
                </a:lnTo>
                <a:lnTo>
                  <a:pt x="1526668" y="298834"/>
                </a:lnTo>
                <a:lnTo>
                  <a:pt x="1526900" y="197118"/>
                </a:lnTo>
                <a:lnTo>
                  <a:pt x="1527053" y="146260"/>
                </a:lnTo>
                <a:lnTo>
                  <a:pt x="1527234" y="95402"/>
                </a:lnTo>
                <a:lnTo>
                  <a:pt x="1527444" y="44544"/>
                </a:lnTo>
                <a:lnTo>
                  <a:pt x="1525176" y="21757"/>
                </a:lnTo>
                <a:lnTo>
                  <a:pt x="1517382" y="8177"/>
                </a:lnTo>
                <a:lnTo>
                  <a:pt x="1502957" y="1663"/>
                </a:lnTo>
                <a:lnTo>
                  <a:pt x="1494159" y="1032"/>
                </a:lnTo>
                <a:lnTo>
                  <a:pt x="459129" y="1032"/>
                </a:lnTo>
                <a:lnTo>
                  <a:pt x="45979" y="0"/>
                </a:lnTo>
                <a:close/>
              </a:path>
              <a:path w="1527809" h="1208404">
                <a:moveTo>
                  <a:pt x="768991" y="848"/>
                </a:moveTo>
                <a:lnTo>
                  <a:pt x="459129" y="1032"/>
                </a:lnTo>
                <a:lnTo>
                  <a:pt x="1494159" y="1032"/>
                </a:lnTo>
                <a:lnTo>
                  <a:pt x="1493871" y="1011"/>
                </a:lnTo>
                <a:lnTo>
                  <a:pt x="1074053" y="1011"/>
                </a:lnTo>
                <a:lnTo>
                  <a:pt x="768991" y="848"/>
                </a:lnTo>
                <a:close/>
              </a:path>
              <a:path w="1527809" h="1208404">
                <a:moveTo>
                  <a:pt x="1480795" y="73"/>
                </a:moveTo>
                <a:lnTo>
                  <a:pt x="1074053" y="1011"/>
                </a:lnTo>
                <a:lnTo>
                  <a:pt x="1493871" y="1011"/>
                </a:lnTo>
                <a:lnTo>
                  <a:pt x="1480795" y="73"/>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36" name="object 36"/>
          <p:cNvSpPr/>
          <p:nvPr/>
        </p:nvSpPr>
        <p:spPr>
          <a:xfrm>
            <a:off x="5352539" y="2871697"/>
            <a:ext cx="694171" cy="101888"/>
          </a:xfrm>
          <a:custGeom>
            <a:avLst/>
            <a:gdLst/>
            <a:ahLst/>
            <a:cxnLst/>
            <a:rect l="l" t="t" r="r" b="b"/>
            <a:pathLst>
              <a:path w="1527175" h="224154">
                <a:moveTo>
                  <a:pt x="177390" y="0"/>
                </a:moveTo>
                <a:lnTo>
                  <a:pt x="111687" y="599"/>
                </a:lnTo>
                <a:lnTo>
                  <a:pt x="64600" y="4439"/>
                </a:lnTo>
                <a:lnTo>
                  <a:pt x="13884" y="34085"/>
                </a:lnTo>
                <a:lnTo>
                  <a:pt x="465" y="113434"/>
                </a:lnTo>
                <a:lnTo>
                  <a:pt x="0" y="179401"/>
                </a:lnTo>
                <a:lnTo>
                  <a:pt x="2423" y="202227"/>
                </a:lnTo>
                <a:lnTo>
                  <a:pt x="10347" y="215749"/>
                </a:lnTo>
                <a:lnTo>
                  <a:pt x="24820" y="222178"/>
                </a:lnTo>
                <a:lnTo>
                  <a:pt x="46890" y="223725"/>
                </a:lnTo>
                <a:lnTo>
                  <a:pt x="1418526" y="222813"/>
                </a:lnTo>
                <a:lnTo>
                  <a:pt x="1478698" y="221183"/>
                </a:lnTo>
                <a:lnTo>
                  <a:pt x="1512579" y="208667"/>
                </a:lnTo>
                <a:lnTo>
                  <a:pt x="1525010" y="174696"/>
                </a:lnTo>
                <a:lnTo>
                  <a:pt x="1526679" y="108541"/>
                </a:lnTo>
                <a:lnTo>
                  <a:pt x="1521956" y="54215"/>
                </a:lnTo>
                <a:lnTo>
                  <a:pt x="1504847" y="21065"/>
                </a:lnTo>
                <a:lnTo>
                  <a:pt x="1470595" y="4524"/>
                </a:lnTo>
                <a:lnTo>
                  <a:pt x="1414439" y="20"/>
                </a:lnTo>
                <a:lnTo>
                  <a:pt x="177390" y="0"/>
                </a:lnTo>
                <a:close/>
              </a:path>
              <a:path w="1527175" h="224154">
                <a:moveTo>
                  <a:pt x="1418526" y="222813"/>
                </a:moveTo>
                <a:lnTo>
                  <a:pt x="453108" y="222813"/>
                </a:lnTo>
                <a:lnTo>
                  <a:pt x="757771" y="222971"/>
                </a:lnTo>
                <a:lnTo>
                  <a:pt x="1412679" y="222971"/>
                </a:lnTo>
                <a:lnTo>
                  <a:pt x="1418526" y="222813"/>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37" name="object 37"/>
          <p:cNvSpPr/>
          <p:nvPr/>
        </p:nvSpPr>
        <p:spPr>
          <a:xfrm>
            <a:off x="5420486" y="3076670"/>
            <a:ext cx="384752" cy="309130"/>
          </a:xfrm>
          <a:custGeom>
            <a:avLst/>
            <a:gdLst/>
            <a:ahLst/>
            <a:cxnLst/>
            <a:rect l="l" t="t" r="r" b="b"/>
            <a:pathLst>
              <a:path w="846454" h="680085">
                <a:moveTo>
                  <a:pt x="59618" y="62"/>
                </a:moveTo>
                <a:lnTo>
                  <a:pt x="33820" y="2960"/>
                </a:lnTo>
                <a:lnTo>
                  <a:pt x="15144" y="12435"/>
                </a:lnTo>
                <a:lnTo>
                  <a:pt x="3801" y="29444"/>
                </a:lnTo>
                <a:lnTo>
                  <a:pt x="0" y="54946"/>
                </a:lnTo>
                <a:lnTo>
                  <a:pt x="52" y="624758"/>
                </a:lnTo>
                <a:lnTo>
                  <a:pt x="3120" y="649551"/>
                </a:lnTo>
                <a:lnTo>
                  <a:pt x="13047" y="666799"/>
                </a:lnTo>
                <a:lnTo>
                  <a:pt x="30871" y="676742"/>
                </a:lnTo>
                <a:lnTo>
                  <a:pt x="57628" y="679620"/>
                </a:lnTo>
                <a:lnTo>
                  <a:pt x="797108" y="678392"/>
                </a:lnTo>
                <a:lnTo>
                  <a:pt x="812170" y="676967"/>
                </a:lnTo>
                <a:lnTo>
                  <a:pt x="831022" y="668012"/>
                </a:lnTo>
                <a:lnTo>
                  <a:pt x="842430" y="651465"/>
                </a:lnTo>
                <a:lnTo>
                  <a:pt x="846262" y="626214"/>
                </a:lnTo>
                <a:lnTo>
                  <a:pt x="846262" y="56402"/>
                </a:lnTo>
                <a:lnTo>
                  <a:pt x="832362" y="13787"/>
                </a:lnTo>
                <a:lnTo>
                  <a:pt x="792133" y="529"/>
                </a:lnTo>
                <a:lnTo>
                  <a:pt x="475850" y="529"/>
                </a:lnTo>
                <a:lnTo>
                  <a:pt x="59618" y="62"/>
                </a:lnTo>
                <a:close/>
              </a:path>
              <a:path w="846454" h="680085">
                <a:moveTo>
                  <a:pt x="795739" y="678521"/>
                </a:moveTo>
                <a:lnTo>
                  <a:pt x="629933" y="678521"/>
                </a:lnTo>
                <a:lnTo>
                  <a:pt x="786004" y="679442"/>
                </a:lnTo>
                <a:lnTo>
                  <a:pt x="795739" y="678521"/>
                </a:lnTo>
                <a:close/>
              </a:path>
              <a:path w="846454" h="680085">
                <a:moveTo>
                  <a:pt x="797108" y="678392"/>
                </a:moveTo>
                <a:lnTo>
                  <a:pt x="213692" y="678392"/>
                </a:lnTo>
                <a:lnTo>
                  <a:pt x="421816" y="678845"/>
                </a:lnTo>
                <a:lnTo>
                  <a:pt x="795739" y="678521"/>
                </a:lnTo>
                <a:lnTo>
                  <a:pt x="797108" y="678392"/>
                </a:lnTo>
                <a:close/>
              </a:path>
              <a:path w="846454" h="680085">
                <a:moveTo>
                  <a:pt x="788016" y="0"/>
                </a:moveTo>
                <a:lnTo>
                  <a:pt x="475850" y="529"/>
                </a:lnTo>
                <a:lnTo>
                  <a:pt x="792133" y="529"/>
                </a:lnTo>
                <a:lnTo>
                  <a:pt x="78801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8" name="object 38"/>
          <p:cNvSpPr/>
          <p:nvPr/>
        </p:nvSpPr>
        <p:spPr>
          <a:xfrm>
            <a:off x="5421533" y="3454059"/>
            <a:ext cx="556491" cy="35791"/>
          </a:xfrm>
          <a:custGeom>
            <a:avLst/>
            <a:gdLst/>
            <a:ahLst/>
            <a:cxnLst/>
            <a:rect l="l" t="t" r="r" b="b"/>
            <a:pathLst>
              <a:path w="1224280" h="78739">
                <a:moveTo>
                  <a:pt x="62363" y="0"/>
                </a:moveTo>
                <a:lnTo>
                  <a:pt x="40072" y="956"/>
                </a:lnTo>
                <a:lnTo>
                  <a:pt x="20091" y="5774"/>
                </a:lnTo>
                <a:lnTo>
                  <a:pt x="5656" y="17330"/>
                </a:lnTo>
                <a:lnTo>
                  <a:pt x="0" y="38499"/>
                </a:lnTo>
                <a:lnTo>
                  <a:pt x="5590" y="61487"/>
                </a:lnTo>
                <a:lnTo>
                  <a:pt x="20546" y="73444"/>
                </a:lnTo>
                <a:lnTo>
                  <a:pt x="41508" y="77957"/>
                </a:lnTo>
                <a:lnTo>
                  <a:pt x="65118" y="78612"/>
                </a:lnTo>
                <a:lnTo>
                  <a:pt x="1179834" y="78213"/>
                </a:lnTo>
                <a:lnTo>
                  <a:pt x="1201366" y="74437"/>
                </a:lnTo>
                <a:lnTo>
                  <a:pt x="1217416" y="63352"/>
                </a:lnTo>
                <a:lnTo>
                  <a:pt x="1224279" y="41118"/>
                </a:lnTo>
                <a:lnTo>
                  <a:pt x="1219119" y="18123"/>
                </a:lnTo>
                <a:lnTo>
                  <a:pt x="1203999" y="5828"/>
                </a:lnTo>
                <a:lnTo>
                  <a:pt x="1182689" y="901"/>
                </a:lnTo>
                <a:lnTo>
                  <a:pt x="1163065" y="164"/>
                </a:lnTo>
                <a:lnTo>
                  <a:pt x="560813" y="164"/>
                </a:lnTo>
                <a:lnTo>
                  <a:pt x="62363" y="0"/>
                </a:lnTo>
                <a:close/>
              </a:path>
              <a:path w="1224280" h="78739">
                <a:moveTo>
                  <a:pt x="1179788" y="78222"/>
                </a:moveTo>
                <a:lnTo>
                  <a:pt x="909442" y="78222"/>
                </a:lnTo>
                <a:lnTo>
                  <a:pt x="1156132" y="78591"/>
                </a:lnTo>
                <a:lnTo>
                  <a:pt x="1179788" y="78222"/>
                </a:lnTo>
                <a:close/>
              </a:path>
              <a:path w="1224280" h="78739">
                <a:moveTo>
                  <a:pt x="1179834" y="78213"/>
                </a:moveTo>
                <a:lnTo>
                  <a:pt x="364197" y="78213"/>
                </a:lnTo>
                <a:lnTo>
                  <a:pt x="613422" y="78297"/>
                </a:lnTo>
                <a:lnTo>
                  <a:pt x="1179834" y="78213"/>
                </a:lnTo>
                <a:close/>
              </a:path>
              <a:path w="1224280" h="78739">
                <a:moveTo>
                  <a:pt x="1158961" y="10"/>
                </a:moveTo>
                <a:lnTo>
                  <a:pt x="560813" y="164"/>
                </a:lnTo>
                <a:lnTo>
                  <a:pt x="1163065" y="164"/>
                </a:lnTo>
                <a:lnTo>
                  <a:pt x="1158961" y="1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9" name="object 39"/>
          <p:cNvSpPr/>
          <p:nvPr/>
        </p:nvSpPr>
        <p:spPr>
          <a:xfrm>
            <a:off x="5838588" y="3350536"/>
            <a:ext cx="139412" cy="34925"/>
          </a:xfrm>
          <a:custGeom>
            <a:avLst/>
            <a:gdLst/>
            <a:ahLst/>
            <a:cxnLst/>
            <a:rect l="l" t="t" r="r" b="b"/>
            <a:pathLst>
              <a:path w="306705" h="76835">
                <a:moveTo>
                  <a:pt x="268326" y="76208"/>
                </a:moveTo>
                <a:lnTo>
                  <a:pt x="208534" y="76208"/>
                </a:lnTo>
                <a:lnTo>
                  <a:pt x="267089" y="76405"/>
                </a:lnTo>
                <a:lnTo>
                  <a:pt x="268326" y="76208"/>
                </a:lnTo>
                <a:close/>
              </a:path>
              <a:path w="306705" h="76835">
                <a:moveTo>
                  <a:pt x="177257" y="0"/>
                </a:moveTo>
                <a:lnTo>
                  <a:pt x="129363" y="8"/>
                </a:lnTo>
                <a:lnTo>
                  <a:pt x="81479" y="555"/>
                </a:lnTo>
                <a:lnTo>
                  <a:pt x="33617" y="1700"/>
                </a:lnTo>
                <a:lnTo>
                  <a:pt x="653" y="27860"/>
                </a:lnTo>
                <a:lnTo>
                  <a:pt x="0" y="44327"/>
                </a:lnTo>
                <a:lnTo>
                  <a:pt x="4131" y="57449"/>
                </a:lnTo>
                <a:lnTo>
                  <a:pt x="11957" y="67638"/>
                </a:lnTo>
                <a:lnTo>
                  <a:pt x="23457" y="74190"/>
                </a:lnTo>
                <a:lnTo>
                  <a:pt x="38614" y="76405"/>
                </a:lnTo>
                <a:lnTo>
                  <a:pt x="268384" y="76199"/>
                </a:lnTo>
                <a:lnTo>
                  <a:pt x="283945" y="73729"/>
                </a:lnTo>
                <a:lnTo>
                  <a:pt x="296109" y="65962"/>
                </a:lnTo>
                <a:lnTo>
                  <a:pt x="303599" y="54166"/>
                </a:lnTo>
                <a:lnTo>
                  <a:pt x="306496" y="39393"/>
                </a:lnTo>
                <a:lnTo>
                  <a:pt x="304428" y="25443"/>
                </a:lnTo>
                <a:lnTo>
                  <a:pt x="297634" y="13369"/>
                </a:lnTo>
                <a:lnTo>
                  <a:pt x="286903" y="4798"/>
                </a:lnTo>
                <a:lnTo>
                  <a:pt x="273025" y="1355"/>
                </a:lnTo>
                <a:lnTo>
                  <a:pt x="177257" y="0"/>
                </a:lnTo>
                <a:close/>
              </a:path>
              <a:path w="306705" h="76835">
                <a:moveTo>
                  <a:pt x="268384" y="76199"/>
                </a:moveTo>
                <a:lnTo>
                  <a:pt x="94326" y="76199"/>
                </a:lnTo>
                <a:lnTo>
                  <a:pt x="150037" y="76300"/>
                </a:lnTo>
                <a:lnTo>
                  <a:pt x="268384" y="76199"/>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0" name="object 40"/>
          <p:cNvSpPr/>
          <p:nvPr/>
        </p:nvSpPr>
        <p:spPr>
          <a:xfrm>
            <a:off x="5838536" y="3248172"/>
            <a:ext cx="139123" cy="36080"/>
          </a:xfrm>
          <a:custGeom>
            <a:avLst/>
            <a:gdLst/>
            <a:ahLst/>
            <a:cxnLst/>
            <a:rect l="l" t="t" r="r" b="b"/>
            <a:pathLst>
              <a:path w="306069" h="79375">
                <a:moveTo>
                  <a:pt x="73074" y="0"/>
                </a:moveTo>
                <a:lnTo>
                  <a:pt x="28837" y="2321"/>
                </a:lnTo>
                <a:lnTo>
                  <a:pt x="0" y="37147"/>
                </a:lnTo>
                <a:lnTo>
                  <a:pt x="2648" y="54499"/>
                </a:lnTo>
                <a:lnTo>
                  <a:pt x="11644" y="67286"/>
                </a:lnTo>
                <a:lnTo>
                  <a:pt x="25495" y="75273"/>
                </a:lnTo>
                <a:lnTo>
                  <a:pt x="42710" y="78223"/>
                </a:lnTo>
                <a:lnTo>
                  <a:pt x="154117" y="79292"/>
                </a:lnTo>
                <a:lnTo>
                  <a:pt x="265525" y="78223"/>
                </a:lnTo>
                <a:lnTo>
                  <a:pt x="282789" y="74916"/>
                </a:lnTo>
                <a:lnTo>
                  <a:pt x="295973" y="66221"/>
                </a:lnTo>
                <a:lnTo>
                  <a:pt x="304066" y="52870"/>
                </a:lnTo>
                <a:lnTo>
                  <a:pt x="306056" y="35597"/>
                </a:lnTo>
                <a:lnTo>
                  <a:pt x="302127" y="20678"/>
                </a:lnTo>
                <a:lnTo>
                  <a:pt x="293295" y="9612"/>
                </a:lnTo>
                <a:lnTo>
                  <a:pt x="280298" y="2705"/>
                </a:lnTo>
                <a:lnTo>
                  <a:pt x="263869" y="261"/>
                </a:lnTo>
                <a:lnTo>
                  <a:pt x="73074" y="0"/>
                </a:lnTo>
                <a:close/>
              </a:path>
              <a:path w="306069" h="79375">
                <a:moveTo>
                  <a:pt x="208163" y="134"/>
                </a:moveTo>
                <a:lnTo>
                  <a:pt x="180310" y="145"/>
                </a:lnTo>
                <a:lnTo>
                  <a:pt x="223906" y="145"/>
                </a:lnTo>
                <a:lnTo>
                  <a:pt x="208163" y="134"/>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1" name="object 41"/>
          <p:cNvSpPr/>
          <p:nvPr/>
        </p:nvSpPr>
        <p:spPr>
          <a:xfrm>
            <a:off x="5387410" y="2905782"/>
            <a:ext cx="34766" cy="34128"/>
          </a:xfrm>
          <a:prstGeom prst="rect">
            <a:avLst/>
          </a:prstGeom>
          <a:blipFill>
            <a:blip r:embed="rId3" cstate="print"/>
            <a:stretch>
              <a:fillRect/>
            </a:stretch>
          </a:blipFill>
        </p:spPr>
        <p:txBody>
          <a:bodyPr wrap="square" lIns="0" tIns="0" rIns="0" bIns="0" rtlCol="0"/>
          <a:lstStyle/>
          <a:p>
            <a:pPr defTabSz="415664"/>
            <a:endParaRPr sz="818">
              <a:solidFill>
                <a:prstClr val="black"/>
              </a:solidFill>
              <a:latin typeface="Calibri"/>
            </a:endParaRPr>
          </a:p>
        </p:txBody>
      </p:sp>
      <p:sp>
        <p:nvSpPr>
          <p:cNvPr id="42" name="object 42"/>
          <p:cNvSpPr/>
          <p:nvPr/>
        </p:nvSpPr>
        <p:spPr>
          <a:xfrm>
            <a:off x="5526194" y="2905772"/>
            <a:ext cx="35456" cy="34271"/>
          </a:xfrm>
          <a:prstGeom prst="rect">
            <a:avLst/>
          </a:prstGeom>
          <a:blipFill>
            <a:blip r:embed="rId4" cstate="print"/>
            <a:stretch>
              <a:fillRect/>
            </a:stretch>
          </a:blipFill>
        </p:spPr>
        <p:txBody>
          <a:bodyPr wrap="square" lIns="0" tIns="0" rIns="0" bIns="0" rtlCol="0"/>
          <a:lstStyle/>
          <a:p>
            <a:pPr defTabSz="415664"/>
            <a:endParaRPr sz="818">
              <a:solidFill>
                <a:prstClr val="black"/>
              </a:solidFill>
              <a:latin typeface="Calibri"/>
            </a:endParaRPr>
          </a:p>
        </p:txBody>
      </p:sp>
      <p:sp>
        <p:nvSpPr>
          <p:cNvPr id="43" name="object 43"/>
          <p:cNvSpPr/>
          <p:nvPr/>
        </p:nvSpPr>
        <p:spPr>
          <a:xfrm>
            <a:off x="5455814" y="2905725"/>
            <a:ext cx="35237" cy="34157"/>
          </a:xfrm>
          <a:prstGeom prst="rect">
            <a:avLst/>
          </a:prstGeom>
          <a:blipFill>
            <a:blip r:embed="rId5" cstate="print"/>
            <a:stretch>
              <a:fillRect/>
            </a:stretch>
          </a:blipFill>
        </p:spPr>
        <p:txBody>
          <a:bodyPr wrap="square" lIns="0" tIns="0" rIns="0" bIns="0" rtlCol="0"/>
          <a:lstStyle/>
          <a:p>
            <a:pPr defTabSz="415664"/>
            <a:endParaRPr sz="818">
              <a:solidFill>
                <a:prstClr val="black"/>
              </a:solidFill>
              <a:latin typeface="Calibri"/>
            </a:endParaRPr>
          </a:p>
        </p:txBody>
      </p:sp>
      <p:sp>
        <p:nvSpPr>
          <p:cNvPr id="44" name="object 44"/>
          <p:cNvSpPr/>
          <p:nvPr/>
        </p:nvSpPr>
        <p:spPr>
          <a:xfrm>
            <a:off x="5456404" y="3111860"/>
            <a:ext cx="312593" cy="238991"/>
          </a:xfrm>
          <a:custGeom>
            <a:avLst/>
            <a:gdLst/>
            <a:ahLst/>
            <a:cxnLst/>
            <a:rect l="l" t="t" r="r" b="b"/>
            <a:pathLst>
              <a:path w="687704" h="525779">
                <a:moveTo>
                  <a:pt x="47927" y="209"/>
                </a:moveTo>
                <a:lnTo>
                  <a:pt x="25475" y="1783"/>
                </a:lnTo>
                <a:lnTo>
                  <a:pt x="10508" y="8375"/>
                </a:lnTo>
                <a:lnTo>
                  <a:pt x="2269" y="22180"/>
                </a:lnTo>
                <a:lnTo>
                  <a:pt x="0" y="45392"/>
                </a:lnTo>
                <a:lnTo>
                  <a:pt x="703" y="95421"/>
                </a:lnTo>
                <a:lnTo>
                  <a:pt x="1197" y="143955"/>
                </a:lnTo>
                <a:lnTo>
                  <a:pt x="1511" y="192491"/>
                </a:lnTo>
                <a:lnTo>
                  <a:pt x="1636" y="289567"/>
                </a:lnTo>
                <a:lnTo>
                  <a:pt x="1465" y="338104"/>
                </a:lnTo>
                <a:lnTo>
                  <a:pt x="1150" y="386639"/>
                </a:lnTo>
                <a:lnTo>
                  <a:pt x="700" y="435171"/>
                </a:lnTo>
                <a:lnTo>
                  <a:pt x="146" y="482200"/>
                </a:lnTo>
                <a:lnTo>
                  <a:pt x="1865" y="503421"/>
                </a:lnTo>
                <a:lnTo>
                  <a:pt x="8696" y="516911"/>
                </a:lnTo>
                <a:lnTo>
                  <a:pt x="22136" y="523878"/>
                </a:lnTo>
                <a:lnTo>
                  <a:pt x="43684" y="525529"/>
                </a:lnTo>
                <a:lnTo>
                  <a:pt x="142597" y="524300"/>
                </a:lnTo>
                <a:lnTo>
                  <a:pt x="663416" y="524265"/>
                </a:lnTo>
                <a:lnTo>
                  <a:pt x="663863" y="524239"/>
                </a:lnTo>
                <a:lnTo>
                  <a:pt x="677638" y="518184"/>
                </a:lnTo>
                <a:lnTo>
                  <a:pt x="685100" y="505330"/>
                </a:lnTo>
                <a:lnTo>
                  <a:pt x="687121" y="483698"/>
                </a:lnTo>
                <a:lnTo>
                  <a:pt x="686457" y="433669"/>
                </a:lnTo>
                <a:lnTo>
                  <a:pt x="685990" y="385135"/>
                </a:lnTo>
                <a:lnTo>
                  <a:pt x="685690" y="336599"/>
                </a:lnTo>
                <a:lnTo>
                  <a:pt x="685550" y="289567"/>
                </a:lnTo>
                <a:lnTo>
                  <a:pt x="685562" y="239523"/>
                </a:lnTo>
                <a:lnTo>
                  <a:pt x="685718" y="190986"/>
                </a:lnTo>
                <a:lnTo>
                  <a:pt x="686009" y="142451"/>
                </a:lnTo>
                <a:lnTo>
                  <a:pt x="686426" y="93919"/>
                </a:lnTo>
                <a:lnTo>
                  <a:pt x="686943" y="46890"/>
                </a:lnTo>
                <a:lnTo>
                  <a:pt x="685421" y="24902"/>
                </a:lnTo>
                <a:lnTo>
                  <a:pt x="678788" y="10316"/>
                </a:lnTo>
                <a:lnTo>
                  <a:pt x="664887" y="2294"/>
                </a:lnTo>
                <a:lnTo>
                  <a:pt x="655926" y="1412"/>
                </a:lnTo>
                <a:lnTo>
                  <a:pt x="344748" y="1412"/>
                </a:lnTo>
                <a:lnTo>
                  <a:pt x="196335" y="1085"/>
                </a:lnTo>
                <a:lnTo>
                  <a:pt x="47927" y="209"/>
                </a:lnTo>
                <a:close/>
              </a:path>
              <a:path w="687704" h="525779">
                <a:moveTo>
                  <a:pt x="662529" y="524317"/>
                </a:moveTo>
                <a:lnTo>
                  <a:pt x="491712" y="524317"/>
                </a:lnTo>
                <a:lnTo>
                  <a:pt x="542115" y="524354"/>
                </a:lnTo>
                <a:lnTo>
                  <a:pt x="642902" y="525476"/>
                </a:lnTo>
                <a:lnTo>
                  <a:pt x="662529" y="524317"/>
                </a:lnTo>
                <a:close/>
              </a:path>
              <a:path w="687704" h="525779">
                <a:moveTo>
                  <a:pt x="663416" y="524265"/>
                </a:moveTo>
                <a:lnTo>
                  <a:pt x="192068" y="524265"/>
                </a:lnTo>
                <a:lnTo>
                  <a:pt x="340491" y="524722"/>
                </a:lnTo>
                <a:lnTo>
                  <a:pt x="662529" y="524317"/>
                </a:lnTo>
                <a:lnTo>
                  <a:pt x="663416" y="524265"/>
                </a:lnTo>
                <a:close/>
              </a:path>
              <a:path w="687704" h="525779">
                <a:moveTo>
                  <a:pt x="641561" y="0"/>
                </a:moveTo>
                <a:lnTo>
                  <a:pt x="493159" y="1086"/>
                </a:lnTo>
                <a:lnTo>
                  <a:pt x="344748" y="1412"/>
                </a:lnTo>
                <a:lnTo>
                  <a:pt x="655926" y="1412"/>
                </a:lnTo>
                <a:lnTo>
                  <a:pt x="641561"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45" name="object 45"/>
          <p:cNvSpPr/>
          <p:nvPr/>
        </p:nvSpPr>
        <p:spPr>
          <a:xfrm>
            <a:off x="5629053" y="3144011"/>
            <a:ext cx="106796" cy="177800"/>
          </a:xfrm>
          <a:custGeom>
            <a:avLst/>
            <a:gdLst/>
            <a:ahLst/>
            <a:cxnLst/>
            <a:rect l="l" t="t" r="r" b="b"/>
            <a:pathLst>
              <a:path w="234950" h="391160">
                <a:moveTo>
                  <a:pt x="54873" y="137"/>
                </a:moveTo>
                <a:lnTo>
                  <a:pt x="13438" y="13059"/>
                </a:lnTo>
                <a:lnTo>
                  <a:pt x="52" y="53795"/>
                </a:lnTo>
                <a:lnTo>
                  <a:pt x="0" y="324202"/>
                </a:lnTo>
                <a:lnTo>
                  <a:pt x="778" y="339540"/>
                </a:lnTo>
                <a:lnTo>
                  <a:pt x="4063" y="353751"/>
                </a:lnTo>
                <a:lnTo>
                  <a:pt x="11141" y="366298"/>
                </a:lnTo>
                <a:lnTo>
                  <a:pt x="23298" y="376645"/>
                </a:lnTo>
                <a:lnTo>
                  <a:pt x="65067" y="390910"/>
                </a:lnTo>
                <a:lnTo>
                  <a:pt x="110516" y="389338"/>
                </a:lnTo>
                <a:lnTo>
                  <a:pt x="154822" y="374267"/>
                </a:lnTo>
                <a:lnTo>
                  <a:pt x="193162" y="348035"/>
                </a:lnTo>
                <a:lnTo>
                  <a:pt x="220712" y="312982"/>
                </a:lnTo>
                <a:lnTo>
                  <a:pt x="232651" y="271445"/>
                </a:lnTo>
                <a:lnTo>
                  <a:pt x="234292" y="231506"/>
                </a:lnTo>
                <a:lnTo>
                  <a:pt x="234746" y="191484"/>
                </a:lnTo>
                <a:lnTo>
                  <a:pt x="234171" y="151451"/>
                </a:lnTo>
                <a:lnTo>
                  <a:pt x="232724" y="111476"/>
                </a:lnTo>
                <a:lnTo>
                  <a:pt x="223517" y="70209"/>
                </a:lnTo>
                <a:lnTo>
                  <a:pt x="201435" y="36773"/>
                </a:lnTo>
                <a:lnTo>
                  <a:pt x="168679" y="13183"/>
                </a:lnTo>
                <a:lnTo>
                  <a:pt x="127451" y="1457"/>
                </a:lnTo>
                <a:lnTo>
                  <a:pt x="73059" y="215"/>
                </a:lnTo>
                <a:lnTo>
                  <a:pt x="54873" y="137"/>
                </a:lnTo>
                <a:close/>
              </a:path>
              <a:path w="234950" h="391160">
                <a:moveTo>
                  <a:pt x="91268" y="0"/>
                </a:moveTo>
                <a:lnTo>
                  <a:pt x="73059" y="215"/>
                </a:lnTo>
                <a:lnTo>
                  <a:pt x="109882" y="215"/>
                </a:lnTo>
                <a:lnTo>
                  <a:pt x="109424" y="183"/>
                </a:lnTo>
                <a:lnTo>
                  <a:pt x="91268"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6" name="object 46"/>
          <p:cNvSpPr/>
          <p:nvPr/>
        </p:nvSpPr>
        <p:spPr>
          <a:xfrm>
            <a:off x="5490774" y="3144507"/>
            <a:ext cx="107084" cy="173182"/>
          </a:xfrm>
          <a:custGeom>
            <a:avLst/>
            <a:gdLst/>
            <a:ahLst/>
            <a:cxnLst/>
            <a:rect l="l" t="t" r="r" b="b"/>
            <a:pathLst>
              <a:path w="235584" h="381000">
                <a:moveTo>
                  <a:pt x="104847" y="0"/>
                </a:moveTo>
                <a:lnTo>
                  <a:pt x="64710" y="11724"/>
                </a:lnTo>
                <a:lnTo>
                  <a:pt x="32246" y="35826"/>
                </a:lnTo>
                <a:lnTo>
                  <a:pt x="10062" y="69818"/>
                </a:lnTo>
                <a:lnTo>
                  <a:pt x="768" y="111213"/>
                </a:lnTo>
                <a:lnTo>
                  <a:pt x="0" y="166408"/>
                </a:lnTo>
                <a:lnTo>
                  <a:pt x="281" y="194033"/>
                </a:lnTo>
                <a:lnTo>
                  <a:pt x="464" y="221651"/>
                </a:lnTo>
                <a:lnTo>
                  <a:pt x="758" y="221651"/>
                </a:lnTo>
                <a:lnTo>
                  <a:pt x="686" y="241745"/>
                </a:lnTo>
                <a:lnTo>
                  <a:pt x="618" y="316740"/>
                </a:lnTo>
                <a:lnTo>
                  <a:pt x="4390" y="359173"/>
                </a:lnTo>
                <a:lnTo>
                  <a:pt x="40766" y="380405"/>
                </a:lnTo>
                <a:lnTo>
                  <a:pt x="54481" y="377928"/>
                </a:lnTo>
                <a:lnTo>
                  <a:pt x="66061" y="371340"/>
                </a:lnTo>
                <a:lnTo>
                  <a:pt x="74179" y="360702"/>
                </a:lnTo>
                <a:lnTo>
                  <a:pt x="77505" y="346075"/>
                </a:lnTo>
                <a:lnTo>
                  <a:pt x="78139" y="329815"/>
                </a:lnTo>
                <a:lnTo>
                  <a:pt x="81537" y="316740"/>
                </a:lnTo>
                <a:lnTo>
                  <a:pt x="91455" y="308339"/>
                </a:lnTo>
                <a:lnTo>
                  <a:pt x="111646" y="306098"/>
                </a:lnTo>
                <a:lnTo>
                  <a:pt x="232477" y="306098"/>
                </a:lnTo>
                <a:lnTo>
                  <a:pt x="232859" y="292540"/>
                </a:lnTo>
                <a:lnTo>
                  <a:pt x="234643" y="241745"/>
                </a:lnTo>
                <a:lnTo>
                  <a:pt x="235262" y="190998"/>
                </a:lnTo>
                <a:lnTo>
                  <a:pt x="233198" y="140402"/>
                </a:lnTo>
                <a:lnTo>
                  <a:pt x="226935" y="90062"/>
                </a:lnTo>
                <a:lnTo>
                  <a:pt x="211321" y="50036"/>
                </a:lnTo>
                <a:lnTo>
                  <a:pt x="183004" y="20426"/>
                </a:lnTo>
                <a:lnTo>
                  <a:pt x="146130" y="3119"/>
                </a:lnTo>
                <a:lnTo>
                  <a:pt x="104847" y="0"/>
                </a:lnTo>
                <a:close/>
              </a:path>
              <a:path w="235584" h="381000">
                <a:moveTo>
                  <a:pt x="232477" y="306098"/>
                </a:moveTo>
                <a:lnTo>
                  <a:pt x="111646" y="306098"/>
                </a:lnTo>
                <a:lnTo>
                  <a:pt x="131071" y="308239"/>
                </a:lnTo>
                <a:lnTo>
                  <a:pt x="144953" y="313917"/>
                </a:lnTo>
                <a:lnTo>
                  <a:pt x="153130" y="325337"/>
                </a:lnTo>
                <a:lnTo>
                  <a:pt x="155436" y="344702"/>
                </a:lnTo>
                <a:lnTo>
                  <a:pt x="157816" y="359213"/>
                </a:lnTo>
                <a:lnTo>
                  <a:pt x="165192" y="370205"/>
                </a:lnTo>
                <a:lnTo>
                  <a:pt x="176523" y="377329"/>
                </a:lnTo>
                <a:lnTo>
                  <a:pt x="190772" y="380237"/>
                </a:lnTo>
                <a:lnTo>
                  <a:pt x="207129" y="378005"/>
                </a:lnTo>
                <a:lnTo>
                  <a:pt x="219912" y="370404"/>
                </a:lnTo>
                <a:lnTo>
                  <a:pt x="228289" y="358479"/>
                </a:lnTo>
                <a:lnTo>
                  <a:pt x="231429" y="343278"/>
                </a:lnTo>
                <a:lnTo>
                  <a:pt x="232477" y="306098"/>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7" name="object 47"/>
          <p:cNvSpPr/>
          <p:nvPr/>
        </p:nvSpPr>
        <p:spPr>
          <a:xfrm>
            <a:off x="5664730" y="3180440"/>
            <a:ext cx="35092" cy="102717"/>
          </a:xfrm>
          <a:prstGeom prst="rect">
            <a:avLst/>
          </a:prstGeom>
          <a:blipFill>
            <a:blip r:embed="rId6" cstate="print"/>
            <a:stretch>
              <a:fillRect/>
            </a:stretch>
          </a:blipFill>
        </p:spPr>
        <p:txBody>
          <a:bodyPr wrap="square" lIns="0" tIns="0" rIns="0" bIns="0" rtlCol="0"/>
          <a:lstStyle/>
          <a:p>
            <a:pPr defTabSz="415664"/>
            <a:endParaRPr sz="818">
              <a:solidFill>
                <a:prstClr val="black"/>
              </a:solidFill>
              <a:latin typeface="Calibri"/>
            </a:endParaRPr>
          </a:p>
        </p:txBody>
      </p:sp>
      <p:sp>
        <p:nvSpPr>
          <p:cNvPr id="48" name="object 48"/>
          <p:cNvSpPr/>
          <p:nvPr/>
        </p:nvSpPr>
        <p:spPr>
          <a:xfrm>
            <a:off x="5526048" y="3181649"/>
            <a:ext cx="35096" cy="66532"/>
          </a:xfrm>
          <a:prstGeom prst="rect">
            <a:avLst/>
          </a:prstGeom>
          <a:blipFill>
            <a:blip r:embed="rId7" cstate="print"/>
            <a:stretch>
              <a:fillRect/>
            </a:stretch>
          </a:blipFill>
        </p:spPr>
        <p:txBody>
          <a:bodyPr wrap="square" lIns="0" tIns="0" rIns="0" bIns="0" rtlCol="0"/>
          <a:lstStyle/>
          <a:p>
            <a:pPr defTabSz="415664"/>
            <a:endParaRPr sz="818">
              <a:solidFill>
                <a:prstClr val="black"/>
              </a:solidFill>
              <a:latin typeface="Calibri"/>
            </a:endParaRPr>
          </a:p>
        </p:txBody>
      </p:sp>
      <p:sp>
        <p:nvSpPr>
          <p:cNvPr id="49" name="object 49"/>
          <p:cNvSpPr/>
          <p:nvPr/>
        </p:nvSpPr>
        <p:spPr>
          <a:xfrm>
            <a:off x="2977598" y="3123050"/>
            <a:ext cx="1311275" cy="274782"/>
          </a:xfrm>
          <a:custGeom>
            <a:avLst/>
            <a:gdLst/>
            <a:ahLst/>
            <a:cxnLst/>
            <a:rect l="l" t="t" r="r" b="b"/>
            <a:pathLst>
              <a:path w="2884804" h="604520">
                <a:moveTo>
                  <a:pt x="2757506" y="0"/>
                </a:moveTo>
                <a:lnTo>
                  <a:pt x="127147" y="0"/>
                </a:lnTo>
                <a:lnTo>
                  <a:pt x="53640" y="1986"/>
                </a:lnTo>
                <a:lnTo>
                  <a:pt x="15893" y="15893"/>
                </a:lnTo>
                <a:lnTo>
                  <a:pt x="1986" y="53640"/>
                </a:lnTo>
                <a:lnTo>
                  <a:pt x="0" y="127147"/>
                </a:lnTo>
                <a:lnTo>
                  <a:pt x="0" y="476805"/>
                </a:lnTo>
                <a:lnTo>
                  <a:pt x="1986" y="550312"/>
                </a:lnTo>
                <a:lnTo>
                  <a:pt x="15893" y="588059"/>
                </a:lnTo>
                <a:lnTo>
                  <a:pt x="53640" y="601965"/>
                </a:lnTo>
                <a:lnTo>
                  <a:pt x="127147" y="603952"/>
                </a:lnTo>
                <a:lnTo>
                  <a:pt x="2757506" y="603952"/>
                </a:lnTo>
                <a:lnTo>
                  <a:pt x="2831013" y="601965"/>
                </a:lnTo>
                <a:lnTo>
                  <a:pt x="2868760" y="588059"/>
                </a:lnTo>
                <a:lnTo>
                  <a:pt x="2882667" y="550312"/>
                </a:lnTo>
                <a:lnTo>
                  <a:pt x="2884654" y="476805"/>
                </a:lnTo>
                <a:lnTo>
                  <a:pt x="2884654" y="127147"/>
                </a:lnTo>
                <a:lnTo>
                  <a:pt x="2882667" y="53640"/>
                </a:lnTo>
                <a:lnTo>
                  <a:pt x="2868760" y="15893"/>
                </a:lnTo>
                <a:lnTo>
                  <a:pt x="2831013" y="1986"/>
                </a:lnTo>
                <a:lnTo>
                  <a:pt x="275750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50" name="object 50"/>
          <p:cNvSpPr/>
          <p:nvPr/>
        </p:nvSpPr>
        <p:spPr>
          <a:xfrm>
            <a:off x="3026364" y="3165135"/>
            <a:ext cx="1213716" cy="190500"/>
          </a:xfrm>
          <a:custGeom>
            <a:avLst/>
            <a:gdLst/>
            <a:ahLst/>
            <a:cxnLst/>
            <a:rect l="l" t="t" r="r" b="b"/>
            <a:pathLst>
              <a:path w="2670175" h="419100">
                <a:moveTo>
                  <a:pt x="0" y="418778"/>
                </a:moveTo>
                <a:lnTo>
                  <a:pt x="2670094" y="418778"/>
                </a:lnTo>
                <a:lnTo>
                  <a:pt x="2670094" y="0"/>
                </a:lnTo>
                <a:lnTo>
                  <a:pt x="0" y="0"/>
                </a:lnTo>
                <a:lnTo>
                  <a:pt x="0" y="418778"/>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51" name="object 51"/>
          <p:cNvSpPr/>
          <p:nvPr/>
        </p:nvSpPr>
        <p:spPr>
          <a:xfrm>
            <a:off x="3072418" y="3185358"/>
            <a:ext cx="0" cy="150091"/>
          </a:xfrm>
          <a:custGeom>
            <a:avLst/>
            <a:gdLst/>
            <a:ahLst/>
            <a:cxnLst/>
            <a:rect l="l" t="t" r="r" b="b"/>
            <a:pathLst>
              <a:path h="330200">
                <a:moveTo>
                  <a:pt x="0" y="0"/>
                </a:moveTo>
                <a:lnTo>
                  <a:pt x="0" y="329784"/>
                </a:lnTo>
              </a:path>
            </a:pathLst>
          </a:custGeom>
          <a:ln w="51657">
            <a:solidFill>
              <a:srgbClr val="7AF4F9"/>
            </a:solidFill>
          </a:ln>
        </p:spPr>
        <p:txBody>
          <a:bodyPr wrap="square" lIns="0" tIns="0" rIns="0" bIns="0" rtlCol="0"/>
          <a:lstStyle/>
          <a:p>
            <a:pPr defTabSz="415664"/>
            <a:endParaRPr sz="818">
              <a:solidFill>
                <a:prstClr val="black"/>
              </a:solidFill>
              <a:latin typeface="Calibri"/>
            </a:endParaRPr>
          </a:p>
        </p:txBody>
      </p:sp>
      <p:sp>
        <p:nvSpPr>
          <p:cNvPr id="52" name="object 52"/>
          <p:cNvSpPr/>
          <p:nvPr/>
        </p:nvSpPr>
        <p:spPr>
          <a:xfrm>
            <a:off x="3811325" y="3001023"/>
            <a:ext cx="336261" cy="336550"/>
          </a:xfrm>
          <a:custGeom>
            <a:avLst/>
            <a:gdLst/>
            <a:ahLst/>
            <a:cxnLst/>
            <a:rect l="l" t="t" r="r" b="b"/>
            <a:pathLst>
              <a:path w="739775" h="740410">
                <a:moveTo>
                  <a:pt x="379628" y="0"/>
                </a:moveTo>
                <a:lnTo>
                  <a:pt x="335919" y="1253"/>
                </a:lnTo>
                <a:lnTo>
                  <a:pt x="292503" y="7683"/>
                </a:lnTo>
                <a:lnTo>
                  <a:pt x="249870" y="19333"/>
                </a:lnTo>
                <a:lnTo>
                  <a:pt x="208508" y="36248"/>
                </a:lnTo>
                <a:lnTo>
                  <a:pt x="168905" y="58470"/>
                </a:lnTo>
                <a:lnTo>
                  <a:pt x="131551" y="86042"/>
                </a:lnTo>
                <a:lnTo>
                  <a:pt x="97910" y="118042"/>
                </a:lnTo>
                <a:lnTo>
                  <a:pt x="69148" y="153184"/>
                </a:lnTo>
                <a:lnTo>
                  <a:pt x="45308" y="190981"/>
                </a:lnTo>
                <a:lnTo>
                  <a:pt x="26431" y="230944"/>
                </a:lnTo>
                <a:lnTo>
                  <a:pt x="12559" y="272583"/>
                </a:lnTo>
                <a:lnTo>
                  <a:pt x="3735" y="315411"/>
                </a:lnTo>
                <a:lnTo>
                  <a:pt x="0" y="358939"/>
                </a:lnTo>
                <a:lnTo>
                  <a:pt x="1395" y="402679"/>
                </a:lnTo>
                <a:lnTo>
                  <a:pt x="7964" y="446141"/>
                </a:lnTo>
                <a:lnTo>
                  <a:pt x="19748" y="488837"/>
                </a:lnTo>
                <a:lnTo>
                  <a:pt x="36789" y="530279"/>
                </a:lnTo>
                <a:lnTo>
                  <a:pt x="59128" y="569977"/>
                </a:lnTo>
                <a:lnTo>
                  <a:pt x="86808" y="607444"/>
                </a:lnTo>
                <a:lnTo>
                  <a:pt x="118900" y="641211"/>
                </a:lnTo>
                <a:lnTo>
                  <a:pt x="154117" y="670105"/>
                </a:lnTo>
                <a:lnTo>
                  <a:pt x="191970" y="694083"/>
                </a:lnTo>
                <a:lnTo>
                  <a:pt x="231972" y="713102"/>
                </a:lnTo>
                <a:lnTo>
                  <a:pt x="273632" y="727118"/>
                </a:lnTo>
                <a:lnTo>
                  <a:pt x="316464" y="736088"/>
                </a:lnTo>
                <a:lnTo>
                  <a:pt x="359979" y="739967"/>
                </a:lnTo>
                <a:lnTo>
                  <a:pt x="403688" y="738713"/>
                </a:lnTo>
                <a:lnTo>
                  <a:pt x="447103" y="732282"/>
                </a:lnTo>
                <a:lnTo>
                  <a:pt x="489735" y="720630"/>
                </a:lnTo>
                <a:lnTo>
                  <a:pt x="531097" y="703714"/>
                </a:lnTo>
                <a:lnTo>
                  <a:pt x="570699" y="681491"/>
                </a:lnTo>
                <a:lnTo>
                  <a:pt x="608053" y="653916"/>
                </a:lnTo>
                <a:lnTo>
                  <a:pt x="641694" y="621918"/>
                </a:lnTo>
                <a:lnTo>
                  <a:pt x="670456" y="586778"/>
                </a:lnTo>
                <a:lnTo>
                  <a:pt x="694296" y="548983"/>
                </a:lnTo>
                <a:lnTo>
                  <a:pt x="713173" y="509021"/>
                </a:lnTo>
                <a:lnTo>
                  <a:pt x="727045" y="467383"/>
                </a:lnTo>
                <a:lnTo>
                  <a:pt x="735869" y="424556"/>
                </a:lnTo>
                <a:lnTo>
                  <a:pt x="739604" y="381028"/>
                </a:lnTo>
                <a:lnTo>
                  <a:pt x="738209" y="337289"/>
                </a:lnTo>
                <a:lnTo>
                  <a:pt x="731640" y="293827"/>
                </a:lnTo>
                <a:lnTo>
                  <a:pt x="719856" y="251132"/>
                </a:lnTo>
                <a:lnTo>
                  <a:pt x="702815" y="209690"/>
                </a:lnTo>
                <a:lnTo>
                  <a:pt x="680476" y="169991"/>
                </a:lnTo>
                <a:lnTo>
                  <a:pt x="652796" y="132524"/>
                </a:lnTo>
                <a:lnTo>
                  <a:pt x="620706" y="98758"/>
                </a:lnTo>
                <a:lnTo>
                  <a:pt x="585490" y="69864"/>
                </a:lnTo>
                <a:lnTo>
                  <a:pt x="547638" y="45885"/>
                </a:lnTo>
                <a:lnTo>
                  <a:pt x="507637" y="26866"/>
                </a:lnTo>
                <a:lnTo>
                  <a:pt x="465976" y="12850"/>
                </a:lnTo>
                <a:lnTo>
                  <a:pt x="423144" y="3880"/>
                </a:lnTo>
                <a:lnTo>
                  <a:pt x="379628"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53" name="object 53"/>
          <p:cNvSpPr/>
          <p:nvPr/>
        </p:nvSpPr>
        <p:spPr>
          <a:xfrm>
            <a:off x="4049387" y="3255736"/>
            <a:ext cx="148070" cy="169141"/>
          </a:xfrm>
          <a:custGeom>
            <a:avLst/>
            <a:gdLst/>
            <a:ahLst/>
            <a:cxnLst/>
            <a:rect l="l" t="t" r="r" b="b"/>
            <a:pathLst>
              <a:path w="325754" h="372110">
                <a:moveTo>
                  <a:pt x="45088" y="0"/>
                </a:moveTo>
                <a:lnTo>
                  <a:pt x="29166" y="1635"/>
                </a:lnTo>
                <a:lnTo>
                  <a:pt x="14652" y="9506"/>
                </a:lnTo>
                <a:lnTo>
                  <a:pt x="4377" y="22438"/>
                </a:lnTo>
                <a:lnTo>
                  <a:pt x="0" y="37838"/>
                </a:lnTo>
                <a:lnTo>
                  <a:pt x="1686" y="53777"/>
                </a:lnTo>
                <a:lnTo>
                  <a:pt x="9602" y="68329"/>
                </a:lnTo>
                <a:lnTo>
                  <a:pt x="252028" y="357237"/>
                </a:lnTo>
                <a:lnTo>
                  <a:pt x="264982" y="367562"/>
                </a:lnTo>
                <a:lnTo>
                  <a:pt x="280387" y="371991"/>
                </a:lnTo>
                <a:lnTo>
                  <a:pt x="296313" y="370353"/>
                </a:lnTo>
                <a:lnTo>
                  <a:pt x="310829" y="362475"/>
                </a:lnTo>
                <a:lnTo>
                  <a:pt x="321103" y="349549"/>
                </a:lnTo>
                <a:lnTo>
                  <a:pt x="325476" y="334153"/>
                </a:lnTo>
                <a:lnTo>
                  <a:pt x="323786" y="318214"/>
                </a:lnTo>
                <a:lnTo>
                  <a:pt x="315868" y="303662"/>
                </a:lnTo>
                <a:lnTo>
                  <a:pt x="73443" y="14755"/>
                </a:lnTo>
                <a:lnTo>
                  <a:pt x="60490" y="4430"/>
                </a:lnTo>
                <a:lnTo>
                  <a:pt x="45088"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54" name="object 54"/>
          <p:cNvSpPr/>
          <p:nvPr/>
        </p:nvSpPr>
        <p:spPr>
          <a:xfrm>
            <a:off x="3844599" y="3034730"/>
            <a:ext cx="268432" cy="267854"/>
          </a:xfrm>
          <a:custGeom>
            <a:avLst/>
            <a:gdLst/>
            <a:ahLst/>
            <a:cxnLst/>
            <a:rect l="l" t="t" r="r" b="b"/>
            <a:pathLst>
              <a:path w="590550" h="589279">
                <a:moveTo>
                  <a:pt x="275546" y="0"/>
                </a:moveTo>
                <a:lnTo>
                  <a:pt x="230278" y="6631"/>
                </a:lnTo>
                <a:lnTo>
                  <a:pt x="186157" y="20314"/>
                </a:lnTo>
                <a:lnTo>
                  <a:pt x="144061" y="41120"/>
                </a:lnTo>
                <a:lnTo>
                  <a:pt x="104871" y="69126"/>
                </a:lnTo>
                <a:lnTo>
                  <a:pt x="70289" y="103331"/>
                </a:lnTo>
                <a:lnTo>
                  <a:pt x="42461" y="141322"/>
                </a:lnTo>
                <a:lnTo>
                  <a:pt x="21452" y="182294"/>
                </a:lnTo>
                <a:lnTo>
                  <a:pt x="7329" y="225444"/>
                </a:lnTo>
                <a:lnTo>
                  <a:pt x="156" y="269965"/>
                </a:lnTo>
                <a:lnTo>
                  <a:pt x="0" y="315055"/>
                </a:lnTo>
                <a:lnTo>
                  <a:pt x="6926" y="359908"/>
                </a:lnTo>
                <a:lnTo>
                  <a:pt x="21000" y="403720"/>
                </a:lnTo>
                <a:lnTo>
                  <a:pt x="42288" y="445686"/>
                </a:lnTo>
                <a:lnTo>
                  <a:pt x="70856" y="485003"/>
                </a:lnTo>
                <a:lnTo>
                  <a:pt x="104799" y="518878"/>
                </a:lnTo>
                <a:lnTo>
                  <a:pt x="142669" y="546254"/>
                </a:lnTo>
                <a:lnTo>
                  <a:pt x="183619" y="567053"/>
                </a:lnTo>
                <a:lnTo>
                  <a:pt x="226803" y="581200"/>
                </a:lnTo>
                <a:lnTo>
                  <a:pt x="271374" y="588620"/>
                </a:lnTo>
                <a:lnTo>
                  <a:pt x="316487" y="589235"/>
                </a:lnTo>
                <a:lnTo>
                  <a:pt x="361294" y="582970"/>
                </a:lnTo>
                <a:lnTo>
                  <a:pt x="404950" y="569750"/>
                </a:lnTo>
                <a:lnTo>
                  <a:pt x="446609" y="549499"/>
                </a:lnTo>
                <a:lnTo>
                  <a:pt x="485423" y="522140"/>
                </a:lnTo>
                <a:lnTo>
                  <a:pt x="519454" y="488629"/>
                </a:lnTo>
                <a:lnTo>
                  <a:pt x="546946" y="450852"/>
                </a:lnTo>
                <a:lnTo>
                  <a:pt x="567820" y="409719"/>
                </a:lnTo>
                <a:lnTo>
                  <a:pt x="581996" y="366138"/>
                </a:lnTo>
                <a:lnTo>
                  <a:pt x="589395" y="321018"/>
                </a:lnTo>
                <a:lnTo>
                  <a:pt x="589937" y="275266"/>
                </a:lnTo>
                <a:lnTo>
                  <a:pt x="583542" y="229793"/>
                </a:lnTo>
                <a:lnTo>
                  <a:pt x="570131" y="185506"/>
                </a:lnTo>
                <a:lnTo>
                  <a:pt x="549624" y="143314"/>
                </a:lnTo>
                <a:lnTo>
                  <a:pt x="521942" y="104126"/>
                </a:lnTo>
                <a:lnTo>
                  <a:pt x="488277" y="70009"/>
                </a:lnTo>
                <a:lnTo>
                  <a:pt x="450478" y="42498"/>
                </a:lnTo>
                <a:lnTo>
                  <a:pt x="409425" y="21667"/>
                </a:lnTo>
                <a:lnTo>
                  <a:pt x="365999" y="7591"/>
                </a:lnTo>
                <a:lnTo>
                  <a:pt x="321079" y="344"/>
                </a:lnTo>
                <a:lnTo>
                  <a:pt x="275546" y="0"/>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55" name="object 55"/>
          <p:cNvSpPr/>
          <p:nvPr/>
        </p:nvSpPr>
        <p:spPr>
          <a:xfrm>
            <a:off x="3909545" y="3054334"/>
            <a:ext cx="118630" cy="47625"/>
          </a:xfrm>
          <a:custGeom>
            <a:avLst/>
            <a:gdLst/>
            <a:ahLst/>
            <a:cxnLst/>
            <a:rect l="l" t="t" r="r" b="b"/>
            <a:pathLst>
              <a:path w="260984" h="104775">
                <a:moveTo>
                  <a:pt x="147463" y="0"/>
                </a:moveTo>
                <a:lnTo>
                  <a:pt x="98668" y="5102"/>
                </a:lnTo>
                <a:lnTo>
                  <a:pt x="52413" y="20964"/>
                </a:lnTo>
                <a:lnTo>
                  <a:pt x="11114" y="47996"/>
                </a:lnTo>
                <a:lnTo>
                  <a:pt x="0" y="70828"/>
                </a:lnTo>
                <a:lnTo>
                  <a:pt x="8333" y="92816"/>
                </a:lnTo>
                <a:lnTo>
                  <a:pt x="28389" y="104707"/>
                </a:lnTo>
                <a:lnTo>
                  <a:pt x="52442" y="97244"/>
                </a:lnTo>
                <a:lnTo>
                  <a:pt x="89935" y="74866"/>
                </a:lnTo>
                <a:lnTo>
                  <a:pt x="132874" y="65190"/>
                </a:lnTo>
                <a:lnTo>
                  <a:pt x="258960" y="65190"/>
                </a:lnTo>
                <a:lnTo>
                  <a:pt x="260506" y="63304"/>
                </a:lnTo>
                <a:lnTo>
                  <a:pt x="260825" y="39363"/>
                </a:lnTo>
                <a:lnTo>
                  <a:pt x="243011" y="20434"/>
                </a:lnTo>
                <a:lnTo>
                  <a:pt x="196382" y="5247"/>
                </a:lnTo>
                <a:lnTo>
                  <a:pt x="147463" y="0"/>
                </a:lnTo>
                <a:close/>
              </a:path>
              <a:path w="260984" h="104775">
                <a:moveTo>
                  <a:pt x="258960" y="65190"/>
                </a:moveTo>
                <a:lnTo>
                  <a:pt x="132874" y="65190"/>
                </a:lnTo>
                <a:lnTo>
                  <a:pt x="177861" y="67444"/>
                </a:lnTo>
                <a:lnTo>
                  <a:pt x="221494" y="80859"/>
                </a:lnTo>
                <a:lnTo>
                  <a:pt x="246061" y="80917"/>
                </a:lnTo>
                <a:lnTo>
                  <a:pt x="258960" y="6519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56" name="object 56"/>
          <p:cNvSpPr/>
          <p:nvPr/>
        </p:nvSpPr>
        <p:spPr>
          <a:xfrm>
            <a:off x="2514772" y="3380094"/>
            <a:ext cx="170873" cy="170584"/>
          </a:xfrm>
          <a:custGeom>
            <a:avLst/>
            <a:gdLst/>
            <a:ahLst/>
            <a:cxnLst/>
            <a:rect l="l" t="t" r="r" b="b"/>
            <a:pathLst>
              <a:path w="375920" h="375285">
                <a:moveTo>
                  <a:pt x="187646" y="0"/>
                </a:move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57" name="object 57"/>
          <p:cNvSpPr/>
          <p:nvPr/>
        </p:nvSpPr>
        <p:spPr>
          <a:xfrm>
            <a:off x="2514772" y="3380094"/>
            <a:ext cx="170873" cy="170584"/>
          </a:xfrm>
          <a:custGeom>
            <a:avLst/>
            <a:gdLst/>
            <a:ahLst/>
            <a:cxnLst/>
            <a:rect l="l" t="t" r="r" b="b"/>
            <a:pathLst>
              <a:path w="375920" h="375285">
                <a:moveTo>
                  <a:pt x="187646" y="375282"/>
                </a:move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close/>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58" name="object 58"/>
          <p:cNvSpPr/>
          <p:nvPr/>
        </p:nvSpPr>
        <p:spPr>
          <a:xfrm>
            <a:off x="2590019" y="3426664"/>
            <a:ext cx="34059" cy="77643"/>
          </a:xfrm>
          <a:custGeom>
            <a:avLst/>
            <a:gdLst/>
            <a:ahLst/>
            <a:cxnLst/>
            <a:rect l="l" t="t" r="r" b="b"/>
            <a:pathLst>
              <a:path w="74929" h="170814">
                <a:moveTo>
                  <a:pt x="0" y="170350"/>
                </a:moveTo>
                <a:lnTo>
                  <a:pt x="74903" y="85180"/>
                </a:lnTo>
                <a:lnTo>
                  <a:pt x="0" y="0"/>
                </a:lnTo>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59" name="object 59"/>
          <p:cNvSpPr/>
          <p:nvPr/>
        </p:nvSpPr>
        <p:spPr>
          <a:xfrm>
            <a:off x="4581181" y="3380094"/>
            <a:ext cx="170873" cy="170584"/>
          </a:xfrm>
          <a:custGeom>
            <a:avLst/>
            <a:gdLst/>
            <a:ahLst/>
            <a:cxnLst/>
            <a:rect l="l" t="t" r="r" b="b"/>
            <a:pathLst>
              <a:path w="375920" h="375285">
                <a:moveTo>
                  <a:pt x="187646" y="0"/>
                </a:move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60" name="object 60"/>
          <p:cNvSpPr/>
          <p:nvPr/>
        </p:nvSpPr>
        <p:spPr>
          <a:xfrm>
            <a:off x="4581181" y="3380094"/>
            <a:ext cx="170873" cy="170584"/>
          </a:xfrm>
          <a:custGeom>
            <a:avLst/>
            <a:gdLst/>
            <a:ahLst/>
            <a:cxnLst/>
            <a:rect l="l" t="t" r="r" b="b"/>
            <a:pathLst>
              <a:path w="375920" h="375285">
                <a:moveTo>
                  <a:pt x="187646" y="375282"/>
                </a:move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close/>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61" name="object 61"/>
          <p:cNvSpPr/>
          <p:nvPr/>
        </p:nvSpPr>
        <p:spPr>
          <a:xfrm>
            <a:off x="4656427" y="3426664"/>
            <a:ext cx="34059" cy="77643"/>
          </a:xfrm>
          <a:custGeom>
            <a:avLst/>
            <a:gdLst/>
            <a:ahLst/>
            <a:cxnLst/>
            <a:rect l="l" t="t" r="r" b="b"/>
            <a:pathLst>
              <a:path w="74929" h="170814">
                <a:moveTo>
                  <a:pt x="0" y="170350"/>
                </a:moveTo>
                <a:lnTo>
                  <a:pt x="74903" y="85180"/>
                </a:lnTo>
                <a:lnTo>
                  <a:pt x="0" y="0"/>
                </a:lnTo>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62" name="object 62"/>
          <p:cNvSpPr/>
          <p:nvPr/>
        </p:nvSpPr>
        <p:spPr>
          <a:xfrm>
            <a:off x="6647717" y="3380094"/>
            <a:ext cx="170873" cy="170584"/>
          </a:xfrm>
          <a:custGeom>
            <a:avLst/>
            <a:gdLst/>
            <a:ahLst/>
            <a:cxnLst/>
            <a:rect l="l" t="t" r="r" b="b"/>
            <a:pathLst>
              <a:path w="375919" h="375285">
                <a:moveTo>
                  <a:pt x="187646" y="0"/>
                </a:move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63" name="object 63"/>
          <p:cNvSpPr/>
          <p:nvPr/>
        </p:nvSpPr>
        <p:spPr>
          <a:xfrm>
            <a:off x="6647717" y="3380094"/>
            <a:ext cx="170873" cy="170584"/>
          </a:xfrm>
          <a:custGeom>
            <a:avLst/>
            <a:gdLst/>
            <a:ahLst/>
            <a:cxnLst/>
            <a:rect l="l" t="t" r="r" b="b"/>
            <a:pathLst>
              <a:path w="375919" h="375285">
                <a:moveTo>
                  <a:pt x="187646" y="375282"/>
                </a:move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close/>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64" name="object 64"/>
          <p:cNvSpPr/>
          <p:nvPr/>
        </p:nvSpPr>
        <p:spPr>
          <a:xfrm>
            <a:off x="6722964" y="3426664"/>
            <a:ext cx="34059" cy="77643"/>
          </a:xfrm>
          <a:custGeom>
            <a:avLst/>
            <a:gdLst/>
            <a:ahLst/>
            <a:cxnLst/>
            <a:rect l="l" t="t" r="r" b="b"/>
            <a:pathLst>
              <a:path w="74930" h="170814">
                <a:moveTo>
                  <a:pt x="0" y="170350"/>
                </a:moveTo>
                <a:lnTo>
                  <a:pt x="74903" y="85180"/>
                </a:lnTo>
                <a:lnTo>
                  <a:pt x="0" y="0"/>
                </a:lnTo>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65" name="object 65"/>
          <p:cNvSpPr txBox="1"/>
          <p:nvPr/>
        </p:nvSpPr>
        <p:spPr>
          <a:xfrm>
            <a:off x="8230880" y="1211995"/>
            <a:ext cx="543214" cy="91738"/>
          </a:xfrm>
          <a:prstGeom prst="rect">
            <a:avLst/>
          </a:prstGeom>
        </p:spPr>
        <p:txBody>
          <a:bodyPr vert="horz" wrap="square" lIns="0" tIns="7793" rIns="0" bIns="0" rtlCol="0">
            <a:spAutoFit/>
          </a:bodyPr>
          <a:lstStyle/>
          <a:p>
            <a:pPr marL="5773" defTabSz="415664">
              <a:spcBef>
                <a:spcPts val="62"/>
              </a:spcBef>
            </a:pPr>
            <a:r>
              <a:rPr sz="545" i="1" spc="-130" dirty="0">
                <a:solidFill>
                  <a:srgbClr val="BCBEC0"/>
                </a:solidFill>
                <a:latin typeface="Arial"/>
                <a:cs typeface="Arial"/>
              </a:rPr>
              <a:t>CCooppyyrriigghhtt </a:t>
            </a:r>
            <a:r>
              <a:rPr sz="545" i="1" spc="-203" dirty="0">
                <a:solidFill>
                  <a:srgbClr val="BCBEC0"/>
                </a:solidFill>
                <a:latin typeface="Arial"/>
                <a:cs typeface="Arial"/>
              </a:rPr>
              <a:t>MMDDEECC</a:t>
            </a:r>
            <a:endParaRPr sz="545">
              <a:solidFill>
                <a:prstClr val="black"/>
              </a:solidFill>
              <a:latin typeface="Arial"/>
              <a:cs typeface="Arial"/>
            </a:endParaRPr>
          </a:p>
        </p:txBody>
      </p:sp>
    </p:spTree>
    <p:extLst>
      <p:ext uri="{BB962C8B-B14F-4D97-AF65-F5344CB8AC3E}">
        <p14:creationId xmlns:p14="http://schemas.microsoft.com/office/powerpoint/2010/main" val="3688784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054" y="1211995"/>
            <a:ext cx="6599862" cy="375744"/>
          </a:xfrm>
          <a:prstGeom prst="rect">
            <a:avLst/>
          </a:prstGeom>
        </p:spPr>
        <p:txBody>
          <a:bodyPr vert="horz" wrap="square" lIns="0" tIns="6350" rIns="0" bIns="0" rtlCol="0" anchor="ctr">
            <a:spAutoFit/>
            <a:scene3d>
              <a:camera prst="orthographicFront"/>
              <a:lightRig rig="soft" dir="t"/>
            </a:scene3d>
            <a:sp3d prstMaterial="softEdge">
              <a:bevelT w="25400" h="25400"/>
            </a:sp3d>
          </a:bodyPr>
          <a:lstStyle/>
          <a:p>
            <a:pPr marL="5773">
              <a:spcBef>
                <a:spcPts val="50"/>
              </a:spcBef>
            </a:pPr>
            <a:r>
              <a:rPr sz="2400" spc="68" dirty="0"/>
              <a:t>Where </a:t>
            </a:r>
            <a:r>
              <a:rPr sz="2400" spc="46" dirty="0"/>
              <a:t>do </a:t>
            </a:r>
            <a:r>
              <a:rPr sz="2400" spc="80" dirty="0"/>
              <a:t>Customers </a:t>
            </a:r>
            <a:r>
              <a:rPr sz="2400" spc="68" dirty="0"/>
              <a:t>See </a:t>
            </a:r>
            <a:r>
              <a:rPr sz="2400" spc="18" dirty="0"/>
              <a:t>Your</a:t>
            </a:r>
            <a:r>
              <a:rPr sz="2400" spc="100" dirty="0"/>
              <a:t> </a:t>
            </a:r>
            <a:r>
              <a:rPr sz="2400" spc="39" dirty="0"/>
              <a:t>Ads?</a:t>
            </a:r>
            <a:endParaRPr sz="2400" dirty="0"/>
          </a:p>
        </p:txBody>
      </p:sp>
      <p:sp>
        <p:nvSpPr>
          <p:cNvPr id="4" name="object 4"/>
          <p:cNvSpPr/>
          <p:nvPr/>
        </p:nvSpPr>
        <p:spPr>
          <a:xfrm>
            <a:off x="2169331" y="2882187"/>
            <a:ext cx="4994564" cy="998682"/>
          </a:xfrm>
          <a:custGeom>
            <a:avLst/>
            <a:gdLst/>
            <a:ahLst/>
            <a:cxnLst/>
            <a:rect l="l" t="t" r="r" b="b"/>
            <a:pathLst>
              <a:path w="10988040" h="2197100">
                <a:moveTo>
                  <a:pt x="0" y="2196998"/>
                </a:moveTo>
                <a:lnTo>
                  <a:pt x="10987452" y="2196998"/>
                </a:lnTo>
                <a:lnTo>
                  <a:pt x="10987452" y="0"/>
                </a:lnTo>
                <a:lnTo>
                  <a:pt x="0" y="0"/>
                </a:lnTo>
                <a:lnTo>
                  <a:pt x="0" y="2196998"/>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5" name="object 5"/>
          <p:cNvSpPr txBox="1"/>
          <p:nvPr/>
        </p:nvSpPr>
        <p:spPr>
          <a:xfrm>
            <a:off x="5334331" y="3253005"/>
            <a:ext cx="1698757" cy="582619"/>
          </a:xfrm>
          <a:prstGeom prst="rect">
            <a:avLst/>
          </a:prstGeom>
        </p:spPr>
        <p:txBody>
          <a:bodyPr vert="horz" wrap="square" lIns="0" tIns="5484" rIns="0" bIns="0" rtlCol="0">
            <a:spAutoFit/>
          </a:bodyPr>
          <a:lstStyle/>
          <a:p>
            <a:pPr marL="5773" defTabSz="415664">
              <a:lnSpc>
                <a:spcPts val="1148"/>
              </a:lnSpc>
              <a:spcBef>
                <a:spcPts val="44"/>
              </a:spcBef>
            </a:pPr>
            <a:r>
              <a:rPr sz="1350" b="1" spc="34" dirty="0">
                <a:solidFill>
                  <a:srgbClr val="14296B"/>
                </a:solidFill>
                <a:latin typeface="Arial"/>
                <a:cs typeface="Arial"/>
              </a:rPr>
              <a:t>Google </a:t>
            </a:r>
            <a:r>
              <a:rPr sz="1350" b="1" spc="36" dirty="0">
                <a:solidFill>
                  <a:srgbClr val="14296B"/>
                </a:solidFill>
                <a:latin typeface="Arial"/>
                <a:cs typeface="Arial"/>
              </a:rPr>
              <a:t>Search</a:t>
            </a:r>
            <a:r>
              <a:rPr sz="1350" b="1" spc="132" dirty="0">
                <a:solidFill>
                  <a:srgbClr val="14296B"/>
                </a:solidFill>
                <a:latin typeface="Arial"/>
                <a:cs typeface="Arial"/>
              </a:rPr>
              <a:t> </a:t>
            </a:r>
            <a:r>
              <a:rPr sz="1350" b="1" spc="62" dirty="0">
                <a:solidFill>
                  <a:srgbClr val="14296B"/>
                </a:solidFill>
                <a:latin typeface="Arial"/>
                <a:cs typeface="Arial"/>
              </a:rPr>
              <a:t>Network</a:t>
            </a:r>
            <a:endParaRPr sz="1350" dirty="0">
              <a:solidFill>
                <a:prstClr val="black"/>
              </a:solidFill>
              <a:latin typeface="Arial"/>
              <a:cs typeface="Arial"/>
            </a:endParaRPr>
          </a:p>
          <a:p>
            <a:pPr marL="5773" marR="352448" defTabSz="415664">
              <a:lnSpc>
                <a:spcPts val="1123"/>
              </a:lnSpc>
              <a:spcBef>
                <a:spcPts val="55"/>
              </a:spcBef>
            </a:pPr>
            <a:r>
              <a:rPr sz="977" spc="50" dirty="0">
                <a:solidFill>
                  <a:srgbClr val="14296B"/>
                </a:solidFill>
                <a:latin typeface="Arial"/>
                <a:cs typeface="Arial"/>
              </a:rPr>
              <a:t>Google.com </a:t>
            </a:r>
            <a:r>
              <a:rPr sz="977" spc="44" dirty="0">
                <a:solidFill>
                  <a:srgbClr val="14296B"/>
                </a:solidFill>
                <a:latin typeface="Arial"/>
                <a:cs typeface="Arial"/>
              </a:rPr>
              <a:t>search  </a:t>
            </a:r>
            <a:r>
              <a:rPr sz="977" spc="46" dirty="0">
                <a:solidFill>
                  <a:srgbClr val="14296B"/>
                </a:solidFill>
                <a:latin typeface="Arial"/>
                <a:cs typeface="Arial"/>
              </a:rPr>
              <a:t>results</a:t>
            </a:r>
            <a:endParaRPr sz="977" dirty="0">
              <a:solidFill>
                <a:prstClr val="black"/>
              </a:solidFill>
              <a:latin typeface="Arial"/>
              <a:cs typeface="Arial"/>
            </a:endParaRPr>
          </a:p>
        </p:txBody>
      </p:sp>
      <p:sp>
        <p:nvSpPr>
          <p:cNvPr id="6" name="object 6"/>
          <p:cNvSpPr/>
          <p:nvPr/>
        </p:nvSpPr>
        <p:spPr>
          <a:xfrm>
            <a:off x="2344804" y="2986685"/>
            <a:ext cx="2916041" cy="789639"/>
          </a:xfrm>
          <a:prstGeom prst="rect">
            <a:avLst/>
          </a:prstGeom>
          <a:blipFill>
            <a:blip r:embed="rId2" cstate="print"/>
            <a:stretch>
              <a:fillRect/>
            </a:stretch>
          </a:blipFill>
        </p:spPr>
        <p:txBody>
          <a:bodyPr wrap="square" lIns="0" tIns="0" rIns="0" bIns="0" rtlCol="0"/>
          <a:lstStyle/>
          <a:p>
            <a:pPr defTabSz="415664"/>
            <a:endParaRPr sz="818">
              <a:solidFill>
                <a:prstClr val="black"/>
              </a:solidFill>
              <a:latin typeface="Calibri"/>
            </a:endParaRPr>
          </a:p>
        </p:txBody>
      </p:sp>
      <p:sp>
        <p:nvSpPr>
          <p:cNvPr id="7" name="object 7"/>
          <p:cNvSpPr/>
          <p:nvPr/>
        </p:nvSpPr>
        <p:spPr>
          <a:xfrm>
            <a:off x="5905310" y="2510764"/>
            <a:ext cx="762000" cy="758537"/>
          </a:xfrm>
          <a:custGeom>
            <a:avLst/>
            <a:gdLst/>
            <a:ahLst/>
            <a:cxnLst/>
            <a:rect l="l" t="t" r="r" b="b"/>
            <a:pathLst>
              <a:path w="1676400" h="1668779">
                <a:moveTo>
                  <a:pt x="838081" y="0"/>
                </a:moveTo>
                <a:lnTo>
                  <a:pt x="790523" y="1320"/>
                </a:lnTo>
                <a:lnTo>
                  <a:pt x="743661" y="5236"/>
                </a:lnTo>
                <a:lnTo>
                  <a:pt x="697566" y="11675"/>
                </a:lnTo>
                <a:lnTo>
                  <a:pt x="652308" y="20568"/>
                </a:lnTo>
                <a:lnTo>
                  <a:pt x="607959" y="31845"/>
                </a:lnTo>
                <a:lnTo>
                  <a:pt x="564589" y="45434"/>
                </a:lnTo>
                <a:lnTo>
                  <a:pt x="522268" y="61265"/>
                </a:lnTo>
                <a:lnTo>
                  <a:pt x="481068" y="79269"/>
                </a:lnTo>
                <a:lnTo>
                  <a:pt x="441060" y="99374"/>
                </a:lnTo>
                <a:lnTo>
                  <a:pt x="402313" y="121510"/>
                </a:lnTo>
                <a:lnTo>
                  <a:pt x="364899" y="145607"/>
                </a:lnTo>
                <a:lnTo>
                  <a:pt x="328889" y="171594"/>
                </a:lnTo>
                <a:lnTo>
                  <a:pt x="294352" y="199400"/>
                </a:lnTo>
                <a:lnTo>
                  <a:pt x="261361" y="228956"/>
                </a:lnTo>
                <a:lnTo>
                  <a:pt x="229986" y="260191"/>
                </a:lnTo>
                <a:lnTo>
                  <a:pt x="200297" y="293035"/>
                </a:lnTo>
                <a:lnTo>
                  <a:pt x="172365" y="327416"/>
                </a:lnTo>
                <a:lnTo>
                  <a:pt x="146261" y="363265"/>
                </a:lnTo>
                <a:lnTo>
                  <a:pt x="122056" y="400511"/>
                </a:lnTo>
                <a:lnTo>
                  <a:pt x="99820" y="439084"/>
                </a:lnTo>
                <a:lnTo>
                  <a:pt x="79625" y="478913"/>
                </a:lnTo>
                <a:lnTo>
                  <a:pt x="61540" y="519928"/>
                </a:lnTo>
                <a:lnTo>
                  <a:pt x="45638" y="562058"/>
                </a:lnTo>
                <a:lnTo>
                  <a:pt x="31987" y="605234"/>
                </a:lnTo>
                <a:lnTo>
                  <a:pt x="20660" y="649384"/>
                </a:lnTo>
                <a:lnTo>
                  <a:pt x="11727" y="694438"/>
                </a:lnTo>
                <a:lnTo>
                  <a:pt x="5259" y="740325"/>
                </a:lnTo>
                <a:lnTo>
                  <a:pt x="1326" y="786976"/>
                </a:lnTo>
                <a:lnTo>
                  <a:pt x="0" y="834320"/>
                </a:lnTo>
                <a:lnTo>
                  <a:pt x="1326" y="881664"/>
                </a:lnTo>
                <a:lnTo>
                  <a:pt x="5259" y="928316"/>
                </a:lnTo>
                <a:lnTo>
                  <a:pt x="11727" y="974205"/>
                </a:lnTo>
                <a:lnTo>
                  <a:pt x="20660" y="1019259"/>
                </a:lnTo>
                <a:lnTo>
                  <a:pt x="31987" y="1063409"/>
                </a:lnTo>
                <a:lnTo>
                  <a:pt x="45638" y="1106585"/>
                </a:lnTo>
                <a:lnTo>
                  <a:pt x="61540" y="1148716"/>
                </a:lnTo>
                <a:lnTo>
                  <a:pt x="79625" y="1189731"/>
                </a:lnTo>
                <a:lnTo>
                  <a:pt x="99820" y="1229560"/>
                </a:lnTo>
                <a:lnTo>
                  <a:pt x="122056" y="1268133"/>
                </a:lnTo>
                <a:lnTo>
                  <a:pt x="146261" y="1305379"/>
                </a:lnTo>
                <a:lnTo>
                  <a:pt x="172365" y="1341228"/>
                </a:lnTo>
                <a:lnTo>
                  <a:pt x="200297" y="1375609"/>
                </a:lnTo>
                <a:lnTo>
                  <a:pt x="229986" y="1408452"/>
                </a:lnTo>
                <a:lnTo>
                  <a:pt x="261361" y="1439687"/>
                </a:lnTo>
                <a:lnTo>
                  <a:pt x="294352" y="1469243"/>
                </a:lnTo>
                <a:lnTo>
                  <a:pt x="328889" y="1497049"/>
                </a:lnTo>
                <a:lnTo>
                  <a:pt x="364899" y="1523036"/>
                </a:lnTo>
                <a:lnTo>
                  <a:pt x="402313" y="1547132"/>
                </a:lnTo>
                <a:lnTo>
                  <a:pt x="441060" y="1569268"/>
                </a:lnTo>
                <a:lnTo>
                  <a:pt x="481068" y="1589372"/>
                </a:lnTo>
                <a:lnTo>
                  <a:pt x="522268" y="1607376"/>
                </a:lnTo>
                <a:lnTo>
                  <a:pt x="564589" y="1623207"/>
                </a:lnTo>
                <a:lnTo>
                  <a:pt x="607959" y="1636796"/>
                </a:lnTo>
                <a:lnTo>
                  <a:pt x="652308" y="1648072"/>
                </a:lnTo>
                <a:lnTo>
                  <a:pt x="697566" y="1656965"/>
                </a:lnTo>
                <a:lnTo>
                  <a:pt x="743661" y="1663404"/>
                </a:lnTo>
                <a:lnTo>
                  <a:pt x="790523" y="1667319"/>
                </a:lnTo>
                <a:lnTo>
                  <a:pt x="838081" y="1668640"/>
                </a:lnTo>
                <a:lnTo>
                  <a:pt x="885638" y="1667319"/>
                </a:lnTo>
                <a:lnTo>
                  <a:pt x="932500" y="1663404"/>
                </a:lnTo>
                <a:lnTo>
                  <a:pt x="978595" y="1656965"/>
                </a:lnTo>
                <a:lnTo>
                  <a:pt x="1023853" y="1648072"/>
                </a:lnTo>
                <a:lnTo>
                  <a:pt x="1068202" y="1636796"/>
                </a:lnTo>
                <a:lnTo>
                  <a:pt x="1111572" y="1623207"/>
                </a:lnTo>
                <a:lnTo>
                  <a:pt x="1153893" y="1607376"/>
                </a:lnTo>
                <a:lnTo>
                  <a:pt x="1195093" y="1589372"/>
                </a:lnTo>
                <a:lnTo>
                  <a:pt x="1235101" y="1569268"/>
                </a:lnTo>
                <a:lnTo>
                  <a:pt x="1273848" y="1547132"/>
                </a:lnTo>
                <a:lnTo>
                  <a:pt x="1311262" y="1523036"/>
                </a:lnTo>
                <a:lnTo>
                  <a:pt x="1347273" y="1497049"/>
                </a:lnTo>
                <a:lnTo>
                  <a:pt x="1381809" y="1469243"/>
                </a:lnTo>
                <a:lnTo>
                  <a:pt x="1414800" y="1439687"/>
                </a:lnTo>
                <a:lnTo>
                  <a:pt x="1446176" y="1408452"/>
                </a:lnTo>
                <a:lnTo>
                  <a:pt x="1475865" y="1375609"/>
                </a:lnTo>
                <a:lnTo>
                  <a:pt x="1503796" y="1341228"/>
                </a:lnTo>
                <a:lnTo>
                  <a:pt x="1529900" y="1305379"/>
                </a:lnTo>
                <a:lnTo>
                  <a:pt x="1554105" y="1268133"/>
                </a:lnTo>
                <a:lnTo>
                  <a:pt x="1576341" y="1229560"/>
                </a:lnTo>
                <a:lnTo>
                  <a:pt x="1596536" y="1189731"/>
                </a:lnTo>
                <a:lnTo>
                  <a:pt x="1614621" y="1148716"/>
                </a:lnTo>
                <a:lnTo>
                  <a:pt x="1630523" y="1106585"/>
                </a:lnTo>
                <a:lnTo>
                  <a:pt x="1644174" y="1063409"/>
                </a:lnTo>
                <a:lnTo>
                  <a:pt x="1655501" y="1019259"/>
                </a:lnTo>
                <a:lnTo>
                  <a:pt x="1664434" y="974205"/>
                </a:lnTo>
                <a:lnTo>
                  <a:pt x="1670902" y="928316"/>
                </a:lnTo>
                <a:lnTo>
                  <a:pt x="1674835" y="881664"/>
                </a:lnTo>
                <a:lnTo>
                  <a:pt x="1676162" y="834320"/>
                </a:lnTo>
                <a:lnTo>
                  <a:pt x="1674835" y="786976"/>
                </a:lnTo>
                <a:lnTo>
                  <a:pt x="1670902" y="740325"/>
                </a:lnTo>
                <a:lnTo>
                  <a:pt x="1664434" y="694438"/>
                </a:lnTo>
                <a:lnTo>
                  <a:pt x="1655501" y="649384"/>
                </a:lnTo>
                <a:lnTo>
                  <a:pt x="1644174" y="605234"/>
                </a:lnTo>
                <a:lnTo>
                  <a:pt x="1630523" y="562058"/>
                </a:lnTo>
                <a:lnTo>
                  <a:pt x="1614621" y="519928"/>
                </a:lnTo>
                <a:lnTo>
                  <a:pt x="1596536" y="478913"/>
                </a:lnTo>
                <a:lnTo>
                  <a:pt x="1576341" y="439084"/>
                </a:lnTo>
                <a:lnTo>
                  <a:pt x="1554105" y="400511"/>
                </a:lnTo>
                <a:lnTo>
                  <a:pt x="1529900" y="363265"/>
                </a:lnTo>
                <a:lnTo>
                  <a:pt x="1503796" y="327416"/>
                </a:lnTo>
                <a:lnTo>
                  <a:pt x="1475865" y="293035"/>
                </a:lnTo>
                <a:lnTo>
                  <a:pt x="1446176" y="260191"/>
                </a:lnTo>
                <a:lnTo>
                  <a:pt x="1414800" y="228956"/>
                </a:lnTo>
                <a:lnTo>
                  <a:pt x="1381809" y="199400"/>
                </a:lnTo>
                <a:lnTo>
                  <a:pt x="1347273" y="171594"/>
                </a:lnTo>
                <a:lnTo>
                  <a:pt x="1311262" y="145607"/>
                </a:lnTo>
                <a:lnTo>
                  <a:pt x="1273848" y="121510"/>
                </a:lnTo>
                <a:lnTo>
                  <a:pt x="1235101" y="99374"/>
                </a:lnTo>
                <a:lnTo>
                  <a:pt x="1195093" y="79269"/>
                </a:lnTo>
                <a:lnTo>
                  <a:pt x="1153893" y="61265"/>
                </a:lnTo>
                <a:lnTo>
                  <a:pt x="1111572" y="45434"/>
                </a:lnTo>
                <a:lnTo>
                  <a:pt x="1068202" y="31845"/>
                </a:lnTo>
                <a:lnTo>
                  <a:pt x="1023853" y="20568"/>
                </a:lnTo>
                <a:lnTo>
                  <a:pt x="978595" y="11675"/>
                </a:lnTo>
                <a:lnTo>
                  <a:pt x="932500" y="5236"/>
                </a:lnTo>
                <a:lnTo>
                  <a:pt x="885638" y="1320"/>
                </a:lnTo>
                <a:lnTo>
                  <a:pt x="838081"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8" name="object 8"/>
          <p:cNvSpPr/>
          <p:nvPr/>
        </p:nvSpPr>
        <p:spPr>
          <a:xfrm>
            <a:off x="6012728" y="2615497"/>
            <a:ext cx="547255" cy="544657"/>
          </a:xfrm>
          <a:custGeom>
            <a:avLst/>
            <a:gdLst/>
            <a:ahLst/>
            <a:cxnLst/>
            <a:rect l="l" t="t" r="r" b="b"/>
            <a:pathLst>
              <a:path w="1203959" h="1198245">
                <a:moveTo>
                  <a:pt x="601763" y="0"/>
                </a:moveTo>
                <a:lnTo>
                  <a:pt x="554736" y="1802"/>
                </a:lnTo>
                <a:lnTo>
                  <a:pt x="508699" y="7120"/>
                </a:lnTo>
                <a:lnTo>
                  <a:pt x="463785" y="15822"/>
                </a:lnTo>
                <a:lnTo>
                  <a:pt x="420129" y="27773"/>
                </a:lnTo>
                <a:lnTo>
                  <a:pt x="377864" y="42840"/>
                </a:lnTo>
                <a:lnTo>
                  <a:pt x="337124" y="60890"/>
                </a:lnTo>
                <a:lnTo>
                  <a:pt x="298043" y="81791"/>
                </a:lnTo>
                <a:lnTo>
                  <a:pt x="260754" y="105409"/>
                </a:lnTo>
                <a:lnTo>
                  <a:pt x="225392" y="131610"/>
                </a:lnTo>
                <a:lnTo>
                  <a:pt x="192090" y="160262"/>
                </a:lnTo>
                <a:lnTo>
                  <a:pt x="160982" y="191231"/>
                </a:lnTo>
                <a:lnTo>
                  <a:pt x="132201" y="224384"/>
                </a:lnTo>
                <a:lnTo>
                  <a:pt x="105882" y="259588"/>
                </a:lnTo>
                <a:lnTo>
                  <a:pt x="82159" y="296710"/>
                </a:lnTo>
                <a:lnTo>
                  <a:pt x="61164" y="335616"/>
                </a:lnTo>
                <a:lnTo>
                  <a:pt x="43032" y="376174"/>
                </a:lnTo>
                <a:lnTo>
                  <a:pt x="27897" y="418249"/>
                </a:lnTo>
                <a:lnTo>
                  <a:pt x="15893" y="461710"/>
                </a:lnTo>
                <a:lnTo>
                  <a:pt x="7152" y="506423"/>
                </a:lnTo>
                <a:lnTo>
                  <a:pt x="1810" y="552254"/>
                </a:lnTo>
                <a:lnTo>
                  <a:pt x="0" y="599070"/>
                </a:lnTo>
                <a:lnTo>
                  <a:pt x="1810" y="645887"/>
                </a:lnTo>
                <a:lnTo>
                  <a:pt x="7152" y="691718"/>
                </a:lnTo>
                <a:lnTo>
                  <a:pt x="15893" y="736430"/>
                </a:lnTo>
                <a:lnTo>
                  <a:pt x="27897" y="779890"/>
                </a:lnTo>
                <a:lnTo>
                  <a:pt x="43032" y="821966"/>
                </a:lnTo>
                <a:lnTo>
                  <a:pt x="61164" y="862523"/>
                </a:lnTo>
                <a:lnTo>
                  <a:pt x="82159" y="901428"/>
                </a:lnTo>
                <a:lnTo>
                  <a:pt x="105882" y="938549"/>
                </a:lnTo>
                <a:lnTo>
                  <a:pt x="132201" y="973753"/>
                </a:lnTo>
                <a:lnTo>
                  <a:pt x="160982" y="1006905"/>
                </a:lnTo>
                <a:lnTo>
                  <a:pt x="192090" y="1037873"/>
                </a:lnTo>
                <a:lnTo>
                  <a:pt x="225392" y="1066524"/>
                </a:lnTo>
                <a:lnTo>
                  <a:pt x="260754" y="1092725"/>
                </a:lnTo>
                <a:lnTo>
                  <a:pt x="298043" y="1116342"/>
                </a:lnTo>
                <a:lnTo>
                  <a:pt x="337124" y="1137242"/>
                </a:lnTo>
                <a:lnTo>
                  <a:pt x="377864" y="1155292"/>
                </a:lnTo>
                <a:lnTo>
                  <a:pt x="420129" y="1170359"/>
                </a:lnTo>
                <a:lnTo>
                  <a:pt x="463785" y="1182309"/>
                </a:lnTo>
                <a:lnTo>
                  <a:pt x="508699" y="1191010"/>
                </a:lnTo>
                <a:lnTo>
                  <a:pt x="554736" y="1196328"/>
                </a:lnTo>
                <a:lnTo>
                  <a:pt x="601763" y="1198131"/>
                </a:lnTo>
                <a:lnTo>
                  <a:pt x="648790" y="1196328"/>
                </a:lnTo>
                <a:lnTo>
                  <a:pt x="694827" y="1191010"/>
                </a:lnTo>
                <a:lnTo>
                  <a:pt x="739740" y="1182309"/>
                </a:lnTo>
                <a:lnTo>
                  <a:pt x="783396" y="1170359"/>
                </a:lnTo>
                <a:lnTo>
                  <a:pt x="825661" y="1155292"/>
                </a:lnTo>
                <a:lnTo>
                  <a:pt x="866401" y="1137242"/>
                </a:lnTo>
                <a:lnTo>
                  <a:pt x="905482" y="1116342"/>
                </a:lnTo>
                <a:lnTo>
                  <a:pt x="942771" y="1092725"/>
                </a:lnTo>
                <a:lnTo>
                  <a:pt x="978133" y="1066524"/>
                </a:lnTo>
                <a:lnTo>
                  <a:pt x="1011435" y="1037873"/>
                </a:lnTo>
                <a:lnTo>
                  <a:pt x="1042544" y="1006905"/>
                </a:lnTo>
                <a:lnTo>
                  <a:pt x="1071324" y="973753"/>
                </a:lnTo>
                <a:lnTo>
                  <a:pt x="1097643" y="938549"/>
                </a:lnTo>
                <a:lnTo>
                  <a:pt x="1121367" y="901428"/>
                </a:lnTo>
                <a:lnTo>
                  <a:pt x="1142361" y="862523"/>
                </a:lnTo>
                <a:lnTo>
                  <a:pt x="1160493" y="821966"/>
                </a:lnTo>
                <a:lnTo>
                  <a:pt x="1175628" y="779890"/>
                </a:lnTo>
                <a:lnTo>
                  <a:pt x="1187633" y="736430"/>
                </a:lnTo>
                <a:lnTo>
                  <a:pt x="1196373" y="691718"/>
                </a:lnTo>
                <a:lnTo>
                  <a:pt x="1201715" y="645887"/>
                </a:lnTo>
                <a:lnTo>
                  <a:pt x="1203526" y="599070"/>
                </a:lnTo>
                <a:lnTo>
                  <a:pt x="1201715" y="552254"/>
                </a:lnTo>
                <a:lnTo>
                  <a:pt x="1196373" y="506423"/>
                </a:lnTo>
                <a:lnTo>
                  <a:pt x="1187633" y="461710"/>
                </a:lnTo>
                <a:lnTo>
                  <a:pt x="1175628" y="418249"/>
                </a:lnTo>
                <a:lnTo>
                  <a:pt x="1160493" y="376174"/>
                </a:lnTo>
                <a:lnTo>
                  <a:pt x="1142361" y="335616"/>
                </a:lnTo>
                <a:lnTo>
                  <a:pt x="1121367" y="296710"/>
                </a:lnTo>
                <a:lnTo>
                  <a:pt x="1097643" y="259588"/>
                </a:lnTo>
                <a:lnTo>
                  <a:pt x="1071324" y="224384"/>
                </a:lnTo>
                <a:lnTo>
                  <a:pt x="1042544" y="191231"/>
                </a:lnTo>
                <a:lnTo>
                  <a:pt x="1011435" y="160262"/>
                </a:lnTo>
                <a:lnTo>
                  <a:pt x="978133" y="131610"/>
                </a:lnTo>
                <a:lnTo>
                  <a:pt x="942771" y="105409"/>
                </a:lnTo>
                <a:lnTo>
                  <a:pt x="905482" y="81791"/>
                </a:lnTo>
                <a:lnTo>
                  <a:pt x="866401" y="60890"/>
                </a:lnTo>
                <a:lnTo>
                  <a:pt x="825661" y="42840"/>
                </a:lnTo>
                <a:lnTo>
                  <a:pt x="783396" y="27773"/>
                </a:lnTo>
                <a:lnTo>
                  <a:pt x="739740" y="15822"/>
                </a:lnTo>
                <a:lnTo>
                  <a:pt x="694827" y="7120"/>
                </a:lnTo>
                <a:lnTo>
                  <a:pt x="648790" y="1802"/>
                </a:lnTo>
                <a:lnTo>
                  <a:pt x="601763" y="0"/>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9" name="object 9"/>
          <p:cNvSpPr/>
          <p:nvPr/>
        </p:nvSpPr>
        <p:spPr>
          <a:xfrm>
            <a:off x="6120733" y="2720068"/>
            <a:ext cx="269586" cy="269586"/>
          </a:xfrm>
          <a:custGeom>
            <a:avLst/>
            <a:gdLst/>
            <a:ahLst/>
            <a:cxnLst/>
            <a:rect l="l" t="t" r="r" b="b"/>
            <a:pathLst>
              <a:path w="593090" h="593089">
                <a:moveTo>
                  <a:pt x="286110" y="0"/>
                </a:moveTo>
                <a:lnTo>
                  <a:pt x="240852" y="5057"/>
                </a:lnTo>
                <a:lnTo>
                  <a:pt x="196700" y="17032"/>
                </a:lnTo>
                <a:lnTo>
                  <a:pt x="154517" y="35892"/>
                </a:lnTo>
                <a:lnTo>
                  <a:pt x="115165" y="61610"/>
                </a:lnTo>
                <a:lnTo>
                  <a:pt x="79509" y="94154"/>
                </a:lnTo>
                <a:lnTo>
                  <a:pt x="49534" y="131991"/>
                </a:lnTo>
                <a:lnTo>
                  <a:pt x="26625" y="173039"/>
                </a:lnTo>
                <a:lnTo>
                  <a:pt x="10754" y="216434"/>
                </a:lnTo>
                <a:lnTo>
                  <a:pt x="1888" y="261312"/>
                </a:lnTo>
                <a:lnTo>
                  <a:pt x="0" y="306812"/>
                </a:lnTo>
                <a:lnTo>
                  <a:pt x="5057" y="352069"/>
                </a:lnTo>
                <a:lnTo>
                  <a:pt x="17032" y="396219"/>
                </a:lnTo>
                <a:lnTo>
                  <a:pt x="35892" y="438401"/>
                </a:lnTo>
                <a:lnTo>
                  <a:pt x="61610" y="477750"/>
                </a:lnTo>
                <a:lnTo>
                  <a:pt x="94154" y="513404"/>
                </a:lnTo>
                <a:lnTo>
                  <a:pt x="131991" y="543381"/>
                </a:lnTo>
                <a:lnTo>
                  <a:pt x="173039" y="566291"/>
                </a:lnTo>
                <a:lnTo>
                  <a:pt x="216434" y="582164"/>
                </a:lnTo>
                <a:lnTo>
                  <a:pt x="261312" y="591029"/>
                </a:lnTo>
                <a:lnTo>
                  <a:pt x="306812" y="592918"/>
                </a:lnTo>
                <a:lnTo>
                  <a:pt x="352069" y="587861"/>
                </a:lnTo>
                <a:lnTo>
                  <a:pt x="396219" y="575887"/>
                </a:lnTo>
                <a:lnTo>
                  <a:pt x="438401" y="557027"/>
                </a:lnTo>
                <a:lnTo>
                  <a:pt x="477750" y="531311"/>
                </a:lnTo>
                <a:lnTo>
                  <a:pt x="513404" y="498769"/>
                </a:lnTo>
                <a:lnTo>
                  <a:pt x="543381" y="460929"/>
                </a:lnTo>
                <a:lnTo>
                  <a:pt x="566291" y="419879"/>
                </a:lnTo>
                <a:lnTo>
                  <a:pt x="582164" y="376482"/>
                </a:lnTo>
                <a:lnTo>
                  <a:pt x="591029" y="331602"/>
                </a:lnTo>
                <a:lnTo>
                  <a:pt x="592918" y="286102"/>
                </a:lnTo>
                <a:lnTo>
                  <a:pt x="587861" y="240845"/>
                </a:lnTo>
                <a:lnTo>
                  <a:pt x="575887" y="196693"/>
                </a:lnTo>
                <a:lnTo>
                  <a:pt x="557027" y="154511"/>
                </a:lnTo>
                <a:lnTo>
                  <a:pt x="531311" y="115162"/>
                </a:lnTo>
                <a:lnTo>
                  <a:pt x="498769" y="79509"/>
                </a:lnTo>
                <a:lnTo>
                  <a:pt x="460932" y="49534"/>
                </a:lnTo>
                <a:lnTo>
                  <a:pt x="419884" y="26625"/>
                </a:lnTo>
                <a:lnTo>
                  <a:pt x="376489" y="10754"/>
                </a:lnTo>
                <a:lnTo>
                  <a:pt x="331610" y="1888"/>
                </a:lnTo>
                <a:lnTo>
                  <a:pt x="28611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0" name="object 10"/>
          <p:cNvSpPr/>
          <p:nvPr/>
        </p:nvSpPr>
        <p:spPr>
          <a:xfrm>
            <a:off x="6321152" y="2914715"/>
            <a:ext cx="130752" cy="124114"/>
          </a:xfrm>
          <a:custGeom>
            <a:avLst/>
            <a:gdLst/>
            <a:ahLst/>
            <a:cxnLst/>
            <a:rect l="l" t="t" r="r" b="b"/>
            <a:pathLst>
              <a:path w="287655" h="273050">
                <a:moveTo>
                  <a:pt x="32238" y="0"/>
                </a:moveTo>
                <a:lnTo>
                  <a:pt x="19726" y="2879"/>
                </a:lnTo>
                <a:lnTo>
                  <a:pt x="8936" y="10582"/>
                </a:lnTo>
                <a:lnTo>
                  <a:pt x="2000" y="21885"/>
                </a:lnTo>
                <a:lnTo>
                  <a:pt x="0" y="34568"/>
                </a:lnTo>
                <a:lnTo>
                  <a:pt x="2878" y="47080"/>
                </a:lnTo>
                <a:lnTo>
                  <a:pt x="10580" y="57870"/>
                </a:lnTo>
                <a:lnTo>
                  <a:pt x="231331" y="263724"/>
                </a:lnTo>
                <a:lnTo>
                  <a:pt x="242634" y="270653"/>
                </a:lnTo>
                <a:lnTo>
                  <a:pt x="255318" y="272651"/>
                </a:lnTo>
                <a:lnTo>
                  <a:pt x="267834" y="269771"/>
                </a:lnTo>
                <a:lnTo>
                  <a:pt x="278630" y="262069"/>
                </a:lnTo>
                <a:lnTo>
                  <a:pt x="285559" y="250766"/>
                </a:lnTo>
                <a:lnTo>
                  <a:pt x="287557" y="238083"/>
                </a:lnTo>
                <a:lnTo>
                  <a:pt x="284677" y="225571"/>
                </a:lnTo>
                <a:lnTo>
                  <a:pt x="276975" y="214780"/>
                </a:lnTo>
                <a:lnTo>
                  <a:pt x="56224" y="8926"/>
                </a:lnTo>
                <a:lnTo>
                  <a:pt x="44921" y="1997"/>
                </a:lnTo>
                <a:lnTo>
                  <a:pt x="32238"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1" name="object 11"/>
          <p:cNvSpPr/>
          <p:nvPr/>
        </p:nvSpPr>
        <p:spPr>
          <a:xfrm>
            <a:off x="6147130" y="2746859"/>
            <a:ext cx="215612" cy="215034"/>
          </a:xfrm>
          <a:custGeom>
            <a:avLst/>
            <a:gdLst/>
            <a:ahLst/>
            <a:cxnLst/>
            <a:rect l="l" t="t" r="r" b="b"/>
            <a:pathLst>
              <a:path w="474344" h="473075">
                <a:moveTo>
                  <a:pt x="229395" y="0"/>
                </a:moveTo>
                <a:lnTo>
                  <a:pt x="184173" y="6157"/>
                </a:lnTo>
                <a:lnTo>
                  <a:pt x="140609" y="20935"/>
                </a:lnTo>
                <a:lnTo>
                  <a:pt x="100083" y="44280"/>
                </a:lnTo>
                <a:lnTo>
                  <a:pt x="63977" y="76134"/>
                </a:lnTo>
                <a:lnTo>
                  <a:pt x="34596" y="114825"/>
                </a:lnTo>
                <a:lnTo>
                  <a:pt x="14172" y="156924"/>
                </a:lnTo>
                <a:lnTo>
                  <a:pt x="2656" y="201167"/>
                </a:lnTo>
                <a:lnTo>
                  <a:pt x="0" y="246293"/>
                </a:lnTo>
                <a:lnTo>
                  <a:pt x="6152" y="291039"/>
                </a:lnTo>
                <a:lnTo>
                  <a:pt x="21065" y="334142"/>
                </a:lnTo>
                <a:lnTo>
                  <a:pt x="44690" y="374341"/>
                </a:lnTo>
                <a:lnTo>
                  <a:pt x="76977" y="410371"/>
                </a:lnTo>
                <a:lnTo>
                  <a:pt x="115239" y="438992"/>
                </a:lnTo>
                <a:lnTo>
                  <a:pt x="157138" y="458933"/>
                </a:lnTo>
                <a:lnTo>
                  <a:pt x="201343" y="470241"/>
                </a:lnTo>
                <a:lnTo>
                  <a:pt x="246526" y="472960"/>
                </a:lnTo>
                <a:lnTo>
                  <a:pt x="291358" y="467137"/>
                </a:lnTo>
                <a:lnTo>
                  <a:pt x="334508" y="452817"/>
                </a:lnTo>
                <a:lnTo>
                  <a:pt x="374649" y="430045"/>
                </a:lnTo>
                <a:lnTo>
                  <a:pt x="410450" y="398868"/>
                </a:lnTo>
                <a:lnTo>
                  <a:pt x="439386" y="360873"/>
                </a:lnTo>
                <a:lnTo>
                  <a:pt x="459558" y="318872"/>
                </a:lnTo>
                <a:lnTo>
                  <a:pt x="471016" y="274293"/>
                </a:lnTo>
                <a:lnTo>
                  <a:pt x="473805" y="228564"/>
                </a:lnTo>
                <a:lnTo>
                  <a:pt x="467973" y="183111"/>
                </a:lnTo>
                <a:lnTo>
                  <a:pt x="453569" y="139362"/>
                </a:lnTo>
                <a:lnTo>
                  <a:pt x="430638" y="98743"/>
                </a:lnTo>
                <a:lnTo>
                  <a:pt x="399230" y="62683"/>
                </a:lnTo>
                <a:lnTo>
                  <a:pt x="361192" y="33804"/>
                </a:lnTo>
                <a:lnTo>
                  <a:pt x="319286" y="13768"/>
                </a:lnTo>
                <a:lnTo>
                  <a:pt x="274893" y="2518"/>
                </a:lnTo>
                <a:lnTo>
                  <a:pt x="229395"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12" name="object 12"/>
          <p:cNvSpPr/>
          <p:nvPr/>
        </p:nvSpPr>
        <p:spPr>
          <a:xfrm>
            <a:off x="6191895" y="2763143"/>
            <a:ext cx="93896" cy="43804"/>
          </a:xfrm>
          <a:prstGeom prst="rect">
            <a:avLst/>
          </a:prstGeom>
          <a:blipFill>
            <a:blip r:embed="rId3" cstate="print"/>
            <a:stretch>
              <a:fillRect/>
            </a:stretch>
          </a:blipFill>
        </p:spPr>
        <p:txBody>
          <a:bodyPr wrap="square" lIns="0" tIns="0" rIns="0" bIns="0" rtlCol="0"/>
          <a:lstStyle/>
          <a:p>
            <a:pPr defTabSz="415664"/>
            <a:endParaRPr sz="818">
              <a:solidFill>
                <a:prstClr val="black"/>
              </a:solidFill>
              <a:latin typeface="Calibri"/>
            </a:endParaRPr>
          </a:p>
        </p:txBody>
      </p:sp>
      <p:sp>
        <p:nvSpPr>
          <p:cNvPr id="13" name="object 13"/>
          <p:cNvSpPr/>
          <p:nvPr/>
        </p:nvSpPr>
        <p:spPr>
          <a:xfrm>
            <a:off x="2169331" y="4359443"/>
            <a:ext cx="4994564" cy="1551070"/>
          </a:xfrm>
          <a:custGeom>
            <a:avLst/>
            <a:gdLst/>
            <a:ahLst/>
            <a:cxnLst/>
            <a:rect l="l" t="t" r="r" b="b"/>
            <a:pathLst>
              <a:path w="10988040" h="2778125">
                <a:moveTo>
                  <a:pt x="0" y="2777798"/>
                </a:moveTo>
                <a:lnTo>
                  <a:pt x="10987452" y="2777798"/>
                </a:lnTo>
                <a:lnTo>
                  <a:pt x="10987452" y="0"/>
                </a:lnTo>
                <a:lnTo>
                  <a:pt x="0" y="0"/>
                </a:lnTo>
                <a:lnTo>
                  <a:pt x="0" y="2777798"/>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14" name="object 14"/>
          <p:cNvSpPr/>
          <p:nvPr/>
        </p:nvSpPr>
        <p:spPr>
          <a:xfrm>
            <a:off x="2738936" y="4461242"/>
            <a:ext cx="2176511" cy="689702"/>
          </a:xfrm>
          <a:prstGeom prst="rect">
            <a:avLst/>
          </a:prstGeom>
          <a:blipFill>
            <a:blip r:embed="rId4" cstate="print"/>
            <a:stretch>
              <a:fillRect/>
            </a:stretch>
          </a:blipFill>
        </p:spPr>
        <p:txBody>
          <a:bodyPr wrap="square" lIns="0" tIns="0" rIns="0" bIns="0" rtlCol="0"/>
          <a:lstStyle/>
          <a:p>
            <a:pPr defTabSz="415664"/>
            <a:endParaRPr sz="818">
              <a:solidFill>
                <a:prstClr val="black"/>
              </a:solidFill>
              <a:latin typeface="Calibri"/>
            </a:endParaRPr>
          </a:p>
        </p:txBody>
      </p:sp>
      <p:sp>
        <p:nvSpPr>
          <p:cNvPr id="15" name="object 15"/>
          <p:cNvSpPr/>
          <p:nvPr/>
        </p:nvSpPr>
        <p:spPr>
          <a:xfrm>
            <a:off x="3042393" y="5251319"/>
            <a:ext cx="344054" cy="244475"/>
          </a:xfrm>
          <a:custGeom>
            <a:avLst/>
            <a:gdLst/>
            <a:ahLst/>
            <a:cxnLst/>
            <a:rect l="l" t="t" r="r" b="b"/>
            <a:pathLst>
              <a:path w="756920" h="537845">
                <a:moveTo>
                  <a:pt x="630467" y="0"/>
                </a:moveTo>
                <a:lnTo>
                  <a:pt x="131138" y="0"/>
                </a:lnTo>
                <a:lnTo>
                  <a:pt x="97081" y="5629"/>
                </a:lnTo>
                <a:lnTo>
                  <a:pt x="41110" y="37952"/>
                </a:lnTo>
                <a:lnTo>
                  <a:pt x="11412" y="79523"/>
                </a:lnTo>
                <a:lnTo>
                  <a:pt x="3996" y="110652"/>
                </a:lnTo>
                <a:lnTo>
                  <a:pt x="0" y="126099"/>
                </a:lnTo>
                <a:lnTo>
                  <a:pt x="0" y="408543"/>
                </a:lnTo>
                <a:lnTo>
                  <a:pt x="3658" y="426165"/>
                </a:lnTo>
                <a:lnTo>
                  <a:pt x="7153" y="443816"/>
                </a:lnTo>
                <a:lnTo>
                  <a:pt x="45851" y="502709"/>
                </a:lnTo>
                <a:lnTo>
                  <a:pt x="104193" y="533563"/>
                </a:lnTo>
                <a:lnTo>
                  <a:pt x="139823" y="537482"/>
                </a:lnTo>
                <a:lnTo>
                  <a:pt x="613225" y="536960"/>
                </a:lnTo>
                <a:lnTo>
                  <a:pt x="676529" y="524490"/>
                </a:lnTo>
                <a:lnTo>
                  <a:pt x="729675" y="482944"/>
                </a:lnTo>
                <a:lnTo>
                  <a:pt x="747504" y="446965"/>
                </a:lnTo>
                <a:lnTo>
                  <a:pt x="756556" y="408543"/>
                </a:lnTo>
                <a:lnTo>
                  <a:pt x="756556" y="131138"/>
                </a:lnTo>
                <a:lnTo>
                  <a:pt x="743139" y="76280"/>
                </a:lnTo>
                <a:lnTo>
                  <a:pt x="715393" y="36549"/>
                </a:lnTo>
                <a:lnTo>
                  <a:pt x="676706" y="11328"/>
                </a:lnTo>
                <a:lnTo>
                  <a:pt x="630467" y="0"/>
                </a:lnTo>
                <a:close/>
              </a:path>
              <a:path w="756920" h="537845">
                <a:moveTo>
                  <a:pt x="613225" y="536960"/>
                </a:moveTo>
                <a:lnTo>
                  <a:pt x="349134" y="536960"/>
                </a:lnTo>
                <a:lnTo>
                  <a:pt x="610772" y="537178"/>
                </a:lnTo>
                <a:lnTo>
                  <a:pt x="613225" y="53696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6" name="object 16"/>
          <p:cNvSpPr/>
          <p:nvPr/>
        </p:nvSpPr>
        <p:spPr>
          <a:xfrm>
            <a:off x="3166910" y="5323499"/>
            <a:ext cx="101312" cy="98829"/>
          </a:xfrm>
          <a:prstGeom prst="rect">
            <a:avLst/>
          </a:prstGeom>
          <a:blipFill>
            <a:blip r:embed="rId5" cstate="print"/>
            <a:stretch>
              <a:fillRect/>
            </a:stretch>
          </a:blipFill>
        </p:spPr>
        <p:txBody>
          <a:bodyPr wrap="square" lIns="0" tIns="0" rIns="0" bIns="0" rtlCol="0"/>
          <a:lstStyle/>
          <a:p>
            <a:pPr defTabSz="415664"/>
            <a:endParaRPr sz="818">
              <a:solidFill>
                <a:prstClr val="black"/>
              </a:solidFill>
              <a:latin typeface="Calibri"/>
            </a:endParaRPr>
          </a:p>
        </p:txBody>
      </p:sp>
      <p:sp>
        <p:nvSpPr>
          <p:cNvPr id="17" name="object 17"/>
          <p:cNvSpPr/>
          <p:nvPr/>
        </p:nvSpPr>
        <p:spPr>
          <a:xfrm>
            <a:off x="3484887" y="5227415"/>
            <a:ext cx="291523" cy="292389"/>
          </a:xfrm>
          <a:custGeom>
            <a:avLst/>
            <a:gdLst/>
            <a:ahLst/>
            <a:cxnLst/>
            <a:rect l="l" t="t" r="r" b="b"/>
            <a:pathLst>
              <a:path w="641350" h="643254">
                <a:moveTo>
                  <a:pt x="459231" y="613573"/>
                </a:moveTo>
                <a:lnTo>
                  <a:pt x="167852" y="613573"/>
                </a:lnTo>
                <a:lnTo>
                  <a:pt x="174843" y="613771"/>
                </a:lnTo>
                <a:lnTo>
                  <a:pt x="182098" y="616335"/>
                </a:lnTo>
                <a:lnTo>
                  <a:pt x="219187" y="631126"/>
                </a:lnTo>
                <a:lnTo>
                  <a:pt x="257438" y="639042"/>
                </a:lnTo>
                <a:lnTo>
                  <a:pt x="296531" y="642180"/>
                </a:lnTo>
                <a:lnTo>
                  <a:pt x="336148" y="642640"/>
                </a:lnTo>
                <a:lnTo>
                  <a:pt x="386807" y="638158"/>
                </a:lnTo>
                <a:lnTo>
                  <a:pt x="433683" y="625529"/>
                </a:lnTo>
                <a:lnTo>
                  <a:pt x="459231" y="613573"/>
                </a:lnTo>
                <a:close/>
              </a:path>
              <a:path w="641350" h="643254">
                <a:moveTo>
                  <a:pt x="331183" y="0"/>
                </a:moveTo>
                <a:lnTo>
                  <a:pt x="282081" y="1843"/>
                </a:lnTo>
                <a:lnTo>
                  <a:pt x="232229" y="12150"/>
                </a:lnTo>
                <a:lnTo>
                  <a:pt x="165220" y="39826"/>
                </a:lnTo>
                <a:lnTo>
                  <a:pt x="119449" y="70261"/>
                </a:lnTo>
                <a:lnTo>
                  <a:pt x="79489" y="108080"/>
                </a:lnTo>
                <a:lnTo>
                  <a:pt x="44999" y="152918"/>
                </a:lnTo>
                <a:lnTo>
                  <a:pt x="21188" y="197824"/>
                </a:lnTo>
                <a:lnTo>
                  <a:pt x="6836" y="244341"/>
                </a:lnTo>
                <a:lnTo>
                  <a:pt x="316" y="292168"/>
                </a:lnTo>
                <a:lnTo>
                  <a:pt x="0" y="341003"/>
                </a:lnTo>
                <a:lnTo>
                  <a:pt x="4258" y="390545"/>
                </a:lnTo>
                <a:lnTo>
                  <a:pt x="10748" y="422222"/>
                </a:lnTo>
                <a:lnTo>
                  <a:pt x="21814" y="452198"/>
                </a:lnTo>
                <a:lnTo>
                  <a:pt x="36610" y="480644"/>
                </a:lnTo>
                <a:lnTo>
                  <a:pt x="54291" y="507730"/>
                </a:lnTo>
                <a:lnTo>
                  <a:pt x="59755" y="517707"/>
                </a:lnTo>
                <a:lnTo>
                  <a:pt x="46284" y="555360"/>
                </a:lnTo>
                <a:lnTo>
                  <a:pt x="18840" y="578904"/>
                </a:lnTo>
                <a:lnTo>
                  <a:pt x="9797" y="587014"/>
                </a:lnTo>
                <a:lnTo>
                  <a:pt x="4288" y="596404"/>
                </a:lnTo>
                <a:lnTo>
                  <a:pt x="2430" y="607130"/>
                </a:lnTo>
                <a:lnTo>
                  <a:pt x="4341" y="619247"/>
                </a:lnTo>
                <a:lnTo>
                  <a:pt x="38388" y="642242"/>
                </a:lnTo>
                <a:lnTo>
                  <a:pt x="68526" y="642330"/>
                </a:lnTo>
                <a:lnTo>
                  <a:pt x="98134" y="639569"/>
                </a:lnTo>
                <a:lnTo>
                  <a:pt x="126849" y="632320"/>
                </a:lnTo>
                <a:lnTo>
                  <a:pt x="154305" y="618943"/>
                </a:lnTo>
                <a:lnTo>
                  <a:pt x="161036" y="615408"/>
                </a:lnTo>
                <a:lnTo>
                  <a:pt x="167852" y="613573"/>
                </a:lnTo>
                <a:lnTo>
                  <a:pt x="459231" y="613573"/>
                </a:lnTo>
                <a:lnTo>
                  <a:pt x="477037" y="605240"/>
                </a:lnTo>
                <a:lnTo>
                  <a:pt x="517125" y="577782"/>
                </a:lnTo>
                <a:lnTo>
                  <a:pt x="554206" y="543642"/>
                </a:lnTo>
                <a:lnTo>
                  <a:pt x="586814" y="504455"/>
                </a:lnTo>
                <a:lnTo>
                  <a:pt x="612416" y="461654"/>
                </a:lnTo>
                <a:lnTo>
                  <a:pt x="629958" y="415156"/>
                </a:lnTo>
                <a:lnTo>
                  <a:pt x="638381" y="364879"/>
                </a:lnTo>
                <a:lnTo>
                  <a:pt x="640958" y="323966"/>
                </a:lnTo>
                <a:lnTo>
                  <a:pt x="640240" y="304447"/>
                </a:lnTo>
                <a:lnTo>
                  <a:pt x="634860" y="259851"/>
                </a:lnTo>
                <a:lnTo>
                  <a:pt x="622615" y="211654"/>
                </a:lnTo>
                <a:lnTo>
                  <a:pt x="591481" y="150820"/>
                </a:lnTo>
                <a:lnTo>
                  <a:pt x="566423" y="116673"/>
                </a:lnTo>
                <a:lnTo>
                  <a:pt x="537265" y="86059"/>
                </a:lnTo>
                <a:lnTo>
                  <a:pt x="503754" y="59199"/>
                </a:lnTo>
                <a:lnTo>
                  <a:pt x="470946" y="38077"/>
                </a:lnTo>
                <a:lnTo>
                  <a:pt x="400840" y="8612"/>
                </a:lnTo>
                <a:lnTo>
                  <a:pt x="359688" y="1319"/>
                </a:lnTo>
                <a:lnTo>
                  <a:pt x="352220" y="950"/>
                </a:lnTo>
                <a:lnTo>
                  <a:pt x="345922" y="514"/>
                </a:lnTo>
                <a:lnTo>
                  <a:pt x="339381" y="151"/>
                </a:lnTo>
                <a:lnTo>
                  <a:pt x="331183"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8" name="object 18"/>
          <p:cNvSpPr/>
          <p:nvPr/>
        </p:nvSpPr>
        <p:spPr>
          <a:xfrm>
            <a:off x="3502696" y="5247085"/>
            <a:ext cx="254289" cy="254866"/>
          </a:xfrm>
          <a:custGeom>
            <a:avLst/>
            <a:gdLst/>
            <a:ahLst/>
            <a:cxnLst/>
            <a:rect l="l" t="t" r="r" b="b"/>
            <a:pathLst>
              <a:path w="559434" h="560704">
                <a:moveTo>
                  <a:pt x="290309" y="0"/>
                </a:moveTo>
                <a:lnTo>
                  <a:pt x="246852" y="1752"/>
                </a:lnTo>
                <a:lnTo>
                  <a:pt x="203026" y="10633"/>
                </a:lnTo>
                <a:lnTo>
                  <a:pt x="159493" y="27062"/>
                </a:lnTo>
                <a:lnTo>
                  <a:pt x="117873" y="51254"/>
                </a:lnTo>
                <a:lnTo>
                  <a:pt x="82172" y="81249"/>
                </a:lnTo>
                <a:lnTo>
                  <a:pt x="52606" y="116104"/>
                </a:lnTo>
                <a:lnTo>
                  <a:pt x="29390" y="154878"/>
                </a:lnTo>
                <a:lnTo>
                  <a:pt x="12740" y="196629"/>
                </a:lnTo>
                <a:lnTo>
                  <a:pt x="2871" y="240414"/>
                </a:lnTo>
                <a:lnTo>
                  <a:pt x="0" y="285291"/>
                </a:lnTo>
                <a:lnTo>
                  <a:pt x="4340" y="330319"/>
                </a:lnTo>
                <a:lnTo>
                  <a:pt x="16108" y="374555"/>
                </a:lnTo>
                <a:lnTo>
                  <a:pt x="35519" y="417056"/>
                </a:lnTo>
                <a:lnTo>
                  <a:pt x="62788" y="456882"/>
                </a:lnTo>
                <a:lnTo>
                  <a:pt x="69334" y="466651"/>
                </a:lnTo>
                <a:lnTo>
                  <a:pt x="72408" y="476176"/>
                </a:lnTo>
                <a:lnTo>
                  <a:pt x="71943" y="486028"/>
                </a:lnTo>
                <a:lnTo>
                  <a:pt x="67869" y="496775"/>
                </a:lnTo>
                <a:lnTo>
                  <a:pt x="57551" y="513353"/>
                </a:lnTo>
                <a:lnTo>
                  <a:pt x="44592" y="529400"/>
                </a:lnTo>
                <a:lnTo>
                  <a:pt x="29746" y="544986"/>
                </a:lnTo>
                <a:lnTo>
                  <a:pt x="13771" y="560186"/>
                </a:lnTo>
                <a:lnTo>
                  <a:pt x="40652" y="556862"/>
                </a:lnTo>
                <a:lnTo>
                  <a:pt x="66373" y="550374"/>
                </a:lnTo>
                <a:lnTo>
                  <a:pt x="90107" y="540741"/>
                </a:lnTo>
                <a:lnTo>
                  <a:pt x="111030" y="527983"/>
                </a:lnTo>
                <a:lnTo>
                  <a:pt x="119499" y="523030"/>
                </a:lnTo>
                <a:lnTo>
                  <a:pt x="127861" y="521025"/>
                </a:lnTo>
                <a:lnTo>
                  <a:pt x="421354" y="521025"/>
                </a:lnTo>
                <a:lnTo>
                  <a:pt x="441107" y="509335"/>
                </a:lnTo>
                <a:lnTo>
                  <a:pt x="474573" y="481677"/>
                </a:lnTo>
                <a:lnTo>
                  <a:pt x="503335" y="449168"/>
                </a:lnTo>
                <a:lnTo>
                  <a:pt x="526798" y="412372"/>
                </a:lnTo>
                <a:lnTo>
                  <a:pt x="544363" y="371858"/>
                </a:lnTo>
                <a:lnTo>
                  <a:pt x="555434" y="328193"/>
                </a:lnTo>
                <a:lnTo>
                  <a:pt x="559414" y="281943"/>
                </a:lnTo>
                <a:lnTo>
                  <a:pt x="555944" y="235558"/>
                </a:lnTo>
                <a:lnTo>
                  <a:pt x="545505" y="192093"/>
                </a:lnTo>
                <a:lnTo>
                  <a:pt x="528756" y="151969"/>
                </a:lnTo>
                <a:lnTo>
                  <a:pt x="506358" y="115607"/>
                </a:lnTo>
                <a:lnTo>
                  <a:pt x="478972" y="83428"/>
                </a:lnTo>
                <a:lnTo>
                  <a:pt x="447257" y="55853"/>
                </a:lnTo>
                <a:lnTo>
                  <a:pt x="411873" y="33301"/>
                </a:lnTo>
                <a:lnTo>
                  <a:pt x="373480" y="16195"/>
                </a:lnTo>
                <a:lnTo>
                  <a:pt x="332739" y="4954"/>
                </a:lnTo>
                <a:lnTo>
                  <a:pt x="290309" y="0"/>
                </a:lnTo>
                <a:close/>
              </a:path>
              <a:path w="559434" h="560704">
                <a:moveTo>
                  <a:pt x="421354" y="521025"/>
                </a:moveTo>
                <a:lnTo>
                  <a:pt x="127861" y="521025"/>
                </a:lnTo>
                <a:lnTo>
                  <a:pt x="136486" y="521965"/>
                </a:lnTo>
                <a:lnTo>
                  <a:pt x="145738" y="525846"/>
                </a:lnTo>
                <a:lnTo>
                  <a:pt x="175655" y="540179"/>
                </a:lnTo>
                <a:lnTo>
                  <a:pt x="206642" y="550672"/>
                </a:lnTo>
                <a:lnTo>
                  <a:pt x="238781" y="557314"/>
                </a:lnTo>
                <a:lnTo>
                  <a:pt x="272152" y="560092"/>
                </a:lnTo>
                <a:lnTo>
                  <a:pt x="318461" y="557517"/>
                </a:lnTo>
                <a:lnTo>
                  <a:pt x="362454" y="547822"/>
                </a:lnTo>
                <a:lnTo>
                  <a:pt x="403535" y="531572"/>
                </a:lnTo>
                <a:lnTo>
                  <a:pt x="421354" y="521025"/>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19" name="object 19"/>
          <p:cNvSpPr/>
          <p:nvPr/>
        </p:nvSpPr>
        <p:spPr>
          <a:xfrm>
            <a:off x="3554106" y="5296404"/>
            <a:ext cx="151246" cy="140566"/>
          </a:xfrm>
          <a:custGeom>
            <a:avLst/>
            <a:gdLst/>
            <a:ahLst/>
            <a:cxnLst/>
            <a:rect l="l" t="t" r="r" b="b"/>
            <a:pathLst>
              <a:path w="332740" h="309245">
                <a:moveTo>
                  <a:pt x="63708" y="0"/>
                </a:moveTo>
                <a:lnTo>
                  <a:pt x="34840" y="6855"/>
                </a:lnTo>
                <a:lnTo>
                  <a:pt x="12117" y="29492"/>
                </a:lnTo>
                <a:lnTo>
                  <a:pt x="0" y="62056"/>
                </a:lnTo>
                <a:lnTo>
                  <a:pt x="2947" y="98694"/>
                </a:lnTo>
                <a:lnTo>
                  <a:pt x="21234" y="142573"/>
                </a:lnTo>
                <a:lnTo>
                  <a:pt x="45591" y="181690"/>
                </a:lnTo>
                <a:lnTo>
                  <a:pt x="75534" y="216280"/>
                </a:lnTo>
                <a:lnTo>
                  <a:pt x="110581" y="246577"/>
                </a:lnTo>
                <a:lnTo>
                  <a:pt x="150250" y="272816"/>
                </a:lnTo>
                <a:lnTo>
                  <a:pt x="199760" y="294685"/>
                </a:lnTo>
                <a:lnTo>
                  <a:pt x="251092" y="309010"/>
                </a:lnTo>
                <a:lnTo>
                  <a:pt x="268636" y="306113"/>
                </a:lnTo>
                <a:lnTo>
                  <a:pt x="314440" y="284706"/>
                </a:lnTo>
                <a:lnTo>
                  <a:pt x="332546" y="245074"/>
                </a:lnTo>
                <a:lnTo>
                  <a:pt x="325548" y="229361"/>
                </a:lnTo>
                <a:lnTo>
                  <a:pt x="206257" y="229361"/>
                </a:lnTo>
                <a:lnTo>
                  <a:pt x="197165" y="227571"/>
                </a:lnTo>
                <a:lnTo>
                  <a:pt x="161317" y="209334"/>
                </a:lnTo>
                <a:lnTo>
                  <a:pt x="115581" y="171360"/>
                </a:lnTo>
                <a:lnTo>
                  <a:pt x="92254" y="139725"/>
                </a:lnTo>
                <a:lnTo>
                  <a:pt x="87587" y="123983"/>
                </a:lnTo>
                <a:lnTo>
                  <a:pt x="92045" y="116598"/>
                </a:lnTo>
                <a:lnTo>
                  <a:pt x="109839" y="89847"/>
                </a:lnTo>
                <a:lnTo>
                  <a:pt x="108257" y="64411"/>
                </a:lnTo>
                <a:lnTo>
                  <a:pt x="97231" y="39635"/>
                </a:lnTo>
                <a:lnTo>
                  <a:pt x="86692" y="14865"/>
                </a:lnTo>
                <a:lnTo>
                  <a:pt x="83441" y="8154"/>
                </a:lnTo>
                <a:lnTo>
                  <a:pt x="78370" y="3814"/>
                </a:lnTo>
                <a:lnTo>
                  <a:pt x="71714" y="1284"/>
                </a:lnTo>
                <a:lnTo>
                  <a:pt x="63708" y="0"/>
                </a:lnTo>
                <a:close/>
              </a:path>
              <a:path w="332740" h="309245">
                <a:moveTo>
                  <a:pt x="260964" y="192529"/>
                </a:moveTo>
                <a:lnTo>
                  <a:pt x="240396" y="197106"/>
                </a:lnTo>
                <a:lnTo>
                  <a:pt x="221319" y="219922"/>
                </a:lnTo>
                <a:lnTo>
                  <a:pt x="214552" y="227396"/>
                </a:lnTo>
                <a:lnTo>
                  <a:pt x="206257" y="229361"/>
                </a:lnTo>
                <a:lnTo>
                  <a:pt x="325548" y="229361"/>
                </a:lnTo>
                <a:lnTo>
                  <a:pt x="324343" y="226655"/>
                </a:lnTo>
                <a:lnTo>
                  <a:pt x="305064" y="211374"/>
                </a:lnTo>
                <a:lnTo>
                  <a:pt x="282647" y="199511"/>
                </a:lnTo>
                <a:lnTo>
                  <a:pt x="260964" y="192529"/>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20" name="object 20"/>
          <p:cNvSpPr/>
          <p:nvPr/>
        </p:nvSpPr>
        <p:spPr>
          <a:xfrm>
            <a:off x="3917021" y="5241358"/>
            <a:ext cx="265834" cy="277379"/>
          </a:xfrm>
          <a:custGeom>
            <a:avLst/>
            <a:gdLst/>
            <a:ahLst/>
            <a:cxnLst/>
            <a:rect l="l" t="t" r="r" b="b"/>
            <a:pathLst>
              <a:path w="584834" h="610234">
                <a:moveTo>
                  <a:pt x="496866" y="0"/>
                </a:moveTo>
                <a:lnTo>
                  <a:pt x="87684" y="0"/>
                </a:lnTo>
                <a:lnTo>
                  <a:pt x="53640" y="6919"/>
                </a:lnTo>
                <a:lnTo>
                  <a:pt x="25759" y="25759"/>
                </a:lnTo>
                <a:lnTo>
                  <a:pt x="6919" y="53640"/>
                </a:lnTo>
                <a:lnTo>
                  <a:pt x="0" y="87684"/>
                </a:lnTo>
                <a:lnTo>
                  <a:pt x="0" y="522438"/>
                </a:lnTo>
                <a:lnTo>
                  <a:pt x="6919" y="556487"/>
                </a:lnTo>
                <a:lnTo>
                  <a:pt x="25759" y="584367"/>
                </a:lnTo>
                <a:lnTo>
                  <a:pt x="53640" y="603204"/>
                </a:lnTo>
                <a:lnTo>
                  <a:pt x="87684" y="610123"/>
                </a:lnTo>
                <a:lnTo>
                  <a:pt x="496866" y="610123"/>
                </a:lnTo>
                <a:lnTo>
                  <a:pt x="530910" y="603204"/>
                </a:lnTo>
                <a:lnTo>
                  <a:pt x="558791" y="584367"/>
                </a:lnTo>
                <a:lnTo>
                  <a:pt x="577631" y="556487"/>
                </a:lnTo>
                <a:lnTo>
                  <a:pt x="584551" y="522438"/>
                </a:lnTo>
                <a:lnTo>
                  <a:pt x="584551" y="87684"/>
                </a:lnTo>
                <a:lnTo>
                  <a:pt x="577631" y="53640"/>
                </a:lnTo>
                <a:lnTo>
                  <a:pt x="558791" y="25759"/>
                </a:lnTo>
                <a:lnTo>
                  <a:pt x="530910" y="6919"/>
                </a:lnTo>
                <a:lnTo>
                  <a:pt x="496866" y="0"/>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21" name="object 21"/>
          <p:cNvSpPr/>
          <p:nvPr/>
        </p:nvSpPr>
        <p:spPr>
          <a:xfrm>
            <a:off x="3897093" y="5223095"/>
            <a:ext cx="299027" cy="300759"/>
          </a:xfrm>
          <a:custGeom>
            <a:avLst/>
            <a:gdLst/>
            <a:ahLst/>
            <a:cxnLst/>
            <a:rect l="l" t="t" r="r" b="b"/>
            <a:pathLst>
              <a:path w="657859" h="661670">
                <a:moveTo>
                  <a:pt x="485031" y="214776"/>
                </a:moveTo>
                <a:lnTo>
                  <a:pt x="445409" y="221492"/>
                </a:lnTo>
                <a:lnTo>
                  <a:pt x="420884" y="270710"/>
                </a:lnTo>
                <a:lnTo>
                  <a:pt x="424452" y="289706"/>
                </a:lnTo>
                <a:lnTo>
                  <a:pt x="433700" y="301951"/>
                </a:lnTo>
                <a:lnTo>
                  <a:pt x="447833" y="308596"/>
                </a:lnTo>
                <a:lnTo>
                  <a:pt x="466056" y="310791"/>
                </a:lnTo>
                <a:lnTo>
                  <a:pt x="486123" y="310983"/>
                </a:lnTo>
                <a:lnTo>
                  <a:pt x="496151" y="311378"/>
                </a:lnTo>
                <a:lnTo>
                  <a:pt x="532141" y="358060"/>
                </a:lnTo>
                <a:lnTo>
                  <a:pt x="525961" y="379256"/>
                </a:lnTo>
                <a:lnTo>
                  <a:pt x="508659" y="392570"/>
                </a:lnTo>
                <a:lnTo>
                  <a:pt x="480335" y="397711"/>
                </a:lnTo>
                <a:lnTo>
                  <a:pt x="467571" y="398126"/>
                </a:lnTo>
                <a:lnTo>
                  <a:pt x="461194" y="398443"/>
                </a:lnTo>
                <a:lnTo>
                  <a:pt x="423289" y="419920"/>
                </a:lnTo>
                <a:lnTo>
                  <a:pt x="419622" y="483475"/>
                </a:lnTo>
                <a:lnTo>
                  <a:pt x="419246" y="532956"/>
                </a:lnTo>
                <a:lnTo>
                  <a:pt x="419621" y="582013"/>
                </a:lnTo>
                <a:lnTo>
                  <a:pt x="420748" y="631284"/>
                </a:lnTo>
                <a:lnTo>
                  <a:pt x="456387" y="661549"/>
                </a:lnTo>
                <a:lnTo>
                  <a:pt x="477336" y="660842"/>
                </a:lnTo>
                <a:lnTo>
                  <a:pt x="544903" y="660795"/>
                </a:lnTo>
                <a:lnTo>
                  <a:pt x="585876" y="657415"/>
                </a:lnTo>
                <a:lnTo>
                  <a:pt x="617729" y="644230"/>
                </a:lnTo>
                <a:lnTo>
                  <a:pt x="640203" y="618532"/>
                </a:lnTo>
                <a:lnTo>
                  <a:pt x="657610" y="577238"/>
                </a:lnTo>
                <a:lnTo>
                  <a:pt x="657610" y="214978"/>
                </a:lnTo>
                <a:lnTo>
                  <a:pt x="491398" y="214978"/>
                </a:lnTo>
                <a:lnTo>
                  <a:pt x="485031" y="214776"/>
                </a:lnTo>
                <a:close/>
              </a:path>
              <a:path w="657859" h="661670">
                <a:moveTo>
                  <a:pt x="569937" y="0"/>
                </a:moveTo>
                <a:lnTo>
                  <a:pt x="87684" y="0"/>
                </a:lnTo>
                <a:lnTo>
                  <a:pt x="55076" y="8437"/>
                </a:lnTo>
                <a:lnTo>
                  <a:pt x="29495" y="24538"/>
                </a:lnTo>
                <a:lnTo>
                  <a:pt x="11087" y="48463"/>
                </a:lnTo>
                <a:lnTo>
                  <a:pt x="0" y="80371"/>
                </a:lnTo>
                <a:lnTo>
                  <a:pt x="0" y="577238"/>
                </a:lnTo>
                <a:lnTo>
                  <a:pt x="17411" y="618535"/>
                </a:lnTo>
                <a:lnTo>
                  <a:pt x="71735" y="657424"/>
                </a:lnTo>
                <a:lnTo>
                  <a:pt x="117278" y="661172"/>
                </a:lnTo>
                <a:lnTo>
                  <a:pt x="161089" y="661203"/>
                </a:lnTo>
                <a:lnTo>
                  <a:pt x="292521" y="661162"/>
                </a:lnTo>
                <a:lnTo>
                  <a:pt x="332388" y="654043"/>
                </a:lnTo>
                <a:lnTo>
                  <a:pt x="340072" y="613265"/>
                </a:lnTo>
                <a:lnTo>
                  <a:pt x="340496" y="573113"/>
                </a:lnTo>
                <a:lnTo>
                  <a:pt x="340641" y="532743"/>
                </a:lnTo>
                <a:lnTo>
                  <a:pt x="340495" y="492800"/>
                </a:lnTo>
                <a:lnTo>
                  <a:pt x="340040" y="452647"/>
                </a:lnTo>
                <a:lnTo>
                  <a:pt x="331990" y="410650"/>
                </a:lnTo>
                <a:lnTo>
                  <a:pt x="290468" y="398172"/>
                </a:lnTo>
                <a:lnTo>
                  <a:pt x="272988" y="393076"/>
                </a:lnTo>
                <a:lnTo>
                  <a:pt x="263906" y="383365"/>
                </a:lnTo>
                <a:lnTo>
                  <a:pt x="260489" y="370192"/>
                </a:lnTo>
                <a:lnTo>
                  <a:pt x="260004" y="354707"/>
                </a:lnTo>
                <a:lnTo>
                  <a:pt x="260490" y="339281"/>
                </a:lnTo>
                <a:lnTo>
                  <a:pt x="263733" y="325976"/>
                </a:lnTo>
                <a:lnTo>
                  <a:pt x="272617" y="316027"/>
                </a:lnTo>
                <a:lnTo>
                  <a:pt x="290028" y="310666"/>
                </a:lnTo>
                <a:lnTo>
                  <a:pt x="316560" y="306552"/>
                </a:lnTo>
                <a:lnTo>
                  <a:pt x="330650" y="299192"/>
                </a:lnTo>
                <a:lnTo>
                  <a:pt x="337113" y="283986"/>
                </a:lnTo>
                <a:lnTo>
                  <a:pt x="340763" y="256337"/>
                </a:lnTo>
                <a:lnTo>
                  <a:pt x="351101" y="210714"/>
                </a:lnTo>
                <a:lnTo>
                  <a:pt x="370933" y="174822"/>
                </a:lnTo>
                <a:lnTo>
                  <a:pt x="399928" y="148957"/>
                </a:lnTo>
                <a:lnTo>
                  <a:pt x="437759" y="133410"/>
                </a:lnTo>
                <a:lnTo>
                  <a:pt x="484096" y="128477"/>
                </a:lnTo>
                <a:lnTo>
                  <a:pt x="657610" y="128477"/>
                </a:lnTo>
                <a:lnTo>
                  <a:pt x="657610" y="87684"/>
                </a:lnTo>
                <a:lnTo>
                  <a:pt x="648407" y="53046"/>
                </a:lnTo>
                <a:lnTo>
                  <a:pt x="630729" y="26886"/>
                </a:lnTo>
                <a:lnTo>
                  <a:pt x="604573" y="9204"/>
                </a:lnTo>
                <a:lnTo>
                  <a:pt x="569937" y="0"/>
                </a:lnTo>
                <a:close/>
              </a:path>
              <a:path w="657859" h="661670">
                <a:moveTo>
                  <a:pt x="544903" y="660795"/>
                </a:moveTo>
                <a:lnTo>
                  <a:pt x="498324" y="660795"/>
                </a:lnTo>
                <a:lnTo>
                  <a:pt x="540458" y="661162"/>
                </a:lnTo>
                <a:lnTo>
                  <a:pt x="544903" y="660795"/>
                </a:lnTo>
                <a:close/>
              </a:path>
              <a:path w="657859" h="661670">
                <a:moveTo>
                  <a:pt x="657610" y="128477"/>
                </a:moveTo>
                <a:lnTo>
                  <a:pt x="484096" y="128477"/>
                </a:lnTo>
                <a:lnTo>
                  <a:pt x="508745" y="130078"/>
                </a:lnTo>
                <a:lnTo>
                  <a:pt x="522349" y="136321"/>
                </a:lnTo>
                <a:lnTo>
                  <a:pt x="528159" y="150245"/>
                </a:lnTo>
                <a:lnTo>
                  <a:pt x="529426" y="174886"/>
                </a:lnTo>
                <a:lnTo>
                  <a:pt x="527568" y="192759"/>
                </a:lnTo>
                <a:lnTo>
                  <a:pt x="521255" y="205672"/>
                </a:lnTo>
                <a:lnTo>
                  <a:pt x="509520" y="213216"/>
                </a:lnTo>
                <a:lnTo>
                  <a:pt x="491398" y="214978"/>
                </a:lnTo>
                <a:lnTo>
                  <a:pt x="657610" y="214978"/>
                </a:lnTo>
                <a:lnTo>
                  <a:pt x="657610" y="128477"/>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22" name="object 22"/>
          <p:cNvSpPr/>
          <p:nvPr/>
        </p:nvSpPr>
        <p:spPr>
          <a:xfrm>
            <a:off x="4313366" y="5224138"/>
            <a:ext cx="298739" cy="298739"/>
          </a:xfrm>
          <a:custGeom>
            <a:avLst/>
            <a:gdLst/>
            <a:ahLst/>
            <a:cxnLst/>
            <a:rect l="l" t="t" r="r" b="b"/>
            <a:pathLst>
              <a:path w="657225" h="657225">
                <a:moveTo>
                  <a:pt x="601585" y="0"/>
                </a:moveTo>
                <a:lnTo>
                  <a:pt x="55302" y="0"/>
                </a:lnTo>
                <a:lnTo>
                  <a:pt x="45978" y="2960"/>
                </a:lnTo>
                <a:lnTo>
                  <a:pt x="12074" y="27558"/>
                </a:lnTo>
                <a:lnTo>
                  <a:pt x="41" y="63736"/>
                </a:lnTo>
                <a:lnTo>
                  <a:pt x="0" y="593183"/>
                </a:lnTo>
                <a:lnTo>
                  <a:pt x="5172" y="617570"/>
                </a:lnTo>
                <a:lnTo>
                  <a:pt x="19096" y="637893"/>
                </a:lnTo>
                <a:lnTo>
                  <a:pt x="39429" y="651811"/>
                </a:lnTo>
                <a:lnTo>
                  <a:pt x="63830" y="656982"/>
                </a:lnTo>
                <a:lnTo>
                  <a:pt x="275352" y="657060"/>
                </a:lnTo>
                <a:lnTo>
                  <a:pt x="592628" y="657003"/>
                </a:lnTo>
                <a:lnTo>
                  <a:pt x="632685" y="642406"/>
                </a:lnTo>
                <a:lnTo>
                  <a:pt x="655630" y="605094"/>
                </a:lnTo>
                <a:lnTo>
                  <a:pt x="655913" y="603910"/>
                </a:lnTo>
                <a:lnTo>
                  <a:pt x="656521" y="602810"/>
                </a:lnTo>
                <a:lnTo>
                  <a:pt x="656982" y="601679"/>
                </a:lnTo>
                <a:lnTo>
                  <a:pt x="656982" y="525720"/>
                </a:lnTo>
                <a:lnTo>
                  <a:pt x="322966" y="525720"/>
                </a:lnTo>
                <a:lnTo>
                  <a:pt x="233751" y="525633"/>
                </a:lnTo>
                <a:lnTo>
                  <a:pt x="193222" y="518994"/>
                </a:lnTo>
                <a:lnTo>
                  <a:pt x="158804" y="496159"/>
                </a:lnTo>
                <a:lnTo>
                  <a:pt x="134467" y="451865"/>
                </a:lnTo>
                <a:lnTo>
                  <a:pt x="131299" y="412641"/>
                </a:lnTo>
                <a:lnTo>
                  <a:pt x="131337" y="199285"/>
                </a:lnTo>
                <a:lnTo>
                  <a:pt x="141431" y="152550"/>
                </a:lnTo>
                <a:lnTo>
                  <a:pt x="172613" y="116304"/>
                </a:lnTo>
                <a:lnTo>
                  <a:pt x="210385" y="100358"/>
                </a:lnTo>
                <a:lnTo>
                  <a:pt x="656982" y="98935"/>
                </a:lnTo>
                <a:lnTo>
                  <a:pt x="656982" y="55397"/>
                </a:lnTo>
                <a:lnTo>
                  <a:pt x="655903" y="52013"/>
                </a:lnTo>
                <a:lnTo>
                  <a:pt x="654908" y="48587"/>
                </a:lnTo>
                <a:lnTo>
                  <a:pt x="653713" y="45235"/>
                </a:lnTo>
                <a:lnTo>
                  <a:pt x="621571" y="7464"/>
                </a:lnTo>
                <a:lnTo>
                  <a:pt x="603847" y="1026"/>
                </a:lnTo>
                <a:lnTo>
                  <a:pt x="602726" y="450"/>
                </a:lnTo>
                <a:lnTo>
                  <a:pt x="601585" y="0"/>
                </a:lnTo>
                <a:close/>
              </a:path>
              <a:path w="657225" h="657225">
                <a:moveTo>
                  <a:pt x="656982" y="98935"/>
                </a:moveTo>
                <a:lnTo>
                  <a:pt x="362763" y="98935"/>
                </a:lnTo>
                <a:lnTo>
                  <a:pt x="400627" y="106360"/>
                </a:lnTo>
                <a:lnTo>
                  <a:pt x="431457" y="127045"/>
                </a:lnTo>
                <a:lnTo>
                  <a:pt x="452218" y="158537"/>
                </a:lnTo>
                <a:lnTo>
                  <a:pt x="459876" y="198384"/>
                </a:lnTo>
                <a:lnTo>
                  <a:pt x="459886" y="261512"/>
                </a:lnTo>
                <a:lnTo>
                  <a:pt x="462138" y="275904"/>
                </a:lnTo>
                <a:lnTo>
                  <a:pt x="468674" y="286615"/>
                </a:lnTo>
                <a:lnTo>
                  <a:pt x="479239" y="293386"/>
                </a:lnTo>
                <a:lnTo>
                  <a:pt x="506316" y="298265"/>
                </a:lnTo>
                <a:lnTo>
                  <a:pt x="516295" y="304292"/>
                </a:lnTo>
                <a:lnTo>
                  <a:pt x="522836" y="313708"/>
                </a:lnTo>
                <a:lnTo>
                  <a:pt x="525256" y="326181"/>
                </a:lnTo>
                <a:lnTo>
                  <a:pt x="525547" y="355001"/>
                </a:lnTo>
                <a:lnTo>
                  <a:pt x="525637" y="383831"/>
                </a:lnTo>
                <a:lnTo>
                  <a:pt x="525208" y="412641"/>
                </a:lnTo>
                <a:lnTo>
                  <a:pt x="515642" y="472158"/>
                </a:lnTo>
                <a:lnTo>
                  <a:pt x="470337" y="516138"/>
                </a:lnTo>
                <a:lnTo>
                  <a:pt x="432445" y="524978"/>
                </a:lnTo>
                <a:lnTo>
                  <a:pt x="322966" y="525720"/>
                </a:lnTo>
                <a:lnTo>
                  <a:pt x="656982" y="525720"/>
                </a:lnTo>
                <a:lnTo>
                  <a:pt x="656982" y="98935"/>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23" name="object 23"/>
          <p:cNvSpPr/>
          <p:nvPr/>
        </p:nvSpPr>
        <p:spPr>
          <a:xfrm>
            <a:off x="4373023" y="5269114"/>
            <a:ext cx="179243" cy="194252"/>
          </a:xfrm>
          <a:custGeom>
            <a:avLst/>
            <a:gdLst/>
            <a:ahLst/>
            <a:cxnLst/>
            <a:rect l="l" t="t" r="r" b="b"/>
            <a:pathLst>
              <a:path w="394334" h="427354">
                <a:moveTo>
                  <a:pt x="231517" y="0"/>
                </a:moveTo>
                <a:lnTo>
                  <a:pt x="93035" y="240"/>
                </a:lnTo>
                <a:lnTo>
                  <a:pt x="53259" y="10052"/>
                </a:lnTo>
                <a:lnTo>
                  <a:pt x="23003" y="34085"/>
                </a:lnTo>
                <a:lnTo>
                  <a:pt x="2640" y="75756"/>
                </a:lnTo>
                <a:lnTo>
                  <a:pt x="0" y="302692"/>
                </a:lnTo>
                <a:lnTo>
                  <a:pt x="113" y="325804"/>
                </a:lnTo>
                <a:lnTo>
                  <a:pt x="12273" y="376798"/>
                </a:lnTo>
                <a:lnTo>
                  <a:pt x="49371" y="413980"/>
                </a:lnTo>
                <a:lnTo>
                  <a:pt x="88645" y="426057"/>
                </a:lnTo>
                <a:lnTo>
                  <a:pt x="191720" y="426779"/>
                </a:lnTo>
                <a:lnTo>
                  <a:pt x="280943" y="426688"/>
                </a:lnTo>
                <a:lnTo>
                  <a:pt x="339092" y="417192"/>
                </a:lnTo>
                <a:lnTo>
                  <a:pt x="384397" y="373212"/>
                </a:lnTo>
                <a:lnTo>
                  <a:pt x="393309" y="328468"/>
                </a:lnTo>
                <a:lnTo>
                  <a:pt x="164310" y="328468"/>
                </a:lnTo>
                <a:lnTo>
                  <a:pt x="131482" y="328402"/>
                </a:lnTo>
                <a:lnTo>
                  <a:pt x="98386" y="295838"/>
                </a:lnTo>
                <a:lnTo>
                  <a:pt x="99603" y="285109"/>
                </a:lnTo>
                <a:lnTo>
                  <a:pt x="394320" y="262081"/>
                </a:lnTo>
                <a:lnTo>
                  <a:pt x="394301" y="256065"/>
                </a:lnTo>
                <a:lnTo>
                  <a:pt x="391590" y="214771"/>
                </a:lnTo>
                <a:lnTo>
                  <a:pt x="347994" y="194451"/>
                </a:lnTo>
                <a:lnTo>
                  <a:pt x="337429" y="187679"/>
                </a:lnTo>
                <a:lnTo>
                  <a:pt x="330892" y="176964"/>
                </a:lnTo>
                <a:lnTo>
                  <a:pt x="328846" y="163883"/>
                </a:lnTo>
                <a:lnTo>
                  <a:pt x="141352" y="163883"/>
                </a:lnTo>
                <a:lnTo>
                  <a:pt x="100737" y="144216"/>
                </a:lnTo>
                <a:lnTo>
                  <a:pt x="98399" y="131013"/>
                </a:lnTo>
                <a:lnTo>
                  <a:pt x="100761" y="117797"/>
                </a:lnTo>
                <a:lnTo>
                  <a:pt x="107363" y="107430"/>
                </a:lnTo>
                <a:lnTo>
                  <a:pt x="117489" y="100667"/>
                </a:lnTo>
                <a:lnTo>
                  <a:pt x="130455" y="98223"/>
                </a:lnTo>
                <a:lnTo>
                  <a:pt x="328384" y="98160"/>
                </a:lnTo>
                <a:lnTo>
                  <a:pt x="320972" y="59591"/>
                </a:lnTo>
                <a:lnTo>
                  <a:pt x="300211" y="28100"/>
                </a:lnTo>
                <a:lnTo>
                  <a:pt x="269381" y="7418"/>
                </a:lnTo>
                <a:lnTo>
                  <a:pt x="231517" y="0"/>
                </a:lnTo>
                <a:close/>
              </a:path>
              <a:path w="394334" h="427354">
                <a:moveTo>
                  <a:pt x="197146" y="328433"/>
                </a:moveTo>
                <a:lnTo>
                  <a:pt x="164310" y="328468"/>
                </a:lnTo>
                <a:lnTo>
                  <a:pt x="393310" y="328458"/>
                </a:lnTo>
                <a:lnTo>
                  <a:pt x="229328" y="328458"/>
                </a:lnTo>
                <a:lnTo>
                  <a:pt x="197146" y="328433"/>
                </a:lnTo>
                <a:close/>
              </a:path>
              <a:path w="394334" h="427354">
                <a:moveTo>
                  <a:pt x="394320" y="262081"/>
                </a:moveTo>
                <a:lnTo>
                  <a:pt x="197252" y="262081"/>
                </a:lnTo>
                <a:lnTo>
                  <a:pt x="262589" y="262204"/>
                </a:lnTo>
                <a:lnTo>
                  <a:pt x="275175" y="264146"/>
                </a:lnTo>
                <a:lnTo>
                  <a:pt x="285021" y="269720"/>
                </a:lnTo>
                <a:lnTo>
                  <a:pt x="291885" y="278665"/>
                </a:lnTo>
                <a:lnTo>
                  <a:pt x="295526" y="290719"/>
                </a:lnTo>
                <a:lnTo>
                  <a:pt x="295296" y="302692"/>
                </a:lnTo>
                <a:lnTo>
                  <a:pt x="265742" y="328318"/>
                </a:lnTo>
                <a:lnTo>
                  <a:pt x="229328" y="328458"/>
                </a:lnTo>
                <a:lnTo>
                  <a:pt x="393310" y="328458"/>
                </a:lnTo>
                <a:lnTo>
                  <a:pt x="393969" y="313236"/>
                </a:lnTo>
                <a:lnTo>
                  <a:pt x="394305" y="290719"/>
                </a:lnTo>
                <a:lnTo>
                  <a:pt x="394320" y="262081"/>
                </a:lnTo>
                <a:close/>
              </a:path>
              <a:path w="394334" h="427354">
                <a:moveTo>
                  <a:pt x="174172" y="163865"/>
                </a:moveTo>
                <a:lnTo>
                  <a:pt x="141352" y="163883"/>
                </a:lnTo>
                <a:lnTo>
                  <a:pt x="206991" y="163883"/>
                </a:lnTo>
                <a:lnTo>
                  <a:pt x="174172" y="163865"/>
                </a:lnTo>
                <a:close/>
              </a:path>
              <a:path w="394334" h="427354">
                <a:moveTo>
                  <a:pt x="328384" y="98160"/>
                </a:moveTo>
                <a:lnTo>
                  <a:pt x="174219" y="98160"/>
                </a:lnTo>
                <a:lnTo>
                  <a:pt x="217982" y="98223"/>
                </a:lnTo>
                <a:lnTo>
                  <a:pt x="230958" y="100669"/>
                </a:lnTo>
                <a:lnTo>
                  <a:pt x="241052" y="107440"/>
                </a:lnTo>
                <a:lnTo>
                  <a:pt x="247585" y="117800"/>
                </a:lnTo>
                <a:lnTo>
                  <a:pt x="249903" y="131054"/>
                </a:lnTo>
                <a:lnTo>
                  <a:pt x="247566" y="144301"/>
                </a:lnTo>
                <a:lnTo>
                  <a:pt x="241015" y="154646"/>
                </a:lnTo>
                <a:lnTo>
                  <a:pt x="230915" y="161393"/>
                </a:lnTo>
                <a:lnTo>
                  <a:pt x="217930" y="163844"/>
                </a:lnTo>
                <a:lnTo>
                  <a:pt x="206991" y="163883"/>
                </a:lnTo>
                <a:lnTo>
                  <a:pt x="328846" y="163883"/>
                </a:lnTo>
                <a:lnTo>
                  <a:pt x="328640" y="162566"/>
                </a:lnTo>
                <a:lnTo>
                  <a:pt x="328630" y="99438"/>
                </a:lnTo>
                <a:lnTo>
                  <a:pt x="328384" y="98160"/>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24" name="object 24"/>
          <p:cNvSpPr/>
          <p:nvPr/>
        </p:nvSpPr>
        <p:spPr>
          <a:xfrm>
            <a:off x="4417741" y="5388242"/>
            <a:ext cx="89612" cy="30176"/>
          </a:xfrm>
          <a:prstGeom prst="rect">
            <a:avLst/>
          </a:prstGeom>
          <a:blipFill>
            <a:blip r:embed="rId6" cstate="print"/>
            <a:stretch>
              <a:fillRect/>
            </a:stretch>
          </a:blipFill>
        </p:spPr>
        <p:txBody>
          <a:bodyPr wrap="square" lIns="0" tIns="0" rIns="0" bIns="0" rtlCol="0"/>
          <a:lstStyle/>
          <a:p>
            <a:pPr defTabSz="415664"/>
            <a:endParaRPr sz="818">
              <a:solidFill>
                <a:prstClr val="black"/>
              </a:solidFill>
              <a:latin typeface="Calibri"/>
            </a:endParaRPr>
          </a:p>
        </p:txBody>
      </p:sp>
      <p:sp>
        <p:nvSpPr>
          <p:cNvPr id="25" name="object 25"/>
          <p:cNvSpPr/>
          <p:nvPr/>
        </p:nvSpPr>
        <p:spPr>
          <a:xfrm>
            <a:off x="4417750" y="5313736"/>
            <a:ext cx="68866" cy="29873"/>
          </a:xfrm>
          <a:prstGeom prst="rect">
            <a:avLst/>
          </a:prstGeom>
          <a:blipFill>
            <a:blip r:embed="rId7" cstate="print"/>
            <a:stretch>
              <a:fillRect/>
            </a:stretch>
          </a:blipFill>
        </p:spPr>
        <p:txBody>
          <a:bodyPr wrap="square" lIns="0" tIns="0" rIns="0" bIns="0" rtlCol="0"/>
          <a:lstStyle/>
          <a:p>
            <a:pPr defTabSz="415664"/>
            <a:endParaRPr sz="818">
              <a:solidFill>
                <a:prstClr val="black"/>
              </a:solidFill>
              <a:latin typeface="Calibri"/>
            </a:endParaRPr>
          </a:p>
        </p:txBody>
      </p:sp>
      <p:sp>
        <p:nvSpPr>
          <p:cNvPr id="26" name="object 26"/>
          <p:cNvSpPr/>
          <p:nvPr/>
        </p:nvSpPr>
        <p:spPr>
          <a:xfrm>
            <a:off x="5905310" y="3988015"/>
            <a:ext cx="762000" cy="758537"/>
          </a:xfrm>
          <a:custGeom>
            <a:avLst/>
            <a:gdLst/>
            <a:ahLst/>
            <a:cxnLst/>
            <a:rect l="l" t="t" r="r" b="b"/>
            <a:pathLst>
              <a:path w="1676400" h="1668779">
                <a:moveTo>
                  <a:pt x="838081" y="0"/>
                </a:moveTo>
                <a:lnTo>
                  <a:pt x="790523" y="1320"/>
                </a:lnTo>
                <a:lnTo>
                  <a:pt x="743661" y="5236"/>
                </a:lnTo>
                <a:lnTo>
                  <a:pt x="697566" y="11675"/>
                </a:lnTo>
                <a:lnTo>
                  <a:pt x="652308" y="20568"/>
                </a:lnTo>
                <a:lnTo>
                  <a:pt x="607959" y="31845"/>
                </a:lnTo>
                <a:lnTo>
                  <a:pt x="564589" y="45434"/>
                </a:lnTo>
                <a:lnTo>
                  <a:pt x="522268" y="61265"/>
                </a:lnTo>
                <a:lnTo>
                  <a:pt x="481068" y="79269"/>
                </a:lnTo>
                <a:lnTo>
                  <a:pt x="441060" y="99374"/>
                </a:lnTo>
                <a:lnTo>
                  <a:pt x="402313" y="121510"/>
                </a:lnTo>
                <a:lnTo>
                  <a:pt x="364899" y="145607"/>
                </a:lnTo>
                <a:lnTo>
                  <a:pt x="328889" y="171594"/>
                </a:lnTo>
                <a:lnTo>
                  <a:pt x="294352" y="199400"/>
                </a:lnTo>
                <a:lnTo>
                  <a:pt x="261361" y="228956"/>
                </a:lnTo>
                <a:lnTo>
                  <a:pt x="229986" y="260191"/>
                </a:lnTo>
                <a:lnTo>
                  <a:pt x="200297" y="293035"/>
                </a:lnTo>
                <a:lnTo>
                  <a:pt x="172365" y="327416"/>
                </a:lnTo>
                <a:lnTo>
                  <a:pt x="146261" y="363265"/>
                </a:lnTo>
                <a:lnTo>
                  <a:pt x="122056" y="400511"/>
                </a:lnTo>
                <a:lnTo>
                  <a:pt x="99820" y="439084"/>
                </a:lnTo>
                <a:lnTo>
                  <a:pt x="79625" y="478913"/>
                </a:lnTo>
                <a:lnTo>
                  <a:pt x="61540" y="519928"/>
                </a:lnTo>
                <a:lnTo>
                  <a:pt x="45638" y="562058"/>
                </a:lnTo>
                <a:lnTo>
                  <a:pt x="31987" y="605234"/>
                </a:lnTo>
                <a:lnTo>
                  <a:pt x="20660" y="649384"/>
                </a:lnTo>
                <a:lnTo>
                  <a:pt x="11727" y="694438"/>
                </a:lnTo>
                <a:lnTo>
                  <a:pt x="5259" y="740325"/>
                </a:lnTo>
                <a:lnTo>
                  <a:pt x="1326" y="786976"/>
                </a:lnTo>
                <a:lnTo>
                  <a:pt x="0" y="834320"/>
                </a:lnTo>
                <a:lnTo>
                  <a:pt x="1326" y="881664"/>
                </a:lnTo>
                <a:lnTo>
                  <a:pt x="5259" y="928316"/>
                </a:lnTo>
                <a:lnTo>
                  <a:pt x="11727" y="974205"/>
                </a:lnTo>
                <a:lnTo>
                  <a:pt x="20660" y="1019259"/>
                </a:lnTo>
                <a:lnTo>
                  <a:pt x="31987" y="1063409"/>
                </a:lnTo>
                <a:lnTo>
                  <a:pt x="45638" y="1106585"/>
                </a:lnTo>
                <a:lnTo>
                  <a:pt x="61540" y="1148716"/>
                </a:lnTo>
                <a:lnTo>
                  <a:pt x="79625" y="1189731"/>
                </a:lnTo>
                <a:lnTo>
                  <a:pt x="99820" y="1229560"/>
                </a:lnTo>
                <a:lnTo>
                  <a:pt x="122056" y="1268133"/>
                </a:lnTo>
                <a:lnTo>
                  <a:pt x="146261" y="1305379"/>
                </a:lnTo>
                <a:lnTo>
                  <a:pt x="172365" y="1341228"/>
                </a:lnTo>
                <a:lnTo>
                  <a:pt x="200297" y="1375609"/>
                </a:lnTo>
                <a:lnTo>
                  <a:pt x="229986" y="1408452"/>
                </a:lnTo>
                <a:lnTo>
                  <a:pt x="261361" y="1439687"/>
                </a:lnTo>
                <a:lnTo>
                  <a:pt x="294352" y="1469243"/>
                </a:lnTo>
                <a:lnTo>
                  <a:pt x="328889" y="1497049"/>
                </a:lnTo>
                <a:lnTo>
                  <a:pt x="364899" y="1523036"/>
                </a:lnTo>
                <a:lnTo>
                  <a:pt x="402313" y="1547132"/>
                </a:lnTo>
                <a:lnTo>
                  <a:pt x="441060" y="1569268"/>
                </a:lnTo>
                <a:lnTo>
                  <a:pt x="481068" y="1589372"/>
                </a:lnTo>
                <a:lnTo>
                  <a:pt x="522268" y="1607376"/>
                </a:lnTo>
                <a:lnTo>
                  <a:pt x="564589" y="1623207"/>
                </a:lnTo>
                <a:lnTo>
                  <a:pt x="607959" y="1636796"/>
                </a:lnTo>
                <a:lnTo>
                  <a:pt x="652308" y="1648072"/>
                </a:lnTo>
                <a:lnTo>
                  <a:pt x="697566" y="1656965"/>
                </a:lnTo>
                <a:lnTo>
                  <a:pt x="743661" y="1663404"/>
                </a:lnTo>
                <a:lnTo>
                  <a:pt x="790523" y="1667319"/>
                </a:lnTo>
                <a:lnTo>
                  <a:pt x="838081" y="1668640"/>
                </a:lnTo>
                <a:lnTo>
                  <a:pt x="885638" y="1667319"/>
                </a:lnTo>
                <a:lnTo>
                  <a:pt x="932500" y="1663404"/>
                </a:lnTo>
                <a:lnTo>
                  <a:pt x="978595" y="1656965"/>
                </a:lnTo>
                <a:lnTo>
                  <a:pt x="1023853" y="1648072"/>
                </a:lnTo>
                <a:lnTo>
                  <a:pt x="1068202" y="1636796"/>
                </a:lnTo>
                <a:lnTo>
                  <a:pt x="1111572" y="1623207"/>
                </a:lnTo>
                <a:lnTo>
                  <a:pt x="1153893" y="1607376"/>
                </a:lnTo>
                <a:lnTo>
                  <a:pt x="1195093" y="1589372"/>
                </a:lnTo>
                <a:lnTo>
                  <a:pt x="1235101" y="1569268"/>
                </a:lnTo>
                <a:lnTo>
                  <a:pt x="1273848" y="1547132"/>
                </a:lnTo>
                <a:lnTo>
                  <a:pt x="1311262" y="1523036"/>
                </a:lnTo>
                <a:lnTo>
                  <a:pt x="1347273" y="1497049"/>
                </a:lnTo>
                <a:lnTo>
                  <a:pt x="1381809" y="1469243"/>
                </a:lnTo>
                <a:lnTo>
                  <a:pt x="1414800" y="1439687"/>
                </a:lnTo>
                <a:lnTo>
                  <a:pt x="1446176" y="1408452"/>
                </a:lnTo>
                <a:lnTo>
                  <a:pt x="1475865" y="1375609"/>
                </a:lnTo>
                <a:lnTo>
                  <a:pt x="1503796" y="1341228"/>
                </a:lnTo>
                <a:lnTo>
                  <a:pt x="1529900" y="1305379"/>
                </a:lnTo>
                <a:lnTo>
                  <a:pt x="1554105" y="1268133"/>
                </a:lnTo>
                <a:lnTo>
                  <a:pt x="1576341" y="1229560"/>
                </a:lnTo>
                <a:lnTo>
                  <a:pt x="1596536" y="1189731"/>
                </a:lnTo>
                <a:lnTo>
                  <a:pt x="1614621" y="1148716"/>
                </a:lnTo>
                <a:lnTo>
                  <a:pt x="1630523" y="1106585"/>
                </a:lnTo>
                <a:lnTo>
                  <a:pt x="1644174" y="1063409"/>
                </a:lnTo>
                <a:lnTo>
                  <a:pt x="1655501" y="1019259"/>
                </a:lnTo>
                <a:lnTo>
                  <a:pt x="1664434" y="974205"/>
                </a:lnTo>
                <a:lnTo>
                  <a:pt x="1670902" y="928316"/>
                </a:lnTo>
                <a:lnTo>
                  <a:pt x="1674835" y="881664"/>
                </a:lnTo>
                <a:lnTo>
                  <a:pt x="1676162" y="834320"/>
                </a:lnTo>
                <a:lnTo>
                  <a:pt x="1674835" y="786976"/>
                </a:lnTo>
                <a:lnTo>
                  <a:pt x="1670902" y="740325"/>
                </a:lnTo>
                <a:lnTo>
                  <a:pt x="1664434" y="694438"/>
                </a:lnTo>
                <a:lnTo>
                  <a:pt x="1655501" y="649384"/>
                </a:lnTo>
                <a:lnTo>
                  <a:pt x="1644174" y="605234"/>
                </a:lnTo>
                <a:lnTo>
                  <a:pt x="1630523" y="562058"/>
                </a:lnTo>
                <a:lnTo>
                  <a:pt x="1614621" y="519928"/>
                </a:lnTo>
                <a:lnTo>
                  <a:pt x="1596536" y="478913"/>
                </a:lnTo>
                <a:lnTo>
                  <a:pt x="1576341" y="439084"/>
                </a:lnTo>
                <a:lnTo>
                  <a:pt x="1554105" y="400511"/>
                </a:lnTo>
                <a:lnTo>
                  <a:pt x="1529900" y="363265"/>
                </a:lnTo>
                <a:lnTo>
                  <a:pt x="1503796" y="327416"/>
                </a:lnTo>
                <a:lnTo>
                  <a:pt x="1475865" y="293035"/>
                </a:lnTo>
                <a:lnTo>
                  <a:pt x="1446176" y="260191"/>
                </a:lnTo>
                <a:lnTo>
                  <a:pt x="1414800" y="228956"/>
                </a:lnTo>
                <a:lnTo>
                  <a:pt x="1381809" y="199400"/>
                </a:lnTo>
                <a:lnTo>
                  <a:pt x="1347273" y="171594"/>
                </a:lnTo>
                <a:lnTo>
                  <a:pt x="1311262" y="145607"/>
                </a:lnTo>
                <a:lnTo>
                  <a:pt x="1273848" y="121510"/>
                </a:lnTo>
                <a:lnTo>
                  <a:pt x="1235101" y="99374"/>
                </a:lnTo>
                <a:lnTo>
                  <a:pt x="1195093" y="79269"/>
                </a:lnTo>
                <a:lnTo>
                  <a:pt x="1153893" y="61265"/>
                </a:lnTo>
                <a:lnTo>
                  <a:pt x="1111572" y="45434"/>
                </a:lnTo>
                <a:lnTo>
                  <a:pt x="1068202" y="31845"/>
                </a:lnTo>
                <a:lnTo>
                  <a:pt x="1023853" y="20568"/>
                </a:lnTo>
                <a:lnTo>
                  <a:pt x="978595" y="11675"/>
                </a:lnTo>
                <a:lnTo>
                  <a:pt x="932500" y="5236"/>
                </a:lnTo>
                <a:lnTo>
                  <a:pt x="885638" y="1320"/>
                </a:lnTo>
                <a:lnTo>
                  <a:pt x="838081"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27" name="object 27"/>
          <p:cNvSpPr/>
          <p:nvPr/>
        </p:nvSpPr>
        <p:spPr>
          <a:xfrm>
            <a:off x="6012728" y="4092748"/>
            <a:ext cx="547255" cy="544657"/>
          </a:xfrm>
          <a:custGeom>
            <a:avLst/>
            <a:gdLst/>
            <a:ahLst/>
            <a:cxnLst/>
            <a:rect l="l" t="t" r="r" b="b"/>
            <a:pathLst>
              <a:path w="1203959" h="1198245">
                <a:moveTo>
                  <a:pt x="601763" y="0"/>
                </a:moveTo>
                <a:lnTo>
                  <a:pt x="554736" y="1802"/>
                </a:lnTo>
                <a:lnTo>
                  <a:pt x="508699" y="7120"/>
                </a:lnTo>
                <a:lnTo>
                  <a:pt x="463785" y="15822"/>
                </a:lnTo>
                <a:lnTo>
                  <a:pt x="420129" y="27773"/>
                </a:lnTo>
                <a:lnTo>
                  <a:pt x="377864" y="42840"/>
                </a:lnTo>
                <a:lnTo>
                  <a:pt x="337124" y="60890"/>
                </a:lnTo>
                <a:lnTo>
                  <a:pt x="298043" y="81791"/>
                </a:lnTo>
                <a:lnTo>
                  <a:pt x="260754" y="105409"/>
                </a:lnTo>
                <a:lnTo>
                  <a:pt x="225392" y="131610"/>
                </a:lnTo>
                <a:lnTo>
                  <a:pt x="192090" y="160262"/>
                </a:lnTo>
                <a:lnTo>
                  <a:pt x="160982" y="191231"/>
                </a:lnTo>
                <a:lnTo>
                  <a:pt x="132201" y="224384"/>
                </a:lnTo>
                <a:lnTo>
                  <a:pt x="105882" y="259588"/>
                </a:lnTo>
                <a:lnTo>
                  <a:pt x="82159" y="296710"/>
                </a:lnTo>
                <a:lnTo>
                  <a:pt x="61164" y="335616"/>
                </a:lnTo>
                <a:lnTo>
                  <a:pt x="43032" y="376174"/>
                </a:lnTo>
                <a:lnTo>
                  <a:pt x="27897" y="418249"/>
                </a:lnTo>
                <a:lnTo>
                  <a:pt x="15893" y="461710"/>
                </a:lnTo>
                <a:lnTo>
                  <a:pt x="7152" y="506423"/>
                </a:lnTo>
                <a:lnTo>
                  <a:pt x="1810" y="552254"/>
                </a:lnTo>
                <a:lnTo>
                  <a:pt x="0" y="599070"/>
                </a:lnTo>
                <a:lnTo>
                  <a:pt x="1810" y="645887"/>
                </a:lnTo>
                <a:lnTo>
                  <a:pt x="7152" y="691718"/>
                </a:lnTo>
                <a:lnTo>
                  <a:pt x="15893" y="736430"/>
                </a:lnTo>
                <a:lnTo>
                  <a:pt x="27897" y="779890"/>
                </a:lnTo>
                <a:lnTo>
                  <a:pt x="43032" y="821966"/>
                </a:lnTo>
                <a:lnTo>
                  <a:pt x="61164" y="862523"/>
                </a:lnTo>
                <a:lnTo>
                  <a:pt x="82159" y="901428"/>
                </a:lnTo>
                <a:lnTo>
                  <a:pt x="105882" y="938549"/>
                </a:lnTo>
                <a:lnTo>
                  <a:pt x="132201" y="973753"/>
                </a:lnTo>
                <a:lnTo>
                  <a:pt x="160982" y="1006905"/>
                </a:lnTo>
                <a:lnTo>
                  <a:pt x="192090" y="1037873"/>
                </a:lnTo>
                <a:lnTo>
                  <a:pt x="225392" y="1066524"/>
                </a:lnTo>
                <a:lnTo>
                  <a:pt x="260754" y="1092725"/>
                </a:lnTo>
                <a:lnTo>
                  <a:pt x="298043" y="1116342"/>
                </a:lnTo>
                <a:lnTo>
                  <a:pt x="337124" y="1137242"/>
                </a:lnTo>
                <a:lnTo>
                  <a:pt x="377864" y="1155292"/>
                </a:lnTo>
                <a:lnTo>
                  <a:pt x="420129" y="1170359"/>
                </a:lnTo>
                <a:lnTo>
                  <a:pt x="463785" y="1182309"/>
                </a:lnTo>
                <a:lnTo>
                  <a:pt x="508699" y="1191010"/>
                </a:lnTo>
                <a:lnTo>
                  <a:pt x="554736" y="1196328"/>
                </a:lnTo>
                <a:lnTo>
                  <a:pt x="601763" y="1198131"/>
                </a:lnTo>
                <a:lnTo>
                  <a:pt x="648790" y="1196328"/>
                </a:lnTo>
                <a:lnTo>
                  <a:pt x="694827" y="1191010"/>
                </a:lnTo>
                <a:lnTo>
                  <a:pt x="739740" y="1182309"/>
                </a:lnTo>
                <a:lnTo>
                  <a:pt x="783396" y="1170359"/>
                </a:lnTo>
                <a:lnTo>
                  <a:pt x="825661" y="1155292"/>
                </a:lnTo>
                <a:lnTo>
                  <a:pt x="866401" y="1137242"/>
                </a:lnTo>
                <a:lnTo>
                  <a:pt x="905482" y="1116342"/>
                </a:lnTo>
                <a:lnTo>
                  <a:pt x="942771" y="1092725"/>
                </a:lnTo>
                <a:lnTo>
                  <a:pt x="978133" y="1066524"/>
                </a:lnTo>
                <a:lnTo>
                  <a:pt x="1011435" y="1037873"/>
                </a:lnTo>
                <a:lnTo>
                  <a:pt x="1042544" y="1006905"/>
                </a:lnTo>
                <a:lnTo>
                  <a:pt x="1071324" y="973753"/>
                </a:lnTo>
                <a:lnTo>
                  <a:pt x="1097643" y="938549"/>
                </a:lnTo>
                <a:lnTo>
                  <a:pt x="1121367" y="901428"/>
                </a:lnTo>
                <a:lnTo>
                  <a:pt x="1142361" y="862523"/>
                </a:lnTo>
                <a:lnTo>
                  <a:pt x="1160493" y="821966"/>
                </a:lnTo>
                <a:lnTo>
                  <a:pt x="1175628" y="779890"/>
                </a:lnTo>
                <a:lnTo>
                  <a:pt x="1187633" y="736430"/>
                </a:lnTo>
                <a:lnTo>
                  <a:pt x="1196373" y="691718"/>
                </a:lnTo>
                <a:lnTo>
                  <a:pt x="1201715" y="645887"/>
                </a:lnTo>
                <a:lnTo>
                  <a:pt x="1203526" y="599070"/>
                </a:lnTo>
                <a:lnTo>
                  <a:pt x="1201715" y="552254"/>
                </a:lnTo>
                <a:lnTo>
                  <a:pt x="1196373" y="506423"/>
                </a:lnTo>
                <a:lnTo>
                  <a:pt x="1187633" y="461710"/>
                </a:lnTo>
                <a:lnTo>
                  <a:pt x="1175628" y="418249"/>
                </a:lnTo>
                <a:lnTo>
                  <a:pt x="1160493" y="376174"/>
                </a:lnTo>
                <a:lnTo>
                  <a:pt x="1142361" y="335616"/>
                </a:lnTo>
                <a:lnTo>
                  <a:pt x="1121367" y="296710"/>
                </a:lnTo>
                <a:lnTo>
                  <a:pt x="1097643" y="259588"/>
                </a:lnTo>
                <a:lnTo>
                  <a:pt x="1071324" y="224384"/>
                </a:lnTo>
                <a:lnTo>
                  <a:pt x="1042544" y="191231"/>
                </a:lnTo>
                <a:lnTo>
                  <a:pt x="1011435" y="160262"/>
                </a:lnTo>
                <a:lnTo>
                  <a:pt x="978133" y="131610"/>
                </a:lnTo>
                <a:lnTo>
                  <a:pt x="942771" y="105409"/>
                </a:lnTo>
                <a:lnTo>
                  <a:pt x="905482" y="81791"/>
                </a:lnTo>
                <a:lnTo>
                  <a:pt x="866401" y="60890"/>
                </a:lnTo>
                <a:lnTo>
                  <a:pt x="825661" y="42840"/>
                </a:lnTo>
                <a:lnTo>
                  <a:pt x="783396" y="27773"/>
                </a:lnTo>
                <a:lnTo>
                  <a:pt x="739740" y="15822"/>
                </a:lnTo>
                <a:lnTo>
                  <a:pt x="694827" y="7120"/>
                </a:lnTo>
                <a:lnTo>
                  <a:pt x="648790" y="1802"/>
                </a:lnTo>
                <a:lnTo>
                  <a:pt x="601763" y="0"/>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28" name="object 28"/>
          <p:cNvSpPr/>
          <p:nvPr/>
        </p:nvSpPr>
        <p:spPr>
          <a:xfrm>
            <a:off x="6198575" y="4252743"/>
            <a:ext cx="140855" cy="95250"/>
          </a:xfrm>
          <a:custGeom>
            <a:avLst/>
            <a:gdLst/>
            <a:ahLst/>
            <a:cxnLst/>
            <a:rect l="l" t="t" r="r" b="b"/>
            <a:pathLst>
              <a:path w="309880" h="209550">
                <a:moveTo>
                  <a:pt x="276116" y="0"/>
                </a:moveTo>
                <a:lnTo>
                  <a:pt x="8416" y="152995"/>
                </a:lnTo>
                <a:lnTo>
                  <a:pt x="0" y="169939"/>
                </a:lnTo>
                <a:lnTo>
                  <a:pt x="2151" y="176367"/>
                </a:lnTo>
                <a:lnTo>
                  <a:pt x="16283" y="200839"/>
                </a:lnTo>
                <a:lnTo>
                  <a:pt x="20773" y="205918"/>
                </a:lnTo>
                <a:lnTo>
                  <a:pt x="26677" y="208791"/>
                </a:lnTo>
                <a:lnTo>
                  <a:pt x="33226" y="209251"/>
                </a:lnTo>
                <a:lnTo>
                  <a:pt x="39655" y="207094"/>
                </a:lnTo>
                <a:lnTo>
                  <a:pt x="300927" y="56249"/>
                </a:lnTo>
                <a:lnTo>
                  <a:pt x="306006" y="51760"/>
                </a:lnTo>
                <a:lnTo>
                  <a:pt x="308880" y="45857"/>
                </a:lnTo>
                <a:lnTo>
                  <a:pt x="309343" y="39311"/>
                </a:lnTo>
                <a:lnTo>
                  <a:pt x="307192" y="32888"/>
                </a:lnTo>
                <a:lnTo>
                  <a:pt x="293060" y="8406"/>
                </a:lnTo>
                <a:lnTo>
                  <a:pt x="288569" y="3333"/>
                </a:lnTo>
                <a:lnTo>
                  <a:pt x="282666" y="462"/>
                </a:lnTo>
                <a:lnTo>
                  <a:pt x="27611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29" name="object 29"/>
          <p:cNvSpPr/>
          <p:nvPr/>
        </p:nvSpPr>
        <p:spPr>
          <a:xfrm>
            <a:off x="6198575" y="4380905"/>
            <a:ext cx="140855" cy="95250"/>
          </a:xfrm>
          <a:custGeom>
            <a:avLst/>
            <a:gdLst/>
            <a:ahLst/>
            <a:cxnLst/>
            <a:rect l="l" t="t" r="r" b="b"/>
            <a:pathLst>
              <a:path w="309880" h="209550">
                <a:moveTo>
                  <a:pt x="33226" y="0"/>
                </a:moveTo>
                <a:lnTo>
                  <a:pt x="2151" y="32894"/>
                </a:lnTo>
                <a:lnTo>
                  <a:pt x="0" y="39317"/>
                </a:lnTo>
                <a:lnTo>
                  <a:pt x="463" y="45863"/>
                </a:lnTo>
                <a:lnTo>
                  <a:pt x="3337" y="51765"/>
                </a:lnTo>
                <a:lnTo>
                  <a:pt x="8416" y="56255"/>
                </a:lnTo>
                <a:lnTo>
                  <a:pt x="269688" y="207099"/>
                </a:lnTo>
                <a:lnTo>
                  <a:pt x="276116" y="209251"/>
                </a:lnTo>
                <a:lnTo>
                  <a:pt x="282666" y="208789"/>
                </a:lnTo>
                <a:lnTo>
                  <a:pt x="288569" y="205918"/>
                </a:lnTo>
                <a:lnTo>
                  <a:pt x="293060" y="200845"/>
                </a:lnTo>
                <a:lnTo>
                  <a:pt x="307192" y="176363"/>
                </a:lnTo>
                <a:lnTo>
                  <a:pt x="309343" y="169940"/>
                </a:lnTo>
                <a:lnTo>
                  <a:pt x="308880" y="163394"/>
                </a:lnTo>
                <a:lnTo>
                  <a:pt x="306006" y="157491"/>
                </a:lnTo>
                <a:lnTo>
                  <a:pt x="300927" y="153001"/>
                </a:lnTo>
                <a:lnTo>
                  <a:pt x="39655" y="2157"/>
                </a:lnTo>
                <a:lnTo>
                  <a:pt x="3322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0" name="object 30"/>
          <p:cNvSpPr/>
          <p:nvPr/>
        </p:nvSpPr>
        <p:spPr>
          <a:xfrm>
            <a:off x="6092593" y="4298567"/>
            <a:ext cx="137969" cy="137969"/>
          </a:xfrm>
          <a:custGeom>
            <a:avLst/>
            <a:gdLst/>
            <a:ahLst/>
            <a:cxnLst/>
            <a:rect l="l" t="t" r="r" b="b"/>
            <a:pathLst>
              <a:path w="303530" h="303529">
                <a:moveTo>
                  <a:pt x="151640" y="0"/>
                </a:moveTo>
                <a:lnTo>
                  <a:pt x="103711" y="7731"/>
                </a:lnTo>
                <a:lnTo>
                  <a:pt x="62084" y="29258"/>
                </a:lnTo>
                <a:lnTo>
                  <a:pt x="29258" y="62084"/>
                </a:lnTo>
                <a:lnTo>
                  <a:pt x="7731" y="103711"/>
                </a:lnTo>
                <a:lnTo>
                  <a:pt x="0" y="151640"/>
                </a:lnTo>
                <a:lnTo>
                  <a:pt x="7731" y="199569"/>
                </a:lnTo>
                <a:lnTo>
                  <a:pt x="29258" y="241195"/>
                </a:lnTo>
                <a:lnTo>
                  <a:pt x="62084" y="274021"/>
                </a:lnTo>
                <a:lnTo>
                  <a:pt x="103711" y="295549"/>
                </a:lnTo>
                <a:lnTo>
                  <a:pt x="151640" y="303280"/>
                </a:lnTo>
                <a:lnTo>
                  <a:pt x="199569" y="295549"/>
                </a:lnTo>
                <a:lnTo>
                  <a:pt x="241195" y="274021"/>
                </a:lnTo>
                <a:lnTo>
                  <a:pt x="274021" y="241195"/>
                </a:lnTo>
                <a:lnTo>
                  <a:pt x="295549" y="199569"/>
                </a:lnTo>
                <a:lnTo>
                  <a:pt x="303280" y="151640"/>
                </a:lnTo>
                <a:lnTo>
                  <a:pt x="295549" y="103711"/>
                </a:lnTo>
                <a:lnTo>
                  <a:pt x="274021" y="62084"/>
                </a:lnTo>
                <a:lnTo>
                  <a:pt x="241195" y="29258"/>
                </a:lnTo>
                <a:lnTo>
                  <a:pt x="199569" y="7731"/>
                </a:lnTo>
                <a:lnTo>
                  <a:pt x="15164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1" name="object 31"/>
          <p:cNvSpPr/>
          <p:nvPr/>
        </p:nvSpPr>
        <p:spPr>
          <a:xfrm>
            <a:off x="6123045" y="4328749"/>
            <a:ext cx="77184" cy="77094"/>
          </a:xfrm>
          <a:prstGeom prst="rect">
            <a:avLst/>
          </a:prstGeom>
          <a:blipFill>
            <a:blip r:embed="rId8" cstate="print"/>
            <a:stretch>
              <a:fillRect/>
            </a:stretch>
          </a:blipFill>
        </p:spPr>
        <p:txBody>
          <a:bodyPr wrap="square" lIns="0" tIns="0" rIns="0" bIns="0" rtlCol="0"/>
          <a:lstStyle/>
          <a:p>
            <a:pPr defTabSz="415664"/>
            <a:endParaRPr sz="818">
              <a:solidFill>
                <a:prstClr val="black"/>
              </a:solidFill>
              <a:latin typeface="Calibri"/>
            </a:endParaRPr>
          </a:p>
        </p:txBody>
      </p:sp>
      <p:sp>
        <p:nvSpPr>
          <p:cNvPr id="32" name="object 32"/>
          <p:cNvSpPr/>
          <p:nvPr/>
        </p:nvSpPr>
        <p:spPr>
          <a:xfrm>
            <a:off x="6310351" y="4181470"/>
            <a:ext cx="137969" cy="137969"/>
          </a:xfrm>
          <a:custGeom>
            <a:avLst/>
            <a:gdLst/>
            <a:ahLst/>
            <a:cxnLst/>
            <a:rect l="l" t="t" r="r" b="b"/>
            <a:pathLst>
              <a:path w="303530" h="303529">
                <a:moveTo>
                  <a:pt x="151640" y="0"/>
                </a:moveTo>
                <a:lnTo>
                  <a:pt x="103711" y="7731"/>
                </a:lnTo>
                <a:lnTo>
                  <a:pt x="62084" y="29258"/>
                </a:lnTo>
                <a:lnTo>
                  <a:pt x="29258" y="62084"/>
                </a:lnTo>
                <a:lnTo>
                  <a:pt x="7731" y="103711"/>
                </a:lnTo>
                <a:lnTo>
                  <a:pt x="0" y="151640"/>
                </a:lnTo>
                <a:lnTo>
                  <a:pt x="7731" y="199569"/>
                </a:lnTo>
                <a:lnTo>
                  <a:pt x="29258" y="241195"/>
                </a:lnTo>
                <a:lnTo>
                  <a:pt x="62084" y="274021"/>
                </a:lnTo>
                <a:lnTo>
                  <a:pt x="103711" y="295549"/>
                </a:lnTo>
                <a:lnTo>
                  <a:pt x="151640" y="303280"/>
                </a:lnTo>
                <a:lnTo>
                  <a:pt x="199569" y="295549"/>
                </a:lnTo>
                <a:lnTo>
                  <a:pt x="241195" y="274021"/>
                </a:lnTo>
                <a:lnTo>
                  <a:pt x="274021" y="241195"/>
                </a:lnTo>
                <a:lnTo>
                  <a:pt x="295549" y="199569"/>
                </a:lnTo>
                <a:lnTo>
                  <a:pt x="303280" y="151640"/>
                </a:lnTo>
                <a:lnTo>
                  <a:pt x="295549" y="103711"/>
                </a:lnTo>
                <a:lnTo>
                  <a:pt x="274021" y="62084"/>
                </a:lnTo>
                <a:lnTo>
                  <a:pt x="241195" y="29258"/>
                </a:lnTo>
                <a:lnTo>
                  <a:pt x="199569" y="7731"/>
                </a:lnTo>
                <a:lnTo>
                  <a:pt x="15164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3" name="object 33"/>
          <p:cNvSpPr/>
          <p:nvPr/>
        </p:nvSpPr>
        <p:spPr>
          <a:xfrm>
            <a:off x="6340708" y="4211850"/>
            <a:ext cx="77184" cy="77094"/>
          </a:xfrm>
          <a:prstGeom prst="rect">
            <a:avLst/>
          </a:prstGeom>
          <a:blipFill>
            <a:blip r:embed="rId9" cstate="print"/>
            <a:stretch>
              <a:fillRect/>
            </a:stretch>
          </a:blipFill>
        </p:spPr>
        <p:txBody>
          <a:bodyPr wrap="square" lIns="0" tIns="0" rIns="0" bIns="0" rtlCol="0"/>
          <a:lstStyle/>
          <a:p>
            <a:pPr defTabSz="415664"/>
            <a:endParaRPr sz="818">
              <a:solidFill>
                <a:prstClr val="black"/>
              </a:solidFill>
              <a:latin typeface="Calibri"/>
            </a:endParaRPr>
          </a:p>
        </p:txBody>
      </p:sp>
      <p:sp>
        <p:nvSpPr>
          <p:cNvPr id="34" name="object 34"/>
          <p:cNvSpPr/>
          <p:nvPr/>
        </p:nvSpPr>
        <p:spPr>
          <a:xfrm>
            <a:off x="6310351" y="4415185"/>
            <a:ext cx="137969" cy="137969"/>
          </a:xfrm>
          <a:custGeom>
            <a:avLst/>
            <a:gdLst/>
            <a:ahLst/>
            <a:cxnLst/>
            <a:rect l="l" t="t" r="r" b="b"/>
            <a:pathLst>
              <a:path w="303530" h="303529">
                <a:moveTo>
                  <a:pt x="151640" y="0"/>
                </a:moveTo>
                <a:lnTo>
                  <a:pt x="103711" y="7731"/>
                </a:lnTo>
                <a:lnTo>
                  <a:pt x="62084" y="29258"/>
                </a:lnTo>
                <a:lnTo>
                  <a:pt x="29258" y="62084"/>
                </a:lnTo>
                <a:lnTo>
                  <a:pt x="7731" y="103711"/>
                </a:lnTo>
                <a:lnTo>
                  <a:pt x="0" y="151640"/>
                </a:lnTo>
                <a:lnTo>
                  <a:pt x="7731" y="199569"/>
                </a:lnTo>
                <a:lnTo>
                  <a:pt x="29258" y="241195"/>
                </a:lnTo>
                <a:lnTo>
                  <a:pt x="62084" y="274021"/>
                </a:lnTo>
                <a:lnTo>
                  <a:pt x="103711" y="295549"/>
                </a:lnTo>
                <a:lnTo>
                  <a:pt x="151640" y="303280"/>
                </a:lnTo>
                <a:lnTo>
                  <a:pt x="199569" y="295549"/>
                </a:lnTo>
                <a:lnTo>
                  <a:pt x="241195" y="274021"/>
                </a:lnTo>
                <a:lnTo>
                  <a:pt x="274021" y="241195"/>
                </a:lnTo>
                <a:lnTo>
                  <a:pt x="295549" y="199569"/>
                </a:lnTo>
                <a:lnTo>
                  <a:pt x="303280" y="151640"/>
                </a:lnTo>
                <a:lnTo>
                  <a:pt x="295549" y="103711"/>
                </a:lnTo>
                <a:lnTo>
                  <a:pt x="274021" y="62084"/>
                </a:lnTo>
                <a:lnTo>
                  <a:pt x="241195" y="29258"/>
                </a:lnTo>
                <a:lnTo>
                  <a:pt x="199569" y="7731"/>
                </a:lnTo>
                <a:lnTo>
                  <a:pt x="15164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5" name="object 35"/>
          <p:cNvSpPr/>
          <p:nvPr/>
        </p:nvSpPr>
        <p:spPr>
          <a:xfrm>
            <a:off x="6340708" y="4445565"/>
            <a:ext cx="77184" cy="77094"/>
          </a:xfrm>
          <a:prstGeom prst="rect">
            <a:avLst/>
          </a:prstGeom>
          <a:blipFill>
            <a:blip r:embed="rId9" cstate="print"/>
            <a:stretch>
              <a:fillRect/>
            </a:stretch>
          </a:blipFill>
        </p:spPr>
        <p:txBody>
          <a:bodyPr wrap="square" lIns="0" tIns="0" rIns="0" bIns="0" rtlCol="0"/>
          <a:lstStyle/>
          <a:p>
            <a:pPr defTabSz="415664"/>
            <a:endParaRPr sz="818">
              <a:solidFill>
                <a:prstClr val="black"/>
              </a:solidFill>
              <a:latin typeface="Calibri"/>
            </a:endParaRPr>
          </a:p>
        </p:txBody>
      </p:sp>
      <p:sp>
        <p:nvSpPr>
          <p:cNvPr id="36" name="object 36"/>
          <p:cNvSpPr txBox="1"/>
          <p:nvPr/>
        </p:nvSpPr>
        <p:spPr>
          <a:xfrm>
            <a:off x="564033" y="1924526"/>
            <a:ext cx="7772689" cy="404831"/>
          </a:xfrm>
          <a:prstGeom prst="rect">
            <a:avLst/>
          </a:prstGeom>
        </p:spPr>
        <p:txBody>
          <a:bodyPr vert="horz" wrap="square" lIns="0" tIns="19916" rIns="0" bIns="0" rtlCol="0">
            <a:spAutoFit/>
          </a:bodyPr>
          <a:lstStyle/>
          <a:p>
            <a:pPr marL="5773" marR="2309" defTabSz="415664">
              <a:lnSpc>
                <a:spcPts val="1500"/>
              </a:lnSpc>
              <a:spcBef>
                <a:spcPts val="157"/>
              </a:spcBef>
            </a:pPr>
            <a:r>
              <a:rPr sz="1500" spc="59" dirty="0">
                <a:solidFill>
                  <a:srgbClr val="14296B"/>
                </a:solidFill>
                <a:latin typeface="Arial"/>
                <a:cs typeface="Arial"/>
              </a:rPr>
              <a:t>Ads </a:t>
            </a:r>
            <a:r>
              <a:rPr sz="1500" spc="64" dirty="0">
                <a:solidFill>
                  <a:srgbClr val="14296B"/>
                </a:solidFill>
                <a:latin typeface="Arial"/>
                <a:cs typeface="Arial"/>
              </a:rPr>
              <a:t>will </a:t>
            </a:r>
            <a:r>
              <a:rPr sz="1500" spc="52" dirty="0">
                <a:solidFill>
                  <a:srgbClr val="14296B"/>
                </a:solidFill>
                <a:latin typeface="Arial"/>
                <a:cs typeface="Arial"/>
              </a:rPr>
              <a:t>be </a:t>
            </a:r>
            <a:r>
              <a:rPr sz="1500" spc="73" dirty="0">
                <a:solidFill>
                  <a:srgbClr val="14296B"/>
                </a:solidFill>
                <a:latin typeface="Arial"/>
                <a:cs typeface="Arial"/>
              </a:rPr>
              <a:t>displayed </a:t>
            </a:r>
            <a:r>
              <a:rPr sz="1500" spc="36" dirty="0">
                <a:solidFill>
                  <a:srgbClr val="14296B"/>
                </a:solidFill>
                <a:latin typeface="Arial"/>
                <a:cs typeface="Arial"/>
              </a:rPr>
              <a:t>in </a:t>
            </a:r>
            <a:r>
              <a:rPr sz="1500" spc="64" dirty="0">
                <a:solidFill>
                  <a:srgbClr val="14296B"/>
                </a:solidFill>
                <a:latin typeface="Arial"/>
                <a:cs typeface="Arial"/>
              </a:rPr>
              <a:t>Google </a:t>
            </a:r>
            <a:r>
              <a:rPr sz="1500" spc="52" dirty="0">
                <a:solidFill>
                  <a:srgbClr val="14296B"/>
                </a:solidFill>
                <a:latin typeface="Arial"/>
                <a:cs typeface="Arial"/>
              </a:rPr>
              <a:t>Search </a:t>
            </a:r>
            <a:r>
              <a:rPr sz="1500" spc="77" dirty="0">
                <a:solidFill>
                  <a:srgbClr val="14296B"/>
                </a:solidFill>
                <a:latin typeface="Arial"/>
                <a:cs typeface="Arial"/>
              </a:rPr>
              <a:t>Network, </a:t>
            </a:r>
            <a:r>
              <a:rPr sz="1500" spc="64" dirty="0">
                <a:solidFill>
                  <a:srgbClr val="14296B"/>
                </a:solidFill>
                <a:latin typeface="Arial"/>
                <a:cs typeface="Arial"/>
              </a:rPr>
              <a:t>Google </a:t>
            </a:r>
            <a:r>
              <a:rPr sz="1500" spc="62" dirty="0">
                <a:solidFill>
                  <a:srgbClr val="14296B"/>
                </a:solidFill>
                <a:latin typeface="Arial"/>
                <a:cs typeface="Arial"/>
              </a:rPr>
              <a:t>Display </a:t>
            </a:r>
            <a:r>
              <a:rPr sz="1500" spc="77" dirty="0">
                <a:solidFill>
                  <a:srgbClr val="14296B"/>
                </a:solidFill>
                <a:latin typeface="Arial"/>
                <a:cs typeface="Arial"/>
              </a:rPr>
              <a:t>Network, </a:t>
            </a:r>
            <a:r>
              <a:rPr sz="1500" spc="68" dirty="0">
                <a:solidFill>
                  <a:srgbClr val="14296B"/>
                </a:solidFill>
                <a:latin typeface="Arial"/>
                <a:cs typeface="Arial"/>
              </a:rPr>
              <a:t>partner </a:t>
            </a:r>
            <a:r>
              <a:rPr sz="1500" spc="75" dirty="0">
                <a:solidFill>
                  <a:srgbClr val="14296B"/>
                </a:solidFill>
                <a:latin typeface="Arial"/>
                <a:cs typeface="Arial"/>
              </a:rPr>
              <a:t>websites </a:t>
            </a:r>
            <a:r>
              <a:rPr sz="1500" spc="82" dirty="0">
                <a:solidFill>
                  <a:srgbClr val="14296B"/>
                </a:solidFill>
                <a:latin typeface="Arial"/>
                <a:cs typeface="Arial"/>
              </a:rPr>
              <a:t>or  </a:t>
            </a:r>
            <a:r>
              <a:rPr sz="1500" spc="73" dirty="0">
                <a:solidFill>
                  <a:srgbClr val="14296B"/>
                </a:solidFill>
                <a:latin typeface="Arial"/>
                <a:cs typeface="Arial"/>
              </a:rPr>
              <a:t>mobile</a:t>
            </a:r>
            <a:r>
              <a:rPr sz="1500" spc="132" dirty="0">
                <a:solidFill>
                  <a:srgbClr val="14296B"/>
                </a:solidFill>
                <a:latin typeface="Arial"/>
                <a:cs typeface="Arial"/>
              </a:rPr>
              <a:t> </a:t>
            </a:r>
            <a:r>
              <a:rPr sz="1500" spc="84" dirty="0">
                <a:solidFill>
                  <a:srgbClr val="14296B"/>
                </a:solidFill>
                <a:latin typeface="Arial"/>
                <a:cs typeface="Arial"/>
              </a:rPr>
              <a:t>apps.</a:t>
            </a:r>
            <a:endParaRPr sz="1500" dirty="0">
              <a:solidFill>
                <a:prstClr val="black"/>
              </a:solidFill>
              <a:latin typeface="Arial"/>
              <a:cs typeface="Arial"/>
            </a:endParaRPr>
          </a:p>
        </p:txBody>
      </p:sp>
      <p:sp>
        <p:nvSpPr>
          <p:cNvPr id="37" name="object 37"/>
          <p:cNvSpPr/>
          <p:nvPr/>
        </p:nvSpPr>
        <p:spPr>
          <a:xfrm>
            <a:off x="1879945" y="2882226"/>
            <a:ext cx="215900" cy="215900"/>
          </a:xfrm>
          <a:custGeom>
            <a:avLst/>
            <a:gdLst/>
            <a:ahLst/>
            <a:cxnLst/>
            <a:rect l="l" t="t" r="r" b="b"/>
            <a:pathLst>
              <a:path w="474979" h="474979">
                <a:moveTo>
                  <a:pt x="237281" y="0"/>
                </a:moveTo>
                <a:lnTo>
                  <a:pt x="189461" y="4820"/>
                </a:lnTo>
                <a:lnTo>
                  <a:pt x="144922" y="18647"/>
                </a:lnTo>
                <a:lnTo>
                  <a:pt x="104616" y="40525"/>
                </a:lnTo>
                <a:lnTo>
                  <a:pt x="69499" y="69500"/>
                </a:lnTo>
                <a:lnTo>
                  <a:pt x="40524" y="104618"/>
                </a:lnTo>
                <a:lnTo>
                  <a:pt x="18647" y="144926"/>
                </a:lnTo>
                <a:lnTo>
                  <a:pt x="4820" y="189468"/>
                </a:lnTo>
                <a:lnTo>
                  <a:pt x="0" y="237292"/>
                </a:lnTo>
                <a:lnTo>
                  <a:pt x="4820" y="285105"/>
                </a:lnTo>
                <a:lnTo>
                  <a:pt x="18647" y="329639"/>
                </a:lnTo>
                <a:lnTo>
                  <a:pt x="40524" y="369941"/>
                </a:lnTo>
                <a:lnTo>
                  <a:pt x="69499" y="405056"/>
                </a:lnTo>
                <a:lnTo>
                  <a:pt x="104616" y="434029"/>
                </a:lnTo>
                <a:lnTo>
                  <a:pt x="144922" y="455906"/>
                </a:lnTo>
                <a:lnTo>
                  <a:pt x="189461" y="469732"/>
                </a:lnTo>
                <a:lnTo>
                  <a:pt x="237281" y="474552"/>
                </a:lnTo>
                <a:lnTo>
                  <a:pt x="285101" y="469732"/>
                </a:lnTo>
                <a:lnTo>
                  <a:pt x="329641" y="455906"/>
                </a:lnTo>
                <a:lnTo>
                  <a:pt x="369947" y="434029"/>
                </a:lnTo>
                <a:lnTo>
                  <a:pt x="405064" y="405056"/>
                </a:lnTo>
                <a:lnTo>
                  <a:pt x="434038" y="369941"/>
                </a:lnTo>
                <a:lnTo>
                  <a:pt x="455916" y="329639"/>
                </a:lnTo>
                <a:lnTo>
                  <a:pt x="469742" y="285105"/>
                </a:lnTo>
                <a:lnTo>
                  <a:pt x="474563" y="237292"/>
                </a:lnTo>
                <a:lnTo>
                  <a:pt x="469742" y="189468"/>
                </a:lnTo>
                <a:lnTo>
                  <a:pt x="455916" y="144926"/>
                </a:lnTo>
                <a:lnTo>
                  <a:pt x="434038" y="104618"/>
                </a:lnTo>
                <a:lnTo>
                  <a:pt x="405064" y="69500"/>
                </a:lnTo>
                <a:lnTo>
                  <a:pt x="369947" y="40525"/>
                </a:lnTo>
                <a:lnTo>
                  <a:pt x="329641" y="18647"/>
                </a:lnTo>
                <a:lnTo>
                  <a:pt x="285101" y="4820"/>
                </a:lnTo>
                <a:lnTo>
                  <a:pt x="237281"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38" name="object 38"/>
          <p:cNvSpPr/>
          <p:nvPr/>
        </p:nvSpPr>
        <p:spPr>
          <a:xfrm>
            <a:off x="1879945" y="4366753"/>
            <a:ext cx="215900" cy="215900"/>
          </a:xfrm>
          <a:custGeom>
            <a:avLst/>
            <a:gdLst/>
            <a:ahLst/>
            <a:cxnLst/>
            <a:rect l="l" t="t" r="r" b="b"/>
            <a:pathLst>
              <a:path w="474979" h="474979">
                <a:moveTo>
                  <a:pt x="237281" y="0"/>
                </a:moveTo>
                <a:lnTo>
                  <a:pt x="189461" y="4820"/>
                </a:lnTo>
                <a:lnTo>
                  <a:pt x="144922" y="18647"/>
                </a:lnTo>
                <a:lnTo>
                  <a:pt x="104616" y="40525"/>
                </a:lnTo>
                <a:lnTo>
                  <a:pt x="69499" y="69500"/>
                </a:lnTo>
                <a:lnTo>
                  <a:pt x="40524" y="104618"/>
                </a:lnTo>
                <a:lnTo>
                  <a:pt x="18647" y="144926"/>
                </a:lnTo>
                <a:lnTo>
                  <a:pt x="4820" y="189468"/>
                </a:lnTo>
                <a:lnTo>
                  <a:pt x="0" y="237292"/>
                </a:lnTo>
                <a:lnTo>
                  <a:pt x="4820" y="285105"/>
                </a:lnTo>
                <a:lnTo>
                  <a:pt x="18647" y="329639"/>
                </a:lnTo>
                <a:lnTo>
                  <a:pt x="40524" y="369941"/>
                </a:lnTo>
                <a:lnTo>
                  <a:pt x="69499" y="405056"/>
                </a:lnTo>
                <a:lnTo>
                  <a:pt x="104616" y="434029"/>
                </a:lnTo>
                <a:lnTo>
                  <a:pt x="144922" y="455906"/>
                </a:lnTo>
                <a:lnTo>
                  <a:pt x="189461" y="469732"/>
                </a:lnTo>
                <a:lnTo>
                  <a:pt x="237281" y="474552"/>
                </a:lnTo>
                <a:lnTo>
                  <a:pt x="285101" y="469732"/>
                </a:lnTo>
                <a:lnTo>
                  <a:pt x="329641" y="455906"/>
                </a:lnTo>
                <a:lnTo>
                  <a:pt x="369947" y="434029"/>
                </a:lnTo>
                <a:lnTo>
                  <a:pt x="405064" y="405056"/>
                </a:lnTo>
                <a:lnTo>
                  <a:pt x="434038" y="369941"/>
                </a:lnTo>
                <a:lnTo>
                  <a:pt x="455916" y="329639"/>
                </a:lnTo>
                <a:lnTo>
                  <a:pt x="469742" y="285105"/>
                </a:lnTo>
                <a:lnTo>
                  <a:pt x="474563" y="237292"/>
                </a:lnTo>
                <a:lnTo>
                  <a:pt x="469742" y="189468"/>
                </a:lnTo>
                <a:lnTo>
                  <a:pt x="455916" y="144926"/>
                </a:lnTo>
                <a:lnTo>
                  <a:pt x="434038" y="104618"/>
                </a:lnTo>
                <a:lnTo>
                  <a:pt x="405064" y="69500"/>
                </a:lnTo>
                <a:lnTo>
                  <a:pt x="369947" y="40525"/>
                </a:lnTo>
                <a:lnTo>
                  <a:pt x="329641" y="18647"/>
                </a:lnTo>
                <a:lnTo>
                  <a:pt x="285101" y="4820"/>
                </a:lnTo>
                <a:lnTo>
                  <a:pt x="237281"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39" name="object 39"/>
          <p:cNvSpPr txBox="1"/>
          <p:nvPr/>
        </p:nvSpPr>
        <p:spPr>
          <a:xfrm>
            <a:off x="1951581" y="2913881"/>
            <a:ext cx="72448" cy="138523"/>
          </a:xfrm>
          <a:prstGeom prst="rect">
            <a:avLst/>
          </a:prstGeom>
        </p:spPr>
        <p:txBody>
          <a:bodyPr vert="horz" wrap="square" lIns="0" tIns="5484" rIns="0" bIns="0" rtlCol="0">
            <a:spAutoFit/>
          </a:bodyPr>
          <a:lstStyle/>
          <a:p>
            <a:pPr marL="5773" defTabSz="415664">
              <a:spcBef>
                <a:spcPts val="44"/>
              </a:spcBef>
            </a:pPr>
            <a:r>
              <a:rPr sz="864" b="1" spc="-2" dirty="0">
                <a:solidFill>
                  <a:srgbClr val="14296B"/>
                </a:solidFill>
                <a:latin typeface="Arial"/>
                <a:cs typeface="Arial"/>
              </a:rPr>
              <a:t>1</a:t>
            </a:r>
            <a:endParaRPr sz="864">
              <a:solidFill>
                <a:prstClr val="black"/>
              </a:solidFill>
              <a:latin typeface="Arial"/>
              <a:cs typeface="Arial"/>
            </a:endParaRPr>
          </a:p>
        </p:txBody>
      </p:sp>
      <p:sp>
        <p:nvSpPr>
          <p:cNvPr id="40" name="object 40"/>
          <p:cNvSpPr txBox="1"/>
          <p:nvPr/>
        </p:nvSpPr>
        <p:spPr>
          <a:xfrm>
            <a:off x="1951581" y="4398451"/>
            <a:ext cx="72448" cy="138523"/>
          </a:xfrm>
          <a:prstGeom prst="rect">
            <a:avLst/>
          </a:prstGeom>
        </p:spPr>
        <p:txBody>
          <a:bodyPr vert="horz" wrap="square" lIns="0" tIns="5484" rIns="0" bIns="0" rtlCol="0">
            <a:spAutoFit/>
          </a:bodyPr>
          <a:lstStyle/>
          <a:p>
            <a:pPr marL="5773" defTabSz="415664">
              <a:spcBef>
                <a:spcPts val="44"/>
              </a:spcBef>
            </a:pPr>
            <a:r>
              <a:rPr sz="864" b="1" spc="-2" dirty="0">
                <a:solidFill>
                  <a:srgbClr val="14296B"/>
                </a:solidFill>
                <a:latin typeface="Arial"/>
                <a:cs typeface="Arial"/>
              </a:rPr>
              <a:t>2</a:t>
            </a:r>
            <a:endParaRPr sz="864">
              <a:solidFill>
                <a:prstClr val="black"/>
              </a:solidFill>
              <a:latin typeface="Arial"/>
              <a:cs typeface="Arial"/>
            </a:endParaRPr>
          </a:p>
        </p:txBody>
      </p:sp>
      <p:sp>
        <p:nvSpPr>
          <p:cNvPr id="41" name="object 41"/>
          <p:cNvSpPr txBox="1"/>
          <p:nvPr/>
        </p:nvSpPr>
        <p:spPr>
          <a:xfrm>
            <a:off x="5477355" y="4736856"/>
            <a:ext cx="1811057" cy="864747"/>
          </a:xfrm>
          <a:prstGeom prst="rect">
            <a:avLst/>
          </a:prstGeom>
        </p:spPr>
        <p:txBody>
          <a:bodyPr vert="horz" wrap="square" lIns="0" tIns="5484" rIns="0" bIns="0" rtlCol="0">
            <a:spAutoFit/>
          </a:bodyPr>
          <a:lstStyle/>
          <a:p>
            <a:pPr marL="5773" defTabSz="415664">
              <a:lnSpc>
                <a:spcPts val="1148"/>
              </a:lnSpc>
              <a:spcBef>
                <a:spcPts val="44"/>
              </a:spcBef>
            </a:pPr>
            <a:r>
              <a:rPr sz="1350" b="1" spc="34" dirty="0">
                <a:solidFill>
                  <a:srgbClr val="14296B"/>
                </a:solidFill>
                <a:latin typeface="Arial"/>
                <a:cs typeface="Arial"/>
              </a:rPr>
              <a:t>Google </a:t>
            </a:r>
            <a:r>
              <a:rPr sz="1350" b="1" spc="29" dirty="0">
                <a:solidFill>
                  <a:srgbClr val="14296B"/>
                </a:solidFill>
                <a:latin typeface="Arial"/>
                <a:cs typeface="Arial"/>
              </a:rPr>
              <a:t>Display</a:t>
            </a:r>
            <a:r>
              <a:rPr sz="1350" b="1" spc="107" dirty="0">
                <a:solidFill>
                  <a:srgbClr val="14296B"/>
                </a:solidFill>
                <a:latin typeface="Arial"/>
                <a:cs typeface="Arial"/>
              </a:rPr>
              <a:t> </a:t>
            </a:r>
            <a:r>
              <a:rPr sz="1350" b="1" spc="62" dirty="0">
                <a:solidFill>
                  <a:srgbClr val="14296B"/>
                </a:solidFill>
                <a:latin typeface="Arial"/>
                <a:cs typeface="Arial"/>
              </a:rPr>
              <a:t>Network</a:t>
            </a:r>
            <a:endParaRPr sz="1350" dirty="0">
              <a:solidFill>
                <a:prstClr val="black"/>
              </a:solidFill>
              <a:latin typeface="Arial"/>
              <a:cs typeface="Arial"/>
            </a:endParaRPr>
          </a:p>
          <a:p>
            <a:pPr marL="177234" marR="419127" defTabSz="415664">
              <a:lnSpc>
                <a:spcPts val="1123"/>
              </a:lnSpc>
              <a:spcBef>
                <a:spcPts val="55"/>
              </a:spcBef>
            </a:pPr>
            <a:r>
              <a:rPr sz="977" spc="7" dirty="0">
                <a:solidFill>
                  <a:srgbClr val="14296B"/>
                </a:solidFill>
                <a:latin typeface="Arial"/>
                <a:cs typeface="Arial"/>
              </a:rPr>
              <a:t>YouTube </a:t>
            </a:r>
            <a:r>
              <a:rPr sz="977" spc="41" dirty="0">
                <a:solidFill>
                  <a:srgbClr val="14296B"/>
                </a:solidFill>
                <a:latin typeface="Arial"/>
                <a:cs typeface="Arial"/>
              </a:rPr>
              <a:t>Videos  </a:t>
            </a:r>
            <a:r>
              <a:rPr sz="977" spc="50" dirty="0">
                <a:solidFill>
                  <a:srgbClr val="14296B"/>
                </a:solidFill>
                <a:latin typeface="Arial"/>
                <a:cs typeface="Arial"/>
              </a:rPr>
              <a:t>Mobile</a:t>
            </a:r>
            <a:r>
              <a:rPr sz="977" spc="86" dirty="0">
                <a:solidFill>
                  <a:srgbClr val="14296B"/>
                </a:solidFill>
                <a:latin typeface="Arial"/>
                <a:cs typeface="Arial"/>
              </a:rPr>
              <a:t> </a:t>
            </a:r>
            <a:r>
              <a:rPr sz="977" spc="59" dirty="0">
                <a:solidFill>
                  <a:srgbClr val="14296B"/>
                </a:solidFill>
                <a:latin typeface="Arial"/>
                <a:cs typeface="Arial"/>
              </a:rPr>
              <a:t>apps</a:t>
            </a:r>
            <a:endParaRPr sz="977" dirty="0">
              <a:solidFill>
                <a:prstClr val="black"/>
              </a:solidFill>
              <a:latin typeface="Arial"/>
              <a:cs typeface="Arial"/>
            </a:endParaRPr>
          </a:p>
          <a:p>
            <a:pPr marL="177234" marR="258635" defTabSz="415664">
              <a:lnSpc>
                <a:spcPts val="1123"/>
              </a:lnSpc>
              <a:spcBef>
                <a:spcPts val="5"/>
              </a:spcBef>
            </a:pPr>
            <a:r>
              <a:rPr sz="977" spc="36" dirty="0">
                <a:solidFill>
                  <a:srgbClr val="14296B"/>
                </a:solidFill>
                <a:latin typeface="Arial"/>
                <a:cs typeface="Arial"/>
              </a:rPr>
              <a:t>News </a:t>
            </a:r>
            <a:r>
              <a:rPr sz="977" spc="41" dirty="0">
                <a:solidFill>
                  <a:srgbClr val="14296B"/>
                </a:solidFill>
                <a:latin typeface="Arial"/>
                <a:cs typeface="Arial"/>
              </a:rPr>
              <a:t>sites, </a:t>
            </a:r>
            <a:r>
              <a:rPr sz="977" spc="52" dirty="0">
                <a:solidFill>
                  <a:srgbClr val="14296B"/>
                </a:solidFill>
                <a:latin typeface="Arial"/>
                <a:cs typeface="Arial"/>
              </a:rPr>
              <a:t>blog </a:t>
            </a:r>
            <a:r>
              <a:rPr sz="977" spc="-39" dirty="0">
                <a:solidFill>
                  <a:srgbClr val="14296B"/>
                </a:solidFill>
                <a:latin typeface="Arial"/>
                <a:cs typeface="Arial"/>
              </a:rPr>
              <a:t>&amp;  </a:t>
            </a:r>
            <a:r>
              <a:rPr sz="977" spc="55" dirty="0">
                <a:solidFill>
                  <a:srgbClr val="14296B"/>
                </a:solidFill>
                <a:latin typeface="Arial"/>
                <a:cs typeface="Arial"/>
              </a:rPr>
              <a:t>websites</a:t>
            </a:r>
            <a:endParaRPr sz="977" dirty="0">
              <a:solidFill>
                <a:prstClr val="black"/>
              </a:solidFill>
              <a:latin typeface="Arial"/>
              <a:cs typeface="Arial"/>
            </a:endParaRPr>
          </a:p>
        </p:txBody>
      </p:sp>
      <p:sp>
        <p:nvSpPr>
          <p:cNvPr id="42" name="object 42"/>
          <p:cNvSpPr/>
          <p:nvPr/>
        </p:nvSpPr>
        <p:spPr>
          <a:xfrm>
            <a:off x="5483080" y="5049370"/>
            <a:ext cx="70139" cy="85148"/>
          </a:xfrm>
          <a:custGeom>
            <a:avLst/>
            <a:gdLst/>
            <a:ahLst/>
            <a:cxnLst/>
            <a:rect l="l" t="t" r="r" b="b"/>
            <a:pathLst>
              <a:path w="154304" h="187325">
                <a:moveTo>
                  <a:pt x="0" y="0"/>
                </a:moveTo>
                <a:lnTo>
                  <a:pt x="0" y="186734"/>
                </a:lnTo>
                <a:lnTo>
                  <a:pt x="153787" y="87872"/>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3" name="object 43"/>
          <p:cNvSpPr/>
          <p:nvPr/>
        </p:nvSpPr>
        <p:spPr>
          <a:xfrm>
            <a:off x="5483080" y="5334217"/>
            <a:ext cx="70139" cy="85148"/>
          </a:xfrm>
          <a:custGeom>
            <a:avLst/>
            <a:gdLst/>
            <a:ahLst/>
            <a:cxnLst/>
            <a:rect l="l" t="t" r="r" b="b"/>
            <a:pathLst>
              <a:path w="154304" h="187325">
                <a:moveTo>
                  <a:pt x="0" y="0"/>
                </a:moveTo>
                <a:lnTo>
                  <a:pt x="0" y="186734"/>
                </a:lnTo>
                <a:lnTo>
                  <a:pt x="153787" y="87872"/>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4" name="object 44"/>
          <p:cNvSpPr/>
          <p:nvPr/>
        </p:nvSpPr>
        <p:spPr>
          <a:xfrm>
            <a:off x="5483080" y="5191791"/>
            <a:ext cx="70139" cy="85148"/>
          </a:xfrm>
          <a:custGeom>
            <a:avLst/>
            <a:gdLst/>
            <a:ahLst/>
            <a:cxnLst/>
            <a:rect l="l" t="t" r="r" b="b"/>
            <a:pathLst>
              <a:path w="154304" h="187325">
                <a:moveTo>
                  <a:pt x="0" y="0"/>
                </a:moveTo>
                <a:lnTo>
                  <a:pt x="0" y="186734"/>
                </a:lnTo>
                <a:lnTo>
                  <a:pt x="153787" y="87872"/>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5" name="object 45"/>
          <p:cNvSpPr txBox="1"/>
          <p:nvPr/>
        </p:nvSpPr>
        <p:spPr>
          <a:xfrm>
            <a:off x="8230880" y="1211995"/>
            <a:ext cx="543214" cy="91738"/>
          </a:xfrm>
          <a:prstGeom prst="rect">
            <a:avLst/>
          </a:prstGeom>
        </p:spPr>
        <p:txBody>
          <a:bodyPr vert="horz" wrap="square" lIns="0" tIns="7793" rIns="0" bIns="0" rtlCol="0">
            <a:spAutoFit/>
          </a:bodyPr>
          <a:lstStyle/>
          <a:p>
            <a:pPr marL="5773" defTabSz="415664">
              <a:spcBef>
                <a:spcPts val="62"/>
              </a:spcBef>
            </a:pPr>
            <a:r>
              <a:rPr sz="545" i="1" spc="-130" dirty="0">
                <a:solidFill>
                  <a:srgbClr val="BCBEC0"/>
                </a:solidFill>
                <a:latin typeface="Arial"/>
                <a:cs typeface="Arial"/>
              </a:rPr>
              <a:t>CCooppyyrriigghhtt </a:t>
            </a:r>
            <a:r>
              <a:rPr sz="545" i="1" spc="-203" dirty="0">
                <a:solidFill>
                  <a:srgbClr val="BCBEC0"/>
                </a:solidFill>
                <a:latin typeface="Arial"/>
                <a:cs typeface="Arial"/>
              </a:rPr>
              <a:t>MMDDEECC</a:t>
            </a:r>
            <a:endParaRPr sz="545">
              <a:solidFill>
                <a:prstClr val="black"/>
              </a:solidFill>
              <a:latin typeface="Arial"/>
              <a:cs typeface="Arial"/>
            </a:endParaRPr>
          </a:p>
        </p:txBody>
      </p:sp>
    </p:spTree>
    <p:extLst>
      <p:ext uri="{BB962C8B-B14F-4D97-AF65-F5344CB8AC3E}">
        <p14:creationId xmlns:p14="http://schemas.microsoft.com/office/powerpoint/2010/main" val="1623410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230880" y="1211995"/>
            <a:ext cx="543214" cy="91738"/>
          </a:xfrm>
          <a:prstGeom prst="rect">
            <a:avLst/>
          </a:prstGeom>
        </p:spPr>
        <p:txBody>
          <a:bodyPr vert="horz" wrap="square" lIns="0" tIns="7793" rIns="0" bIns="0" rtlCol="0">
            <a:spAutoFit/>
          </a:bodyPr>
          <a:lstStyle/>
          <a:p>
            <a:pPr marL="5773" defTabSz="415664">
              <a:spcBef>
                <a:spcPts val="62"/>
              </a:spcBef>
            </a:pPr>
            <a:r>
              <a:rPr sz="545" i="1" dirty="0">
                <a:solidFill>
                  <a:srgbClr val="BCBEC0"/>
                </a:solidFill>
                <a:latin typeface="Arial"/>
                <a:cs typeface="Arial"/>
              </a:rPr>
              <a:t>Copyright</a:t>
            </a:r>
            <a:r>
              <a:rPr sz="545" i="1" spc="41" dirty="0">
                <a:solidFill>
                  <a:srgbClr val="BCBEC0"/>
                </a:solidFill>
                <a:latin typeface="Arial"/>
                <a:cs typeface="Arial"/>
              </a:rPr>
              <a:t> </a:t>
            </a:r>
            <a:r>
              <a:rPr sz="545" i="1" dirty="0">
                <a:solidFill>
                  <a:srgbClr val="BCBEC0"/>
                </a:solidFill>
                <a:latin typeface="Arial"/>
                <a:cs typeface="Arial"/>
              </a:rPr>
              <a:t>MDEC</a:t>
            </a:r>
            <a:endParaRPr sz="545">
              <a:solidFill>
                <a:prstClr val="black"/>
              </a:solidFill>
              <a:latin typeface="Arial"/>
              <a:cs typeface="Arial"/>
            </a:endParaRPr>
          </a:p>
        </p:txBody>
      </p:sp>
      <p:sp>
        <p:nvSpPr>
          <p:cNvPr id="4" name="object 4"/>
          <p:cNvSpPr/>
          <p:nvPr/>
        </p:nvSpPr>
        <p:spPr>
          <a:xfrm>
            <a:off x="1811632" y="2584850"/>
            <a:ext cx="5709805" cy="3032125"/>
          </a:xfrm>
          <a:custGeom>
            <a:avLst/>
            <a:gdLst/>
            <a:ahLst/>
            <a:cxnLst/>
            <a:rect l="l" t="t" r="r" b="b"/>
            <a:pathLst>
              <a:path w="12561569" h="6670675">
                <a:moveTo>
                  <a:pt x="0" y="6670339"/>
                </a:moveTo>
                <a:lnTo>
                  <a:pt x="12561369" y="6670339"/>
                </a:lnTo>
                <a:lnTo>
                  <a:pt x="12561369" y="0"/>
                </a:lnTo>
                <a:lnTo>
                  <a:pt x="0" y="0"/>
                </a:lnTo>
                <a:lnTo>
                  <a:pt x="0" y="6670339"/>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5" name="object 5"/>
          <p:cNvSpPr txBox="1">
            <a:spLocks noGrp="1"/>
          </p:cNvSpPr>
          <p:nvPr>
            <p:ph type="title"/>
          </p:nvPr>
        </p:nvSpPr>
        <p:spPr>
          <a:xfrm>
            <a:off x="564032" y="1597722"/>
            <a:ext cx="6353771" cy="375744"/>
          </a:xfrm>
          <a:prstGeom prst="rect">
            <a:avLst/>
          </a:prstGeom>
        </p:spPr>
        <p:txBody>
          <a:bodyPr vert="horz" wrap="square" lIns="0" tIns="6350" rIns="0" bIns="0" rtlCol="0" anchor="ctr">
            <a:spAutoFit/>
            <a:scene3d>
              <a:camera prst="orthographicFront"/>
              <a:lightRig rig="soft" dir="t"/>
            </a:scene3d>
            <a:sp3d prstMaterial="softEdge">
              <a:bevelT w="25400" h="25400"/>
            </a:sp3d>
          </a:bodyPr>
          <a:lstStyle/>
          <a:p>
            <a:pPr marL="5773">
              <a:spcBef>
                <a:spcPts val="50"/>
              </a:spcBef>
            </a:pPr>
            <a:r>
              <a:rPr sz="2400" spc="25" dirty="0"/>
              <a:t>Text </a:t>
            </a:r>
            <a:r>
              <a:rPr sz="2400" spc="27" dirty="0"/>
              <a:t>Ads </a:t>
            </a:r>
            <a:r>
              <a:rPr sz="2400" spc="11" dirty="0"/>
              <a:t>in </a:t>
            </a:r>
            <a:r>
              <a:rPr sz="2400" spc="66" dirty="0"/>
              <a:t>Google </a:t>
            </a:r>
            <a:r>
              <a:rPr sz="2400" spc="73" dirty="0"/>
              <a:t>Search</a:t>
            </a:r>
            <a:r>
              <a:rPr sz="2400" spc="218" dirty="0"/>
              <a:t> </a:t>
            </a:r>
            <a:r>
              <a:rPr sz="2400" spc="77" dirty="0"/>
              <a:t>Results</a:t>
            </a:r>
            <a:endParaRPr sz="2400" dirty="0"/>
          </a:p>
        </p:txBody>
      </p:sp>
      <p:sp>
        <p:nvSpPr>
          <p:cNvPr id="6" name="object 6"/>
          <p:cNvSpPr/>
          <p:nvPr/>
        </p:nvSpPr>
        <p:spPr>
          <a:xfrm>
            <a:off x="2415146" y="3039623"/>
            <a:ext cx="4502657" cy="2499108"/>
          </a:xfrm>
          <a:prstGeom prst="rect">
            <a:avLst/>
          </a:prstGeom>
          <a:blipFill>
            <a:blip r:embed="rId2" cstate="print"/>
            <a:stretch>
              <a:fillRect/>
            </a:stretch>
          </a:blipFill>
        </p:spPr>
        <p:txBody>
          <a:bodyPr wrap="square" lIns="0" tIns="0" rIns="0" bIns="0" rtlCol="0"/>
          <a:lstStyle/>
          <a:p>
            <a:pPr defTabSz="415664"/>
            <a:endParaRPr sz="818">
              <a:solidFill>
                <a:prstClr val="black"/>
              </a:solidFill>
              <a:latin typeface="Calibri"/>
            </a:endParaRPr>
          </a:p>
        </p:txBody>
      </p:sp>
      <p:sp>
        <p:nvSpPr>
          <p:cNvPr id="7" name="object 7"/>
          <p:cNvSpPr/>
          <p:nvPr/>
        </p:nvSpPr>
        <p:spPr>
          <a:xfrm>
            <a:off x="3038364" y="3913746"/>
            <a:ext cx="3431886" cy="779607"/>
          </a:xfrm>
          <a:custGeom>
            <a:avLst/>
            <a:gdLst/>
            <a:ahLst/>
            <a:cxnLst/>
            <a:rect l="l" t="t" r="r" b="b"/>
            <a:pathLst>
              <a:path w="7550150" h="1715134">
                <a:moveTo>
                  <a:pt x="0" y="1714546"/>
                </a:moveTo>
                <a:lnTo>
                  <a:pt x="7549738" y="1714546"/>
                </a:lnTo>
                <a:lnTo>
                  <a:pt x="7549738" y="0"/>
                </a:lnTo>
                <a:lnTo>
                  <a:pt x="0" y="0"/>
                </a:lnTo>
                <a:lnTo>
                  <a:pt x="0" y="1714546"/>
                </a:lnTo>
                <a:close/>
              </a:path>
            </a:pathLst>
          </a:custGeom>
          <a:ln w="52380">
            <a:solidFill>
              <a:srgbClr val="7AF4F9"/>
            </a:solidFill>
          </a:ln>
        </p:spPr>
        <p:txBody>
          <a:bodyPr wrap="square" lIns="0" tIns="0" rIns="0" bIns="0" rtlCol="0"/>
          <a:lstStyle/>
          <a:p>
            <a:pPr defTabSz="415664"/>
            <a:endParaRPr sz="818">
              <a:solidFill>
                <a:prstClr val="black"/>
              </a:solidFill>
              <a:latin typeface="Calibri"/>
            </a:endParaRPr>
          </a:p>
        </p:txBody>
      </p:sp>
      <p:sp>
        <p:nvSpPr>
          <p:cNvPr id="8" name="object 8"/>
          <p:cNvSpPr/>
          <p:nvPr/>
        </p:nvSpPr>
        <p:spPr>
          <a:xfrm>
            <a:off x="4278781" y="2213431"/>
            <a:ext cx="762000" cy="758537"/>
          </a:xfrm>
          <a:custGeom>
            <a:avLst/>
            <a:gdLst/>
            <a:ahLst/>
            <a:cxnLst/>
            <a:rect l="l" t="t" r="r" b="b"/>
            <a:pathLst>
              <a:path w="1676400" h="1668779">
                <a:moveTo>
                  <a:pt x="838081" y="0"/>
                </a:moveTo>
                <a:lnTo>
                  <a:pt x="790523" y="1320"/>
                </a:lnTo>
                <a:lnTo>
                  <a:pt x="743661" y="5236"/>
                </a:lnTo>
                <a:lnTo>
                  <a:pt x="697566" y="11675"/>
                </a:lnTo>
                <a:lnTo>
                  <a:pt x="652308" y="20568"/>
                </a:lnTo>
                <a:lnTo>
                  <a:pt x="607959" y="31845"/>
                </a:lnTo>
                <a:lnTo>
                  <a:pt x="564589" y="45434"/>
                </a:lnTo>
                <a:lnTo>
                  <a:pt x="522268" y="61265"/>
                </a:lnTo>
                <a:lnTo>
                  <a:pt x="481068" y="79269"/>
                </a:lnTo>
                <a:lnTo>
                  <a:pt x="441060" y="99374"/>
                </a:lnTo>
                <a:lnTo>
                  <a:pt x="402313" y="121510"/>
                </a:lnTo>
                <a:lnTo>
                  <a:pt x="364899" y="145607"/>
                </a:lnTo>
                <a:lnTo>
                  <a:pt x="328889" y="171594"/>
                </a:lnTo>
                <a:lnTo>
                  <a:pt x="294352" y="199400"/>
                </a:lnTo>
                <a:lnTo>
                  <a:pt x="261361" y="228956"/>
                </a:lnTo>
                <a:lnTo>
                  <a:pt x="229986" y="260191"/>
                </a:lnTo>
                <a:lnTo>
                  <a:pt x="200297" y="293035"/>
                </a:lnTo>
                <a:lnTo>
                  <a:pt x="172365" y="327416"/>
                </a:lnTo>
                <a:lnTo>
                  <a:pt x="146261" y="363265"/>
                </a:lnTo>
                <a:lnTo>
                  <a:pt x="122056" y="400511"/>
                </a:lnTo>
                <a:lnTo>
                  <a:pt x="99820" y="439084"/>
                </a:lnTo>
                <a:lnTo>
                  <a:pt x="79625" y="478913"/>
                </a:lnTo>
                <a:lnTo>
                  <a:pt x="61540" y="519928"/>
                </a:lnTo>
                <a:lnTo>
                  <a:pt x="45638" y="562058"/>
                </a:lnTo>
                <a:lnTo>
                  <a:pt x="31987" y="605234"/>
                </a:lnTo>
                <a:lnTo>
                  <a:pt x="20660" y="649384"/>
                </a:lnTo>
                <a:lnTo>
                  <a:pt x="11727" y="694438"/>
                </a:lnTo>
                <a:lnTo>
                  <a:pt x="5259" y="740325"/>
                </a:lnTo>
                <a:lnTo>
                  <a:pt x="1326" y="786976"/>
                </a:lnTo>
                <a:lnTo>
                  <a:pt x="0" y="834320"/>
                </a:lnTo>
                <a:lnTo>
                  <a:pt x="1326" y="881664"/>
                </a:lnTo>
                <a:lnTo>
                  <a:pt x="5259" y="928316"/>
                </a:lnTo>
                <a:lnTo>
                  <a:pt x="11727" y="974205"/>
                </a:lnTo>
                <a:lnTo>
                  <a:pt x="20660" y="1019259"/>
                </a:lnTo>
                <a:lnTo>
                  <a:pt x="31987" y="1063409"/>
                </a:lnTo>
                <a:lnTo>
                  <a:pt x="45638" y="1106585"/>
                </a:lnTo>
                <a:lnTo>
                  <a:pt x="61540" y="1148716"/>
                </a:lnTo>
                <a:lnTo>
                  <a:pt x="79625" y="1189731"/>
                </a:lnTo>
                <a:lnTo>
                  <a:pt x="99820" y="1229560"/>
                </a:lnTo>
                <a:lnTo>
                  <a:pt x="122056" y="1268133"/>
                </a:lnTo>
                <a:lnTo>
                  <a:pt x="146261" y="1305379"/>
                </a:lnTo>
                <a:lnTo>
                  <a:pt x="172365" y="1341228"/>
                </a:lnTo>
                <a:lnTo>
                  <a:pt x="200297" y="1375609"/>
                </a:lnTo>
                <a:lnTo>
                  <a:pt x="229986" y="1408452"/>
                </a:lnTo>
                <a:lnTo>
                  <a:pt x="261361" y="1439687"/>
                </a:lnTo>
                <a:lnTo>
                  <a:pt x="294352" y="1469243"/>
                </a:lnTo>
                <a:lnTo>
                  <a:pt x="328889" y="1497049"/>
                </a:lnTo>
                <a:lnTo>
                  <a:pt x="364899" y="1523036"/>
                </a:lnTo>
                <a:lnTo>
                  <a:pt x="402313" y="1547132"/>
                </a:lnTo>
                <a:lnTo>
                  <a:pt x="441060" y="1569268"/>
                </a:lnTo>
                <a:lnTo>
                  <a:pt x="481068" y="1589372"/>
                </a:lnTo>
                <a:lnTo>
                  <a:pt x="522268" y="1607376"/>
                </a:lnTo>
                <a:lnTo>
                  <a:pt x="564589" y="1623207"/>
                </a:lnTo>
                <a:lnTo>
                  <a:pt x="607959" y="1636796"/>
                </a:lnTo>
                <a:lnTo>
                  <a:pt x="652308" y="1648072"/>
                </a:lnTo>
                <a:lnTo>
                  <a:pt x="697566" y="1656965"/>
                </a:lnTo>
                <a:lnTo>
                  <a:pt x="743661" y="1663404"/>
                </a:lnTo>
                <a:lnTo>
                  <a:pt x="790523" y="1667319"/>
                </a:lnTo>
                <a:lnTo>
                  <a:pt x="838081" y="1668640"/>
                </a:lnTo>
                <a:lnTo>
                  <a:pt x="885638" y="1667319"/>
                </a:lnTo>
                <a:lnTo>
                  <a:pt x="932500" y="1663404"/>
                </a:lnTo>
                <a:lnTo>
                  <a:pt x="978595" y="1656965"/>
                </a:lnTo>
                <a:lnTo>
                  <a:pt x="1023853" y="1648072"/>
                </a:lnTo>
                <a:lnTo>
                  <a:pt x="1068202" y="1636796"/>
                </a:lnTo>
                <a:lnTo>
                  <a:pt x="1111572" y="1623207"/>
                </a:lnTo>
                <a:lnTo>
                  <a:pt x="1153893" y="1607376"/>
                </a:lnTo>
                <a:lnTo>
                  <a:pt x="1195093" y="1589372"/>
                </a:lnTo>
                <a:lnTo>
                  <a:pt x="1235101" y="1569268"/>
                </a:lnTo>
                <a:lnTo>
                  <a:pt x="1273848" y="1547132"/>
                </a:lnTo>
                <a:lnTo>
                  <a:pt x="1311262" y="1523036"/>
                </a:lnTo>
                <a:lnTo>
                  <a:pt x="1347273" y="1497049"/>
                </a:lnTo>
                <a:lnTo>
                  <a:pt x="1381809" y="1469243"/>
                </a:lnTo>
                <a:lnTo>
                  <a:pt x="1414800" y="1439687"/>
                </a:lnTo>
                <a:lnTo>
                  <a:pt x="1446176" y="1408452"/>
                </a:lnTo>
                <a:lnTo>
                  <a:pt x="1475865" y="1375609"/>
                </a:lnTo>
                <a:lnTo>
                  <a:pt x="1503796" y="1341228"/>
                </a:lnTo>
                <a:lnTo>
                  <a:pt x="1529900" y="1305379"/>
                </a:lnTo>
                <a:lnTo>
                  <a:pt x="1554105" y="1268133"/>
                </a:lnTo>
                <a:lnTo>
                  <a:pt x="1576341" y="1229560"/>
                </a:lnTo>
                <a:lnTo>
                  <a:pt x="1596536" y="1189731"/>
                </a:lnTo>
                <a:lnTo>
                  <a:pt x="1614621" y="1148716"/>
                </a:lnTo>
                <a:lnTo>
                  <a:pt x="1630523" y="1106585"/>
                </a:lnTo>
                <a:lnTo>
                  <a:pt x="1644174" y="1063409"/>
                </a:lnTo>
                <a:lnTo>
                  <a:pt x="1655501" y="1019259"/>
                </a:lnTo>
                <a:lnTo>
                  <a:pt x="1664434" y="974205"/>
                </a:lnTo>
                <a:lnTo>
                  <a:pt x="1670902" y="928316"/>
                </a:lnTo>
                <a:lnTo>
                  <a:pt x="1674835" y="881664"/>
                </a:lnTo>
                <a:lnTo>
                  <a:pt x="1676162" y="834320"/>
                </a:lnTo>
                <a:lnTo>
                  <a:pt x="1674835" y="786976"/>
                </a:lnTo>
                <a:lnTo>
                  <a:pt x="1670902" y="740325"/>
                </a:lnTo>
                <a:lnTo>
                  <a:pt x="1664434" y="694438"/>
                </a:lnTo>
                <a:lnTo>
                  <a:pt x="1655501" y="649384"/>
                </a:lnTo>
                <a:lnTo>
                  <a:pt x="1644174" y="605234"/>
                </a:lnTo>
                <a:lnTo>
                  <a:pt x="1630523" y="562058"/>
                </a:lnTo>
                <a:lnTo>
                  <a:pt x="1614621" y="519928"/>
                </a:lnTo>
                <a:lnTo>
                  <a:pt x="1596536" y="478913"/>
                </a:lnTo>
                <a:lnTo>
                  <a:pt x="1576341" y="439084"/>
                </a:lnTo>
                <a:lnTo>
                  <a:pt x="1554105" y="400511"/>
                </a:lnTo>
                <a:lnTo>
                  <a:pt x="1529900" y="363265"/>
                </a:lnTo>
                <a:lnTo>
                  <a:pt x="1503796" y="327416"/>
                </a:lnTo>
                <a:lnTo>
                  <a:pt x="1475865" y="293035"/>
                </a:lnTo>
                <a:lnTo>
                  <a:pt x="1446176" y="260191"/>
                </a:lnTo>
                <a:lnTo>
                  <a:pt x="1414800" y="228956"/>
                </a:lnTo>
                <a:lnTo>
                  <a:pt x="1381809" y="199400"/>
                </a:lnTo>
                <a:lnTo>
                  <a:pt x="1347273" y="171594"/>
                </a:lnTo>
                <a:lnTo>
                  <a:pt x="1311262" y="145607"/>
                </a:lnTo>
                <a:lnTo>
                  <a:pt x="1273848" y="121510"/>
                </a:lnTo>
                <a:lnTo>
                  <a:pt x="1235101" y="99374"/>
                </a:lnTo>
                <a:lnTo>
                  <a:pt x="1195093" y="79269"/>
                </a:lnTo>
                <a:lnTo>
                  <a:pt x="1153893" y="61265"/>
                </a:lnTo>
                <a:lnTo>
                  <a:pt x="1111572" y="45434"/>
                </a:lnTo>
                <a:lnTo>
                  <a:pt x="1068202" y="31845"/>
                </a:lnTo>
                <a:lnTo>
                  <a:pt x="1023853" y="20568"/>
                </a:lnTo>
                <a:lnTo>
                  <a:pt x="978595" y="11675"/>
                </a:lnTo>
                <a:lnTo>
                  <a:pt x="932500" y="5236"/>
                </a:lnTo>
                <a:lnTo>
                  <a:pt x="885638" y="1320"/>
                </a:lnTo>
                <a:lnTo>
                  <a:pt x="838081"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9" name="object 9"/>
          <p:cNvSpPr/>
          <p:nvPr/>
        </p:nvSpPr>
        <p:spPr>
          <a:xfrm>
            <a:off x="4386198" y="2318164"/>
            <a:ext cx="547255" cy="544657"/>
          </a:xfrm>
          <a:custGeom>
            <a:avLst/>
            <a:gdLst/>
            <a:ahLst/>
            <a:cxnLst/>
            <a:rect l="l" t="t" r="r" b="b"/>
            <a:pathLst>
              <a:path w="1203959" h="1198245">
                <a:moveTo>
                  <a:pt x="601763" y="0"/>
                </a:moveTo>
                <a:lnTo>
                  <a:pt x="554736" y="1802"/>
                </a:lnTo>
                <a:lnTo>
                  <a:pt x="508699" y="7120"/>
                </a:lnTo>
                <a:lnTo>
                  <a:pt x="463785" y="15822"/>
                </a:lnTo>
                <a:lnTo>
                  <a:pt x="420129" y="27773"/>
                </a:lnTo>
                <a:lnTo>
                  <a:pt x="377864" y="42840"/>
                </a:lnTo>
                <a:lnTo>
                  <a:pt x="337124" y="60890"/>
                </a:lnTo>
                <a:lnTo>
                  <a:pt x="298043" y="81791"/>
                </a:lnTo>
                <a:lnTo>
                  <a:pt x="260754" y="105409"/>
                </a:lnTo>
                <a:lnTo>
                  <a:pt x="225392" y="131610"/>
                </a:lnTo>
                <a:lnTo>
                  <a:pt x="192090" y="160262"/>
                </a:lnTo>
                <a:lnTo>
                  <a:pt x="160982" y="191231"/>
                </a:lnTo>
                <a:lnTo>
                  <a:pt x="132201" y="224384"/>
                </a:lnTo>
                <a:lnTo>
                  <a:pt x="105882" y="259588"/>
                </a:lnTo>
                <a:lnTo>
                  <a:pt x="82159" y="296710"/>
                </a:lnTo>
                <a:lnTo>
                  <a:pt x="61164" y="335616"/>
                </a:lnTo>
                <a:lnTo>
                  <a:pt x="43032" y="376174"/>
                </a:lnTo>
                <a:lnTo>
                  <a:pt x="27897" y="418249"/>
                </a:lnTo>
                <a:lnTo>
                  <a:pt x="15893" y="461710"/>
                </a:lnTo>
                <a:lnTo>
                  <a:pt x="7152" y="506423"/>
                </a:lnTo>
                <a:lnTo>
                  <a:pt x="1810" y="552254"/>
                </a:lnTo>
                <a:lnTo>
                  <a:pt x="0" y="599070"/>
                </a:lnTo>
                <a:lnTo>
                  <a:pt x="1810" y="645887"/>
                </a:lnTo>
                <a:lnTo>
                  <a:pt x="7152" y="691718"/>
                </a:lnTo>
                <a:lnTo>
                  <a:pt x="15893" y="736430"/>
                </a:lnTo>
                <a:lnTo>
                  <a:pt x="27897" y="779890"/>
                </a:lnTo>
                <a:lnTo>
                  <a:pt x="43032" y="821966"/>
                </a:lnTo>
                <a:lnTo>
                  <a:pt x="61164" y="862523"/>
                </a:lnTo>
                <a:lnTo>
                  <a:pt x="82159" y="901428"/>
                </a:lnTo>
                <a:lnTo>
                  <a:pt x="105882" y="938549"/>
                </a:lnTo>
                <a:lnTo>
                  <a:pt x="132201" y="973753"/>
                </a:lnTo>
                <a:lnTo>
                  <a:pt x="160982" y="1006905"/>
                </a:lnTo>
                <a:lnTo>
                  <a:pt x="192090" y="1037873"/>
                </a:lnTo>
                <a:lnTo>
                  <a:pt x="225392" y="1066524"/>
                </a:lnTo>
                <a:lnTo>
                  <a:pt x="260754" y="1092725"/>
                </a:lnTo>
                <a:lnTo>
                  <a:pt x="298043" y="1116342"/>
                </a:lnTo>
                <a:lnTo>
                  <a:pt x="337124" y="1137242"/>
                </a:lnTo>
                <a:lnTo>
                  <a:pt x="377864" y="1155292"/>
                </a:lnTo>
                <a:lnTo>
                  <a:pt x="420129" y="1170359"/>
                </a:lnTo>
                <a:lnTo>
                  <a:pt x="463785" y="1182309"/>
                </a:lnTo>
                <a:lnTo>
                  <a:pt x="508699" y="1191010"/>
                </a:lnTo>
                <a:lnTo>
                  <a:pt x="554736" y="1196328"/>
                </a:lnTo>
                <a:lnTo>
                  <a:pt x="601763" y="1198131"/>
                </a:lnTo>
                <a:lnTo>
                  <a:pt x="648790" y="1196328"/>
                </a:lnTo>
                <a:lnTo>
                  <a:pt x="694827" y="1191010"/>
                </a:lnTo>
                <a:lnTo>
                  <a:pt x="739740" y="1182309"/>
                </a:lnTo>
                <a:lnTo>
                  <a:pt x="783396" y="1170359"/>
                </a:lnTo>
                <a:lnTo>
                  <a:pt x="825661" y="1155292"/>
                </a:lnTo>
                <a:lnTo>
                  <a:pt x="866401" y="1137242"/>
                </a:lnTo>
                <a:lnTo>
                  <a:pt x="905482" y="1116342"/>
                </a:lnTo>
                <a:lnTo>
                  <a:pt x="942771" y="1092725"/>
                </a:lnTo>
                <a:lnTo>
                  <a:pt x="978133" y="1066524"/>
                </a:lnTo>
                <a:lnTo>
                  <a:pt x="1011435" y="1037873"/>
                </a:lnTo>
                <a:lnTo>
                  <a:pt x="1042544" y="1006905"/>
                </a:lnTo>
                <a:lnTo>
                  <a:pt x="1071324" y="973753"/>
                </a:lnTo>
                <a:lnTo>
                  <a:pt x="1097643" y="938549"/>
                </a:lnTo>
                <a:lnTo>
                  <a:pt x="1121367" y="901428"/>
                </a:lnTo>
                <a:lnTo>
                  <a:pt x="1142361" y="862523"/>
                </a:lnTo>
                <a:lnTo>
                  <a:pt x="1160493" y="821966"/>
                </a:lnTo>
                <a:lnTo>
                  <a:pt x="1175628" y="779890"/>
                </a:lnTo>
                <a:lnTo>
                  <a:pt x="1187633" y="736430"/>
                </a:lnTo>
                <a:lnTo>
                  <a:pt x="1196373" y="691718"/>
                </a:lnTo>
                <a:lnTo>
                  <a:pt x="1201715" y="645887"/>
                </a:lnTo>
                <a:lnTo>
                  <a:pt x="1203526" y="599070"/>
                </a:lnTo>
                <a:lnTo>
                  <a:pt x="1201715" y="552254"/>
                </a:lnTo>
                <a:lnTo>
                  <a:pt x="1196373" y="506423"/>
                </a:lnTo>
                <a:lnTo>
                  <a:pt x="1187633" y="461710"/>
                </a:lnTo>
                <a:lnTo>
                  <a:pt x="1175628" y="418249"/>
                </a:lnTo>
                <a:lnTo>
                  <a:pt x="1160493" y="376174"/>
                </a:lnTo>
                <a:lnTo>
                  <a:pt x="1142361" y="335616"/>
                </a:lnTo>
                <a:lnTo>
                  <a:pt x="1121367" y="296710"/>
                </a:lnTo>
                <a:lnTo>
                  <a:pt x="1097643" y="259588"/>
                </a:lnTo>
                <a:lnTo>
                  <a:pt x="1071324" y="224384"/>
                </a:lnTo>
                <a:lnTo>
                  <a:pt x="1042544" y="191231"/>
                </a:lnTo>
                <a:lnTo>
                  <a:pt x="1011435" y="160262"/>
                </a:lnTo>
                <a:lnTo>
                  <a:pt x="978133" y="131610"/>
                </a:lnTo>
                <a:lnTo>
                  <a:pt x="942771" y="105409"/>
                </a:lnTo>
                <a:lnTo>
                  <a:pt x="905482" y="81791"/>
                </a:lnTo>
                <a:lnTo>
                  <a:pt x="866401" y="60890"/>
                </a:lnTo>
                <a:lnTo>
                  <a:pt x="825661" y="42840"/>
                </a:lnTo>
                <a:lnTo>
                  <a:pt x="783396" y="27773"/>
                </a:lnTo>
                <a:lnTo>
                  <a:pt x="739740" y="15822"/>
                </a:lnTo>
                <a:lnTo>
                  <a:pt x="694827" y="7120"/>
                </a:lnTo>
                <a:lnTo>
                  <a:pt x="648790" y="1802"/>
                </a:lnTo>
                <a:lnTo>
                  <a:pt x="601763" y="0"/>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10" name="object 10"/>
          <p:cNvSpPr/>
          <p:nvPr/>
        </p:nvSpPr>
        <p:spPr>
          <a:xfrm>
            <a:off x="4494195" y="2415988"/>
            <a:ext cx="269586" cy="269586"/>
          </a:xfrm>
          <a:custGeom>
            <a:avLst/>
            <a:gdLst/>
            <a:ahLst/>
            <a:cxnLst/>
            <a:rect l="l" t="t" r="r" b="b"/>
            <a:pathLst>
              <a:path w="593090" h="593089">
                <a:moveTo>
                  <a:pt x="286106" y="0"/>
                </a:moveTo>
                <a:lnTo>
                  <a:pt x="240848" y="5057"/>
                </a:lnTo>
                <a:lnTo>
                  <a:pt x="196696" y="17032"/>
                </a:lnTo>
                <a:lnTo>
                  <a:pt x="154513" y="35892"/>
                </a:lnTo>
                <a:lnTo>
                  <a:pt x="115161" y="61610"/>
                </a:lnTo>
                <a:lnTo>
                  <a:pt x="79505" y="94154"/>
                </a:lnTo>
                <a:lnTo>
                  <a:pt x="49530" y="131991"/>
                </a:lnTo>
                <a:lnTo>
                  <a:pt x="26623" y="173039"/>
                </a:lnTo>
                <a:lnTo>
                  <a:pt x="10752" y="216434"/>
                </a:lnTo>
                <a:lnTo>
                  <a:pt x="1887" y="261312"/>
                </a:lnTo>
                <a:lnTo>
                  <a:pt x="0" y="306812"/>
                </a:lnTo>
                <a:lnTo>
                  <a:pt x="5058" y="352069"/>
                </a:lnTo>
                <a:lnTo>
                  <a:pt x="17032" y="396219"/>
                </a:lnTo>
                <a:lnTo>
                  <a:pt x="35893" y="438401"/>
                </a:lnTo>
                <a:lnTo>
                  <a:pt x="61609" y="477750"/>
                </a:lnTo>
                <a:lnTo>
                  <a:pt x="94150" y="513404"/>
                </a:lnTo>
                <a:lnTo>
                  <a:pt x="131987" y="543381"/>
                </a:lnTo>
                <a:lnTo>
                  <a:pt x="173035" y="566291"/>
                </a:lnTo>
                <a:lnTo>
                  <a:pt x="216430" y="582164"/>
                </a:lnTo>
                <a:lnTo>
                  <a:pt x="261309" y="591029"/>
                </a:lnTo>
                <a:lnTo>
                  <a:pt x="306809" y="592918"/>
                </a:lnTo>
                <a:lnTo>
                  <a:pt x="352067" y="587861"/>
                </a:lnTo>
                <a:lnTo>
                  <a:pt x="396219" y="575887"/>
                </a:lnTo>
                <a:lnTo>
                  <a:pt x="438403" y="557027"/>
                </a:lnTo>
                <a:lnTo>
                  <a:pt x="477754" y="531311"/>
                </a:lnTo>
                <a:lnTo>
                  <a:pt x="513411" y="498769"/>
                </a:lnTo>
                <a:lnTo>
                  <a:pt x="543385" y="460929"/>
                </a:lnTo>
                <a:lnTo>
                  <a:pt x="566293" y="419879"/>
                </a:lnTo>
                <a:lnTo>
                  <a:pt x="582164" y="376482"/>
                </a:lnTo>
                <a:lnTo>
                  <a:pt x="591028" y="331602"/>
                </a:lnTo>
                <a:lnTo>
                  <a:pt x="592916" y="286102"/>
                </a:lnTo>
                <a:lnTo>
                  <a:pt x="587857" y="240845"/>
                </a:lnTo>
                <a:lnTo>
                  <a:pt x="575883" y="196693"/>
                </a:lnTo>
                <a:lnTo>
                  <a:pt x="557023" y="154511"/>
                </a:lnTo>
                <a:lnTo>
                  <a:pt x="531307" y="115162"/>
                </a:lnTo>
                <a:lnTo>
                  <a:pt x="498765" y="79509"/>
                </a:lnTo>
                <a:lnTo>
                  <a:pt x="460928" y="49534"/>
                </a:lnTo>
                <a:lnTo>
                  <a:pt x="419880" y="26625"/>
                </a:lnTo>
                <a:lnTo>
                  <a:pt x="376485" y="10754"/>
                </a:lnTo>
                <a:lnTo>
                  <a:pt x="331606" y="1888"/>
                </a:lnTo>
                <a:lnTo>
                  <a:pt x="28610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1" name="object 11"/>
          <p:cNvSpPr/>
          <p:nvPr/>
        </p:nvSpPr>
        <p:spPr>
          <a:xfrm>
            <a:off x="4694608" y="2610634"/>
            <a:ext cx="130752" cy="124114"/>
          </a:xfrm>
          <a:custGeom>
            <a:avLst/>
            <a:gdLst/>
            <a:ahLst/>
            <a:cxnLst/>
            <a:rect l="l" t="t" r="r" b="b"/>
            <a:pathLst>
              <a:path w="287654" h="273050">
                <a:moveTo>
                  <a:pt x="32238" y="0"/>
                </a:moveTo>
                <a:lnTo>
                  <a:pt x="19726" y="2879"/>
                </a:lnTo>
                <a:lnTo>
                  <a:pt x="8936" y="10582"/>
                </a:lnTo>
                <a:lnTo>
                  <a:pt x="2000" y="21885"/>
                </a:lnTo>
                <a:lnTo>
                  <a:pt x="0" y="34568"/>
                </a:lnTo>
                <a:lnTo>
                  <a:pt x="2878" y="47080"/>
                </a:lnTo>
                <a:lnTo>
                  <a:pt x="10580" y="57870"/>
                </a:lnTo>
                <a:lnTo>
                  <a:pt x="231331" y="263724"/>
                </a:lnTo>
                <a:lnTo>
                  <a:pt x="242634" y="270653"/>
                </a:lnTo>
                <a:lnTo>
                  <a:pt x="255318" y="272651"/>
                </a:lnTo>
                <a:lnTo>
                  <a:pt x="267834" y="269771"/>
                </a:lnTo>
                <a:lnTo>
                  <a:pt x="278630" y="262069"/>
                </a:lnTo>
                <a:lnTo>
                  <a:pt x="285559" y="250766"/>
                </a:lnTo>
                <a:lnTo>
                  <a:pt x="287557" y="238083"/>
                </a:lnTo>
                <a:lnTo>
                  <a:pt x="284677" y="225571"/>
                </a:lnTo>
                <a:lnTo>
                  <a:pt x="276975" y="214780"/>
                </a:lnTo>
                <a:lnTo>
                  <a:pt x="56224" y="8926"/>
                </a:lnTo>
                <a:lnTo>
                  <a:pt x="44921" y="1997"/>
                </a:lnTo>
                <a:lnTo>
                  <a:pt x="32238"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2" name="object 12"/>
          <p:cNvSpPr/>
          <p:nvPr/>
        </p:nvSpPr>
        <p:spPr>
          <a:xfrm>
            <a:off x="4520591" y="2442778"/>
            <a:ext cx="215612" cy="215034"/>
          </a:xfrm>
          <a:custGeom>
            <a:avLst/>
            <a:gdLst/>
            <a:ahLst/>
            <a:cxnLst/>
            <a:rect l="l" t="t" r="r" b="b"/>
            <a:pathLst>
              <a:path w="474345" h="473075">
                <a:moveTo>
                  <a:pt x="229395" y="0"/>
                </a:moveTo>
                <a:lnTo>
                  <a:pt x="184173" y="6157"/>
                </a:lnTo>
                <a:lnTo>
                  <a:pt x="140609" y="20935"/>
                </a:lnTo>
                <a:lnTo>
                  <a:pt x="100083" y="44280"/>
                </a:lnTo>
                <a:lnTo>
                  <a:pt x="63977" y="76134"/>
                </a:lnTo>
                <a:lnTo>
                  <a:pt x="34596" y="114825"/>
                </a:lnTo>
                <a:lnTo>
                  <a:pt x="14172" y="156924"/>
                </a:lnTo>
                <a:lnTo>
                  <a:pt x="2656" y="201167"/>
                </a:lnTo>
                <a:lnTo>
                  <a:pt x="0" y="246293"/>
                </a:lnTo>
                <a:lnTo>
                  <a:pt x="6152" y="291039"/>
                </a:lnTo>
                <a:lnTo>
                  <a:pt x="21065" y="334142"/>
                </a:lnTo>
                <a:lnTo>
                  <a:pt x="44690" y="374341"/>
                </a:lnTo>
                <a:lnTo>
                  <a:pt x="76977" y="410371"/>
                </a:lnTo>
                <a:lnTo>
                  <a:pt x="115239" y="438992"/>
                </a:lnTo>
                <a:lnTo>
                  <a:pt x="157138" y="458933"/>
                </a:lnTo>
                <a:lnTo>
                  <a:pt x="201343" y="470241"/>
                </a:lnTo>
                <a:lnTo>
                  <a:pt x="246526" y="472960"/>
                </a:lnTo>
                <a:lnTo>
                  <a:pt x="291358" y="467137"/>
                </a:lnTo>
                <a:lnTo>
                  <a:pt x="334508" y="452817"/>
                </a:lnTo>
                <a:lnTo>
                  <a:pt x="374649" y="430045"/>
                </a:lnTo>
                <a:lnTo>
                  <a:pt x="410450" y="398868"/>
                </a:lnTo>
                <a:lnTo>
                  <a:pt x="439386" y="360873"/>
                </a:lnTo>
                <a:lnTo>
                  <a:pt x="459558" y="318872"/>
                </a:lnTo>
                <a:lnTo>
                  <a:pt x="471016" y="274293"/>
                </a:lnTo>
                <a:lnTo>
                  <a:pt x="473805" y="228564"/>
                </a:lnTo>
                <a:lnTo>
                  <a:pt x="467973" y="183111"/>
                </a:lnTo>
                <a:lnTo>
                  <a:pt x="453569" y="139362"/>
                </a:lnTo>
                <a:lnTo>
                  <a:pt x="430638" y="98743"/>
                </a:lnTo>
                <a:lnTo>
                  <a:pt x="399230" y="62683"/>
                </a:lnTo>
                <a:lnTo>
                  <a:pt x="361192" y="33804"/>
                </a:lnTo>
                <a:lnTo>
                  <a:pt x="319286" y="13768"/>
                </a:lnTo>
                <a:lnTo>
                  <a:pt x="274893" y="2518"/>
                </a:lnTo>
                <a:lnTo>
                  <a:pt x="229395"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13" name="object 13"/>
          <p:cNvSpPr/>
          <p:nvPr/>
        </p:nvSpPr>
        <p:spPr>
          <a:xfrm>
            <a:off x="4565385" y="2459058"/>
            <a:ext cx="93896" cy="43804"/>
          </a:xfrm>
          <a:prstGeom prst="rect">
            <a:avLst/>
          </a:prstGeom>
          <a:blipFill>
            <a:blip r:embed="rId3" cstate="print"/>
            <a:stretch>
              <a:fillRect/>
            </a:stretch>
          </a:blipFill>
        </p:spPr>
        <p:txBody>
          <a:bodyPr wrap="square" lIns="0" tIns="0" rIns="0" bIns="0" rtlCol="0"/>
          <a:lstStyle/>
          <a:p>
            <a:pPr defTabSz="415664"/>
            <a:endParaRPr sz="818">
              <a:solidFill>
                <a:prstClr val="black"/>
              </a:solidFill>
              <a:latin typeface="Calibri"/>
            </a:endParaRPr>
          </a:p>
        </p:txBody>
      </p:sp>
    </p:spTree>
    <p:extLst>
      <p:ext uri="{BB962C8B-B14F-4D97-AF65-F5344CB8AC3E}">
        <p14:creationId xmlns:p14="http://schemas.microsoft.com/office/powerpoint/2010/main" val="1215205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230880" y="1211995"/>
            <a:ext cx="543214" cy="91738"/>
          </a:xfrm>
          <a:prstGeom prst="rect">
            <a:avLst/>
          </a:prstGeom>
        </p:spPr>
        <p:txBody>
          <a:bodyPr vert="horz" wrap="square" lIns="0" tIns="7793" rIns="0" bIns="0" rtlCol="0">
            <a:spAutoFit/>
          </a:bodyPr>
          <a:lstStyle/>
          <a:p>
            <a:pPr marL="5773" defTabSz="415664">
              <a:spcBef>
                <a:spcPts val="62"/>
              </a:spcBef>
            </a:pPr>
            <a:r>
              <a:rPr sz="545" i="1" dirty="0">
                <a:solidFill>
                  <a:srgbClr val="BCBEC0"/>
                </a:solidFill>
                <a:latin typeface="Arial"/>
                <a:cs typeface="Arial"/>
              </a:rPr>
              <a:t>Copyright</a:t>
            </a:r>
            <a:r>
              <a:rPr sz="545" i="1" spc="41" dirty="0">
                <a:solidFill>
                  <a:srgbClr val="BCBEC0"/>
                </a:solidFill>
                <a:latin typeface="Arial"/>
                <a:cs typeface="Arial"/>
              </a:rPr>
              <a:t> </a:t>
            </a:r>
            <a:r>
              <a:rPr sz="545" i="1" dirty="0">
                <a:solidFill>
                  <a:srgbClr val="BCBEC0"/>
                </a:solidFill>
                <a:latin typeface="Arial"/>
                <a:cs typeface="Arial"/>
              </a:rPr>
              <a:t>MDEC</a:t>
            </a:r>
            <a:endParaRPr sz="545">
              <a:solidFill>
                <a:prstClr val="black"/>
              </a:solidFill>
              <a:latin typeface="Arial"/>
              <a:cs typeface="Arial"/>
            </a:endParaRPr>
          </a:p>
        </p:txBody>
      </p:sp>
      <p:sp>
        <p:nvSpPr>
          <p:cNvPr id="4" name="object 4"/>
          <p:cNvSpPr/>
          <p:nvPr/>
        </p:nvSpPr>
        <p:spPr>
          <a:xfrm>
            <a:off x="1811632" y="2584850"/>
            <a:ext cx="5709805" cy="3032125"/>
          </a:xfrm>
          <a:custGeom>
            <a:avLst/>
            <a:gdLst/>
            <a:ahLst/>
            <a:cxnLst/>
            <a:rect l="l" t="t" r="r" b="b"/>
            <a:pathLst>
              <a:path w="12561569" h="6670675">
                <a:moveTo>
                  <a:pt x="0" y="6670339"/>
                </a:moveTo>
                <a:lnTo>
                  <a:pt x="12561369" y="6670339"/>
                </a:lnTo>
                <a:lnTo>
                  <a:pt x="12561369" y="0"/>
                </a:lnTo>
                <a:lnTo>
                  <a:pt x="0" y="0"/>
                </a:lnTo>
                <a:lnTo>
                  <a:pt x="0" y="6670339"/>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5" name="object 5"/>
          <p:cNvSpPr txBox="1">
            <a:spLocks noGrp="1"/>
          </p:cNvSpPr>
          <p:nvPr>
            <p:ph type="title"/>
          </p:nvPr>
        </p:nvSpPr>
        <p:spPr>
          <a:xfrm>
            <a:off x="564032" y="1597722"/>
            <a:ext cx="6739136" cy="375744"/>
          </a:xfrm>
          <a:prstGeom prst="rect">
            <a:avLst/>
          </a:prstGeom>
        </p:spPr>
        <p:txBody>
          <a:bodyPr vert="horz" wrap="square" lIns="0" tIns="6350" rIns="0" bIns="0" rtlCol="0" anchor="ctr">
            <a:spAutoFit/>
            <a:scene3d>
              <a:camera prst="orthographicFront"/>
              <a:lightRig rig="soft" dir="t"/>
            </a:scene3d>
            <a:sp3d prstMaterial="softEdge">
              <a:bevelT w="25400" h="25400"/>
            </a:sp3d>
          </a:bodyPr>
          <a:lstStyle/>
          <a:p>
            <a:pPr marL="5773">
              <a:spcBef>
                <a:spcPts val="50"/>
              </a:spcBef>
            </a:pPr>
            <a:r>
              <a:rPr sz="2400" spc="62" dirty="0"/>
              <a:t>Shopping </a:t>
            </a:r>
            <a:r>
              <a:rPr sz="2400" spc="27" dirty="0"/>
              <a:t>Ads </a:t>
            </a:r>
            <a:r>
              <a:rPr sz="2400" spc="11" dirty="0"/>
              <a:t>in </a:t>
            </a:r>
            <a:r>
              <a:rPr sz="2400" spc="66" dirty="0"/>
              <a:t>Google </a:t>
            </a:r>
            <a:r>
              <a:rPr sz="2400" spc="73" dirty="0"/>
              <a:t>Search</a:t>
            </a:r>
            <a:r>
              <a:rPr sz="2400" spc="177" dirty="0"/>
              <a:t> </a:t>
            </a:r>
            <a:r>
              <a:rPr sz="2400" spc="77" dirty="0"/>
              <a:t>Results</a:t>
            </a:r>
            <a:endParaRPr sz="2400" dirty="0"/>
          </a:p>
        </p:txBody>
      </p:sp>
      <p:sp>
        <p:nvSpPr>
          <p:cNvPr id="6" name="object 6"/>
          <p:cNvSpPr/>
          <p:nvPr/>
        </p:nvSpPr>
        <p:spPr>
          <a:xfrm>
            <a:off x="4278781" y="2261050"/>
            <a:ext cx="762000" cy="758537"/>
          </a:xfrm>
          <a:custGeom>
            <a:avLst/>
            <a:gdLst/>
            <a:ahLst/>
            <a:cxnLst/>
            <a:rect l="l" t="t" r="r" b="b"/>
            <a:pathLst>
              <a:path w="1676400" h="1668779">
                <a:moveTo>
                  <a:pt x="838081" y="0"/>
                </a:moveTo>
                <a:lnTo>
                  <a:pt x="790523" y="1320"/>
                </a:lnTo>
                <a:lnTo>
                  <a:pt x="743661" y="5236"/>
                </a:lnTo>
                <a:lnTo>
                  <a:pt x="697566" y="11675"/>
                </a:lnTo>
                <a:lnTo>
                  <a:pt x="652308" y="20568"/>
                </a:lnTo>
                <a:lnTo>
                  <a:pt x="607959" y="31845"/>
                </a:lnTo>
                <a:lnTo>
                  <a:pt x="564589" y="45434"/>
                </a:lnTo>
                <a:lnTo>
                  <a:pt x="522268" y="61265"/>
                </a:lnTo>
                <a:lnTo>
                  <a:pt x="481068" y="79269"/>
                </a:lnTo>
                <a:lnTo>
                  <a:pt x="441060" y="99374"/>
                </a:lnTo>
                <a:lnTo>
                  <a:pt x="402313" y="121510"/>
                </a:lnTo>
                <a:lnTo>
                  <a:pt x="364899" y="145607"/>
                </a:lnTo>
                <a:lnTo>
                  <a:pt x="328889" y="171594"/>
                </a:lnTo>
                <a:lnTo>
                  <a:pt x="294352" y="199400"/>
                </a:lnTo>
                <a:lnTo>
                  <a:pt x="261361" y="228956"/>
                </a:lnTo>
                <a:lnTo>
                  <a:pt x="229986" y="260191"/>
                </a:lnTo>
                <a:lnTo>
                  <a:pt x="200297" y="293035"/>
                </a:lnTo>
                <a:lnTo>
                  <a:pt x="172365" y="327416"/>
                </a:lnTo>
                <a:lnTo>
                  <a:pt x="146261" y="363265"/>
                </a:lnTo>
                <a:lnTo>
                  <a:pt x="122056" y="400511"/>
                </a:lnTo>
                <a:lnTo>
                  <a:pt x="99820" y="439084"/>
                </a:lnTo>
                <a:lnTo>
                  <a:pt x="79625" y="478913"/>
                </a:lnTo>
                <a:lnTo>
                  <a:pt x="61540" y="519928"/>
                </a:lnTo>
                <a:lnTo>
                  <a:pt x="45638" y="562058"/>
                </a:lnTo>
                <a:lnTo>
                  <a:pt x="31987" y="605234"/>
                </a:lnTo>
                <a:lnTo>
                  <a:pt x="20660" y="649384"/>
                </a:lnTo>
                <a:lnTo>
                  <a:pt x="11727" y="694438"/>
                </a:lnTo>
                <a:lnTo>
                  <a:pt x="5259" y="740325"/>
                </a:lnTo>
                <a:lnTo>
                  <a:pt x="1326" y="786976"/>
                </a:lnTo>
                <a:lnTo>
                  <a:pt x="0" y="834320"/>
                </a:lnTo>
                <a:lnTo>
                  <a:pt x="1326" y="881664"/>
                </a:lnTo>
                <a:lnTo>
                  <a:pt x="5259" y="928316"/>
                </a:lnTo>
                <a:lnTo>
                  <a:pt x="11727" y="974205"/>
                </a:lnTo>
                <a:lnTo>
                  <a:pt x="20660" y="1019259"/>
                </a:lnTo>
                <a:lnTo>
                  <a:pt x="31987" y="1063409"/>
                </a:lnTo>
                <a:lnTo>
                  <a:pt x="45638" y="1106585"/>
                </a:lnTo>
                <a:lnTo>
                  <a:pt x="61540" y="1148716"/>
                </a:lnTo>
                <a:lnTo>
                  <a:pt x="79625" y="1189731"/>
                </a:lnTo>
                <a:lnTo>
                  <a:pt x="99820" y="1229560"/>
                </a:lnTo>
                <a:lnTo>
                  <a:pt x="122056" y="1268133"/>
                </a:lnTo>
                <a:lnTo>
                  <a:pt x="146261" y="1305379"/>
                </a:lnTo>
                <a:lnTo>
                  <a:pt x="172365" y="1341228"/>
                </a:lnTo>
                <a:lnTo>
                  <a:pt x="200297" y="1375609"/>
                </a:lnTo>
                <a:lnTo>
                  <a:pt x="229986" y="1408452"/>
                </a:lnTo>
                <a:lnTo>
                  <a:pt x="261361" y="1439687"/>
                </a:lnTo>
                <a:lnTo>
                  <a:pt x="294352" y="1469243"/>
                </a:lnTo>
                <a:lnTo>
                  <a:pt x="328889" y="1497049"/>
                </a:lnTo>
                <a:lnTo>
                  <a:pt x="364899" y="1523036"/>
                </a:lnTo>
                <a:lnTo>
                  <a:pt x="402313" y="1547132"/>
                </a:lnTo>
                <a:lnTo>
                  <a:pt x="441060" y="1569268"/>
                </a:lnTo>
                <a:lnTo>
                  <a:pt x="481068" y="1589372"/>
                </a:lnTo>
                <a:lnTo>
                  <a:pt x="522268" y="1607376"/>
                </a:lnTo>
                <a:lnTo>
                  <a:pt x="564589" y="1623207"/>
                </a:lnTo>
                <a:lnTo>
                  <a:pt x="607959" y="1636796"/>
                </a:lnTo>
                <a:lnTo>
                  <a:pt x="652308" y="1648072"/>
                </a:lnTo>
                <a:lnTo>
                  <a:pt x="697566" y="1656965"/>
                </a:lnTo>
                <a:lnTo>
                  <a:pt x="743661" y="1663404"/>
                </a:lnTo>
                <a:lnTo>
                  <a:pt x="790523" y="1667319"/>
                </a:lnTo>
                <a:lnTo>
                  <a:pt x="838081" y="1668640"/>
                </a:lnTo>
                <a:lnTo>
                  <a:pt x="885638" y="1667319"/>
                </a:lnTo>
                <a:lnTo>
                  <a:pt x="932500" y="1663404"/>
                </a:lnTo>
                <a:lnTo>
                  <a:pt x="978595" y="1656965"/>
                </a:lnTo>
                <a:lnTo>
                  <a:pt x="1023853" y="1648072"/>
                </a:lnTo>
                <a:lnTo>
                  <a:pt x="1068202" y="1636796"/>
                </a:lnTo>
                <a:lnTo>
                  <a:pt x="1111572" y="1623207"/>
                </a:lnTo>
                <a:lnTo>
                  <a:pt x="1153893" y="1607376"/>
                </a:lnTo>
                <a:lnTo>
                  <a:pt x="1195093" y="1589372"/>
                </a:lnTo>
                <a:lnTo>
                  <a:pt x="1235101" y="1569268"/>
                </a:lnTo>
                <a:lnTo>
                  <a:pt x="1273848" y="1547132"/>
                </a:lnTo>
                <a:lnTo>
                  <a:pt x="1311262" y="1523036"/>
                </a:lnTo>
                <a:lnTo>
                  <a:pt x="1347273" y="1497049"/>
                </a:lnTo>
                <a:lnTo>
                  <a:pt x="1381809" y="1469243"/>
                </a:lnTo>
                <a:lnTo>
                  <a:pt x="1414800" y="1439687"/>
                </a:lnTo>
                <a:lnTo>
                  <a:pt x="1446176" y="1408452"/>
                </a:lnTo>
                <a:lnTo>
                  <a:pt x="1475865" y="1375609"/>
                </a:lnTo>
                <a:lnTo>
                  <a:pt x="1503796" y="1341228"/>
                </a:lnTo>
                <a:lnTo>
                  <a:pt x="1529900" y="1305379"/>
                </a:lnTo>
                <a:lnTo>
                  <a:pt x="1554105" y="1268133"/>
                </a:lnTo>
                <a:lnTo>
                  <a:pt x="1576341" y="1229560"/>
                </a:lnTo>
                <a:lnTo>
                  <a:pt x="1596536" y="1189731"/>
                </a:lnTo>
                <a:lnTo>
                  <a:pt x="1614621" y="1148716"/>
                </a:lnTo>
                <a:lnTo>
                  <a:pt x="1630523" y="1106585"/>
                </a:lnTo>
                <a:lnTo>
                  <a:pt x="1644174" y="1063409"/>
                </a:lnTo>
                <a:lnTo>
                  <a:pt x="1655501" y="1019259"/>
                </a:lnTo>
                <a:lnTo>
                  <a:pt x="1664434" y="974205"/>
                </a:lnTo>
                <a:lnTo>
                  <a:pt x="1670902" y="928316"/>
                </a:lnTo>
                <a:lnTo>
                  <a:pt x="1674835" y="881664"/>
                </a:lnTo>
                <a:lnTo>
                  <a:pt x="1676162" y="834320"/>
                </a:lnTo>
                <a:lnTo>
                  <a:pt x="1674835" y="786976"/>
                </a:lnTo>
                <a:lnTo>
                  <a:pt x="1670902" y="740325"/>
                </a:lnTo>
                <a:lnTo>
                  <a:pt x="1664434" y="694438"/>
                </a:lnTo>
                <a:lnTo>
                  <a:pt x="1655501" y="649384"/>
                </a:lnTo>
                <a:lnTo>
                  <a:pt x="1644174" y="605234"/>
                </a:lnTo>
                <a:lnTo>
                  <a:pt x="1630523" y="562058"/>
                </a:lnTo>
                <a:lnTo>
                  <a:pt x="1614621" y="519928"/>
                </a:lnTo>
                <a:lnTo>
                  <a:pt x="1596536" y="478913"/>
                </a:lnTo>
                <a:lnTo>
                  <a:pt x="1576341" y="439084"/>
                </a:lnTo>
                <a:lnTo>
                  <a:pt x="1554105" y="400511"/>
                </a:lnTo>
                <a:lnTo>
                  <a:pt x="1529900" y="363265"/>
                </a:lnTo>
                <a:lnTo>
                  <a:pt x="1503796" y="327416"/>
                </a:lnTo>
                <a:lnTo>
                  <a:pt x="1475865" y="293035"/>
                </a:lnTo>
                <a:lnTo>
                  <a:pt x="1446176" y="260191"/>
                </a:lnTo>
                <a:lnTo>
                  <a:pt x="1414800" y="228956"/>
                </a:lnTo>
                <a:lnTo>
                  <a:pt x="1381809" y="199400"/>
                </a:lnTo>
                <a:lnTo>
                  <a:pt x="1347273" y="171594"/>
                </a:lnTo>
                <a:lnTo>
                  <a:pt x="1311262" y="145607"/>
                </a:lnTo>
                <a:lnTo>
                  <a:pt x="1273848" y="121510"/>
                </a:lnTo>
                <a:lnTo>
                  <a:pt x="1235101" y="99374"/>
                </a:lnTo>
                <a:lnTo>
                  <a:pt x="1195093" y="79269"/>
                </a:lnTo>
                <a:lnTo>
                  <a:pt x="1153893" y="61265"/>
                </a:lnTo>
                <a:lnTo>
                  <a:pt x="1111572" y="45434"/>
                </a:lnTo>
                <a:lnTo>
                  <a:pt x="1068202" y="31845"/>
                </a:lnTo>
                <a:lnTo>
                  <a:pt x="1023853" y="20568"/>
                </a:lnTo>
                <a:lnTo>
                  <a:pt x="978595" y="11675"/>
                </a:lnTo>
                <a:lnTo>
                  <a:pt x="932500" y="5236"/>
                </a:lnTo>
                <a:lnTo>
                  <a:pt x="885638" y="1320"/>
                </a:lnTo>
                <a:lnTo>
                  <a:pt x="838081"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7" name="object 7"/>
          <p:cNvSpPr/>
          <p:nvPr/>
        </p:nvSpPr>
        <p:spPr>
          <a:xfrm>
            <a:off x="4386198" y="2365782"/>
            <a:ext cx="547255" cy="544657"/>
          </a:xfrm>
          <a:custGeom>
            <a:avLst/>
            <a:gdLst/>
            <a:ahLst/>
            <a:cxnLst/>
            <a:rect l="l" t="t" r="r" b="b"/>
            <a:pathLst>
              <a:path w="1203959" h="1198245">
                <a:moveTo>
                  <a:pt x="601763" y="0"/>
                </a:moveTo>
                <a:lnTo>
                  <a:pt x="554736" y="1802"/>
                </a:lnTo>
                <a:lnTo>
                  <a:pt x="508699" y="7120"/>
                </a:lnTo>
                <a:lnTo>
                  <a:pt x="463785" y="15822"/>
                </a:lnTo>
                <a:lnTo>
                  <a:pt x="420129" y="27773"/>
                </a:lnTo>
                <a:lnTo>
                  <a:pt x="377864" y="42840"/>
                </a:lnTo>
                <a:lnTo>
                  <a:pt x="337124" y="60890"/>
                </a:lnTo>
                <a:lnTo>
                  <a:pt x="298043" y="81791"/>
                </a:lnTo>
                <a:lnTo>
                  <a:pt x="260754" y="105409"/>
                </a:lnTo>
                <a:lnTo>
                  <a:pt x="225392" y="131610"/>
                </a:lnTo>
                <a:lnTo>
                  <a:pt x="192090" y="160262"/>
                </a:lnTo>
                <a:lnTo>
                  <a:pt x="160982" y="191231"/>
                </a:lnTo>
                <a:lnTo>
                  <a:pt x="132201" y="224384"/>
                </a:lnTo>
                <a:lnTo>
                  <a:pt x="105882" y="259588"/>
                </a:lnTo>
                <a:lnTo>
                  <a:pt x="82159" y="296710"/>
                </a:lnTo>
                <a:lnTo>
                  <a:pt x="61164" y="335616"/>
                </a:lnTo>
                <a:lnTo>
                  <a:pt x="43032" y="376174"/>
                </a:lnTo>
                <a:lnTo>
                  <a:pt x="27897" y="418249"/>
                </a:lnTo>
                <a:lnTo>
                  <a:pt x="15893" y="461710"/>
                </a:lnTo>
                <a:lnTo>
                  <a:pt x="7152" y="506423"/>
                </a:lnTo>
                <a:lnTo>
                  <a:pt x="1810" y="552254"/>
                </a:lnTo>
                <a:lnTo>
                  <a:pt x="0" y="599070"/>
                </a:lnTo>
                <a:lnTo>
                  <a:pt x="1810" y="645887"/>
                </a:lnTo>
                <a:lnTo>
                  <a:pt x="7152" y="691718"/>
                </a:lnTo>
                <a:lnTo>
                  <a:pt x="15893" y="736430"/>
                </a:lnTo>
                <a:lnTo>
                  <a:pt x="27897" y="779890"/>
                </a:lnTo>
                <a:lnTo>
                  <a:pt x="43032" y="821966"/>
                </a:lnTo>
                <a:lnTo>
                  <a:pt x="61164" y="862523"/>
                </a:lnTo>
                <a:lnTo>
                  <a:pt x="82159" y="901428"/>
                </a:lnTo>
                <a:lnTo>
                  <a:pt x="105882" y="938549"/>
                </a:lnTo>
                <a:lnTo>
                  <a:pt x="132201" y="973753"/>
                </a:lnTo>
                <a:lnTo>
                  <a:pt x="160982" y="1006905"/>
                </a:lnTo>
                <a:lnTo>
                  <a:pt x="192090" y="1037873"/>
                </a:lnTo>
                <a:lnTo>
                  <a:pt x="225392" y="1066524"/>
                </a:lnTo>
                <a:lnTo>
                  <a:pt x="260754" y="1092725"/>
                </a:lnTo>
                <a:lnTo>
                  <a:pt x="298043" y="1116342"/>
                </a:lnTo>
                <a:lnTo>
                  <a:pt x="337124" y="1137242"/>
                </a:lnTo>
                <a:lnTo>
                  <a:pt x="377864" y="1155292"/>
                </a:lnTo>
                <a:lnTo>
                  <a:pt x="420129" y="1170359"/>
                </a:lnTo>
                <a:lnTo>
                  <a:pt x="463785" y="1182309"/>
                </a:lnTo>
                <a:lnTo>
                  <a:pt x="508699" y="1191010"/>
                </a:lnTo>
                <a:lnTo>
                  <a:pt x="554736" y="1196328"/>
                </a:lnTo>
                <a:lnTo>
                  <a:pt x="601763" y="1198131"/>
                </a:lnTo>
                <a:lnTo>
                  <a:pt x="648790" y="1196328"/>
                </a:lnTo>
                <a:lnTo>
                  <a:pt x="694827" y="1191010"/>
                </a:lnTo>
                <a:lnTo>
                  <a:pt x="739740" y="1182309"/>
                </a:lnTo>
                <a:lnTo>
                  <a:pt x="783396" y="1170359"/>
                </a:lnTo>
                <a:lnTo>
                  <a:pt x="825661" y="1155292"/>
                </a:lnTo>
                <a:lnTo>
                  <a:pt x="866401" y="1137242"/>
                </a:lnTo>
                <a:lnTo>
                  <a:pt x="905482" y="1116342"/>
                </a:lnTo>
                <a:lnTo>
                  <a:pt x="942771" y="1092725"/>
                </a:lnTo>
                <a:lnTo>
                  <a:pt x="978133" y="1066524"/>
                </a:lnTo>
                <a:lnTo>
                  <a:pt x="1011435" y="1037873"/>
                </a:lnTo>
                <a:lnTo>
                  <a:pt x="1042544" y="1006905"/>
                </a:lnTo>
                <a:lnTo>
                  <a:pt x="1071324" y="973753"/>
                </a:lnTo>
                <a:lnTo>
                  <a:pt x="1097643" y="938549"/>
                </a:lnTo>
                <a:lnTo>
                  <a:pt x="1121367" y="901428"/>
                </a:lnTo>
                <a:lnTo>
                  <a:pt x="1142361" y="862523"/>
                </a:lnTo>
                <a:lnTo>
                  <a:pt x="1160493" y="821966"/>
                </a:lnTo>
                <a:lnTo>
                  <a:pt x="1175628" y="779890"/>
                </a:lnTo>
                <a:lnTo>
                  <a:pt x="1187633" y="736430"/>
                </a:lnTo>
                <a:lnTo>
                  <a:pt x="1196373" y="691718"/>
                </a:lnTo>
                <a:lnTo>
                  <a:pt x="1201715" y="645887"/>
                </a:lnTo>
                <a:lnTo>
                  <a:pt x="1203526" y="599070"/>
                </a:lnTo>
                <a:lnTo>
                  <a:pt x="1201715" y="552254"/>
                </a:lnTo>
                <a:lnTo>
                  <a:pt x="1196373" y="506423"/>
                </a:lnTo>
                <a:lnTo>
                  <a:pt x="1187633" y="461710"/>
                </a:lnTo>
                <a:lnTo>
                  <a:pt x="1175628" y="418249"/>
                </a:lnTo>
                <a:lnTo>
                  <a:pt x="1160493" y="376174"/>
                </a:lnTo>
                <a:lnTo>
                  <a:pt x="1142361" y="335616"/>
                </a:lnTo>
                <a:lnTo>
                  <a:pt x="1121367" y="296710"/>
                </a:lnTo>
                <a:lnTo>
                  <a:pt x="1097643" y="259588"/>
                </a:lnTo>
                <a:lnTo>
                  <a:pt x="1071324" y="224384"/>
                </a:lnTo>
                <a:lnTo>
                  <a:pt x="1042544" y="191231"/>
                </a:lnTo>
                <a:lnTo>
                  <a:pt x="1011435" y="160262"/>
                </a:lnTo>
                <a:lnTo>
                  <a:pt x="978133" y="131610"/>
                </a:lnTo>
                <a:lnTo>
                  <a:pt x="942771" y="105409"/>
                </a:lnTo>
                <a:lnTo>
                  <a:pt x="905482" y="81791"/>
                </a:lnTo>
                <a:lnTo>
                  <a:pt x="866401" y="60890"/>
                </a:lnTo>
                <a:lnTo>
                  <a:pt x="825661" y="42840"/>
                </a:lnTo>
                <a:lnTo>
                  <a:pt x="783396" y="27773"/>
                </a:lnTo>
                <a:lnTo>
                  <a:pt x="739740" y="15822"/>
                </a:lnTo>
                <a:lnTo>
                  <a:pt x="694827" y="7120"/>
                </a:lnTo>
                <a:lnTo>
                  <a:pt x="648790" y="1802"/>
                </a:lnTo>
                <a:lnTo>
                  <a:pt x="601763" y="0"/>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8" name="object 8"/>
          <p:cNvSpPr/>
          <p:nvPr/>
        </p:nvSpPr>
        <p:spPr>
          <a:xfrm>
            <a:off x="4490386" y="2456457"/>
            <a:ext cx="338570" cy="367723"/>
          </a:xfrm>
          <a:custGeom>
            <a:avLst/>
            <a:gdLst/>
            <a:ahLst/>
            <a:cxnLst/>
            <a:rect l="l" t="t" r="r" b="b"/>
            <a:pathLst>
              <a:path w="744854" h="808989">
                <a:moveTo>
                  <a:pt x="548382" y="675797"/>
                </a:moveTo>
                <a:lnTo>
                  <a:pt x="385289" y="675797"/>
                </a:lnTo>
                <a:lnTo>
                  <a:pt x="377367" y="708972"/>
                </a:lnTo>
                <a:lnTo>
                  <a:pt x="391603" y="767713"/>
                </a:lnTo>
                <a:lnTo>
                  <a:pt x="440764" y="804298"/>
                </a:lnTo>
                <a:lnTo>
                  <a:pt x="466529" y="808608"/>
                </a:lnTo>
                <a:lnTo>
                  <a:pt x="492371" y="805133"/>
                </a:lnTo>
                <a:lnTo>
                  <a:pt x="516637" y="793893"/>
                </a:lnTo>
                <a:lnTo>
                  <a:pt x="537237" y="775313"/>
                </a:lnTo>
                <a:lnTo>
                  <a:pt x="551368" y="751787"/>
                </a:lnTo>
                <a:lnTo>
                  <a:pt x="557442" y="725531"/>
                </a:lnTo>
                <a:lnTo>
                  <a:pt x="553869" y="698760"/>
                </a:lnTo>
                <a:lnTo>
                  <a:pt x="548514" y="682564"/>
                </a:lnTo>
                <a:lnTo>
                  <a:pt x="548382" y="675797"/>
                </a:lnTo>
                <a:close/>
              </a:path>
              <a:path w="744854" h="808989">
                <a:moveTo>
                  <a:pt x="276168" y="627395"/>
                </a:moveTo>
                <a:lnTo>
                  <a:pt x="119512" y="627900"/>
                </a:lnTo>
                <a:lnTo>
                  <a:pt x="77204" y="636054"/>
                </a:lnTo>
                <a:lnTo>
                  <a:pt x="45015" y="657834"/>
                </a:lnTo>
                <a:lnTo>
                  <a:pt x="22672" y="729025"/>
                </a:lnTo>
                <a:lnTo>
                  <a:pt x="35354" y="764956"/>
                </a:lnTo>
                <a:lnTo>
                  <a:pt x="59962" y="791758"/>
                </a:lnTo>
                <a:lnTo>
                  <a:pt x="92834" y="806771"/>
                </a:lnTo>
                <a:lnTo>
                  <a:pt x="130313" y="807334"/>
                </a:lnTo>
                <a:lnTo>
                  <a:pt x="164136" y="792430"/>
                </a:lnTo>
                <a:lnTo>
                  <a:pt x="200827" y="730672"/>
                </a:lnTo>
                <a:lnTo>
                  <a:pt x="198439" y="692621"/>
                </a:lnTo>
                <a:lnTo>
                  <a:pt x="194728" y="682564"/>
                </a:lnTo>
                <a:lnTo>
                  <a:pt x="192185" y="675797"/>
                </a:lnTo>
                <a:lnTo>
                  <a:pt x="548382" y="675797"/>
                </a:lnTo>
                <a:lnTo>
                  <a:pt x="548353" y="674304"/>
                </a:lnTo>
                <a:lnTo>
                  <a:pt x="555177" y="669461"/>
                </a:lnTo>
                <a:lnTo>
                  <a:pt x="570777" y="663519"/>
                </a:lnTo>
                <a:lnTo>
                  <a:pt x="594214" y="649834"/>
                </a:lnTo>
                <a:lnTo>
                  <a:pt x="610542" y="630442"/>
                </a:lnTo>
                <a:lnTo>
                  <a:pt x="611405" y="628257"/>
                </a:lnTo>
                <a:lnTo>
                  <a:pt x="485796" y="628257"/>
                </a:lnTo>
                <a:lnTo>
                  <a:pt x="276168" y="627395"/>
                </a:lnTo>
                <a:close/>
              </a:path>
              <a:path w="744854" h="808989">
                <a:moveTo>
                  <a:pt x="577157" y="529300"/>
                </a:moveTo>
                <a:lnTo>
                  <a:pt x="577355" y="580583"/>
                </a:lnTo>
                <a:lnTo>
                  <a:pt x="567799" y="610855"/>
                </a:lnTo>
                <a:lnTo>
                  <a:pt x="540083" y="625088"/>
                </a:lnTo>
                <a:lnTo>
                  <a:pt x="485796" y="628257"/>
                </a:lnTo>
                <a:lnTo>
                  <a:pt x="611405" y="628257"/>
                </a:lnTo>
                <a:lnTo>
                  <a:pt x="620085" y="606275"/>
                </a:lnTo>
                <a:lnTo>
                  <a:pt x="623168" y="578265"/>
                </a:lnTo>
                <a:lnTo>
                  <a:pt x="623127" y="531605"/>
                </a:lnTo>
                <a:lnTo>
                  <a:pt x="578509" y="531605"/>
                </a:lnTo>
                <a:lnTo>
                  <a:pt x="577157" y="529300"/>
                </a:lnTo>
                <a:close/>
              </a:path>
              <a:path w="744854" h="808989">
                <a:moveTo>
                  <a:pt x="719480" y="0"/>
                </a:moveTo>
                <a:lnTo>
                  <a:pt x="712068" y="2197"/>
                </a:lnTo>
                <a:lnTo>
                  <a:pt x="705436" y="5227"/>
                </a:lnTo>
                <a:lnTo>
                  <a:pt x="632867" y="33954"/>
                </a:lnTo>
                <a:lnTo>
                  <a:pt x="590183" y="53014"/>
                </a:lnTo>
                <a:lnTo>
                  <a:pt x="567456" y="104362"/>
                </a:lnTo>
                <a:lnTo>
                  <a:pt x="567045" y="134730"/>
                </a:lnTo>
                <a:lnTo>
                  <a:pt x="562280" y="148934"/>
                </a:lnTo>
                <a:lnTo>
                  <a:pt x="547794" y="154288"/>
                </a:lnTo>
                <a:lnTo>
                  <a:pt x="42147" y="223400"/>
                </a:lnTo>
                <a:lnTo>
                  <a:pt x="28458" y="225163"/>
                </a:lnTo>
                <a:lnTo>
                  <a:pt x="15529" y="228535"/>
                </a:lnTo>
                <a:lnTo>
                  <a:pt x="5422" y="236325"/>
                </a:lnTo>
                <a:lnTo>
                  <a:pt x="201" y="251340"/>
                </a:lnTo>
                <a:lnTo>
                  <a:pt x="368" y="304107"/>
                </a:lnTo>
                <a:lnTo>
                  <a:pt x="0" y="356868"/>
                </a:lnTo>
                <a:lnTo>
                  <a:pt x="145" y="409617"/>
                </a:lnTo>
                <a:lnTo>
                  <a:pt x="1856" y="462348"/>
                </a:lnTo>
                <a:lnTo>
                  <a:pt x="33810" y="515516"/>
                </a:lnTo>
                <a:lnTo>
                  <a:pt x="91290" y="534915"/>
                </a:lnTo>
                <a:lnTo>
                  <a:pt x="535127" y="535271"/>
                </a:lnTo>
                <a:lnTo>
                  <a:pt x="545964" y="534867"/>
                </a:lnTo>
                <a:lnTo>
                  <a:pt x="556739" y="533673"/>
                </a:lnTo>
                <a:lnTo>
                  <a:pt x="567216" y="531784"/>
                </a:lnTo>
                <a:lnTo>
                  <a:pt x="577157" y="529300"/>
                </a:lnTo>
                <a:lnTo>
                  <a:pt x="577136" y="528598"/>
                </a:lnTo>
                <a:lnTo>
                  <a:pt x="623124" y="528598"/>
                </a:lnTo>
                <a:lnTo>
                  <a:pt x="623000" y="220771"/>
                </a:lnTo>
                <a:lnTo>
                  <a:pt x="622888" y="179965"/>
                </a:lnTo>
                <a:lnTo>
                  <a:pt x="622644" y="118630"/>
                </a:lnTo>
                <a:lnTo>
                  <a:pt x="623531" y="106833"/>
                </a:lnTo>
                <a:lnTo>
                  <a:pt x="626888" y="97747"/>
                </a:lnTo>
                <a:lnTo>
                  <a:pt x="633547" y="90879"/>
                </a:lnTo>
                <a:lnTo>
                  <a:pt x="644340" y="85735"/>
                </a:lnTo>
                <a:lnTo>
                  <a:pt x="662985" y="78797"/>
                </a:lnTo>
                <a:lnTo>
                  <a:pt x="681354" y="71044"/>
                </a:lnTo>
                <a:lnTo>
                  <a:pt x="717881" y="54915"/>
                </a:lnTo>
                <a:lnTo>
                  <a:pt x="735972" y="45680"/>
                </a:lnTo>
                <a:lnTo>
                  <a:pt x="744332" y="36142"/>
                </a:lnTo>
                <a:lnTo>
                  <a:pt x="743843" y="23854"/>
                </a:lnTo>
                <a:lnTo>
                  <a:pt x="735387" y="6369"/>
                </a:lnTo>
                <a:lnTo>
                  <a:pt x="727358" y="701"/>
                </a:lnTo>
                <a:lnTo>
                  <a:pt x="719480" y="0"/>
                </a:lnTo>
                <a:close/>
              </a:path>
              <a:path w="744854" h="808989">
                <a:moveTo>
                  <a:pt x="577136" y="528598"/>
                </a:moveTo>
                <a:lnTo>
                  <a:pt x="577157" y="529300"/>
                </a:lnTo>
                <a:lnTo>
                  <a:pt x="578509" y="531605"/>
                </a:lnTo>
                <a:lnTo>
                  <a:pt x="577136" y="528598"/>
                </a:lnTo>
                <a:close/>
              </a:path>
              <a:path w="744854" h="808989">
                <a:moveTo>
                  <a:pt x="623124" y="528598"/>
                </a:moveTo>
                <a:lnTo>
                  <a:pt x="577136" y="528598"/>
                </a:lnTo>
                <a:lnTo>
                  <a:pt x="578509" y="531605"/>
                </a:lnTo>
                <a:lnTo>
                  <a:pt x="623127" y="531605"/>
                </a:lnTo>
                <a:lnTo>
                  <a:pt x="623124" y="528598"/>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9" name="object 9"/>
          <p:cNvSpPr/>
          <p:nvPr/>
        </p:nvSpPr>
        <p:spPr>
          <a:xfrm>
            <a:off x="4490386" y="2456457"/>
            <a:ext cx="338570" cy="367723"/>
          </a:xfrm>
          <a:custGeom>
            <a:avLst/>
            <a:gdLst/>
            <a:ahLst/>
            <a:cxnLst/>
            <a:rect l="l" t="t" r="r" b="b"/>
            <a:pathLst>
              <a:path w="744854" h="808989">
                <a:moveTo>
                  <a:pt x="1856" y="462348"/>
                </a:moveTo>
                <a:lnTo>
                  <a:pt x="33810" y="515516"/>
                </a:lnTo>
                <a:lnTo>
                  <a:pt x="91290" y="534915"/>
                </a:lnTo>
                <a:lnTo>
                  <a:pt x="140604" y="535031"/>
                </a:lnTo>
                <a:lnTo>
                  <a:pt x="189918" y="535100"/>
                </a:lnTo>
                <a:lnTo>
                  <a:pt x="239233" y="535133"/>
                </a:lnTo>
                <a:lnTo>
                  <a:pt x="288547" y="535144"/>
                </a:lnTo>
                <a:lnTo>
                  <a:pt x="337862" y="535144"/>
                </a:lnTo>
                <a:lnTo>
                  <a:pt x="387178" y="535144"/>
                </a:lnTo>
                <a:lnTo>
                  <a:pt x="436494" y="535158"/>
                </a:lnTo>
                <a:lnTo>
                  <a:pt x="485810" y="535196"/>
                </a:lnTo>
                <a:lnTo>
                  <a:pt x="535127" y="535271"/>
                </a:lnTo>
                <a:lnTo>
                  <a:pt x="545964" y="534867"/>
                </a:lnTo>
                <a:lnTo>
                  <a:pt x="556739" y="533673"/>
                </a:lnTo>
                <a:lnTo>
                  <a:pt x="567216" y="531784"/>
                </a:lnTo>
                <a:lnTo>
                  <a:pt x="577157" y="529300"/>
                </a:lnTo>
                <a:lnTo>
                  <a:pt x="578509" y="531605"/>
                </a:lnTo>
                <a:lnTo>
                  <a:pt x="577136" y="528598"/>
                </a:lnTo>
                <a:lnTo>
                  <a:pt x="577157" y="529300"/>
                </a:lnTo>
                <a:lnTo>
                  <a:pt x="577355" y="580583"/>
                </a:lnTo>
                <a:lnTo>
                  <a:pt x="567799" y="610855"/>
                </a:lnTo>
                <a:lnTo>
                  <a:pt x="540083" y="625088"/>
                </a:lnTo>
                <a:lnTo>
                  <a:pt x="485796" y="628257"/>
                </a:lnTo>
                <a:lnTo>
                  <a:pt x="433145" y="627818"/>
                </a:lnTo>
                <a:lnTo>
                  <a:pt x="380694" y="627542"/>
                </a:lnTo>
                <a:lnTo>
                  <a:pt x="328386" y="627407"/>
                </a:lnTo>
                <a:lnTo>
                  <a:pt x="276168" y="627395"/>
                </a:lnTo>
                <a:lnTo>
                  <a:pt x="223986" y="627486"/>
                </a:lnTo>
                <a:lnTo>
                  <a:pt x="171786" y="627661"/>
                </a:lnTo>
                <a:lnTo>
                  <a:pt x="119512" y="627900"/>
                </a:lnTo>
                <a:lnTo>
                  <a:pt x="77204" y="636054"/>
                </a:lnTo>
                <a:lnTo>
                  <a:pt x="45015" y="657834"/>
                </a:lnTo>
                <a:lnTo>
                  <a:pt x="22672" y="729025"/>
                </a:lnTo>
                <a:lnTo>
                  <a:pt x="35354" y="764956"/>
                </a:lnTo>
                <a:lnTo>
                  <a:pt x="59962" y="791758"/>
                </a:lnTo>
                <a:lnTo>
                  <a:pt x="92834" y="806771"/>
                </a:lnTo>
                <a:lnTo>
                  <a:pt x="130313" y="807334"/>
                </a:lnTo>
                <a:lnTo>
                  <a:pt x="164136" y="792430"/>
                </a:lnTo>
                <a:lnTo>
                  <a:pt x="200827" y="730672"/>
                </a:lnTo>
                <a:lnTo>
                  <a:pt x="198439" y="692621"/>
                </a:lnTo>
                <a:lnTo>
                  <a:pt x="194783" y="682711"/>
                </a:lnTo>
                <a:lnTo>
                  <a:pt x="192185" y="675797"/>
                </a:lnTo>
                <a:lnTo>
                  <a:pt x="385289" y="675797"/>
                </a:lnTo>
                <a:lnTo>
                  <a:pt x="377367" y="708972"/>
                </a:lnTo>
                <a:lnTo>
                  <a:pt x="378977" y="739793"/>
                </a:lnTo>
                <a:lnTo>
                  <a:pt x="391603" y="767713"/>
                </a:lnTo>
                <a:lnTo>
                  <a:pt x="416727" y="792185"/>
                </a:lnTo>
                <a:lnTo>
                  <a:pt x="440764" y="804298"/>
                </a:lnTo>
                <a:lnTo>
                  <a:pt x="466529" y="808608"/>
                </a:lnTo>
                <a:lnTo>
                  <a:pt x="492371" y="805133"/>
                </a:lnTo>
                <a:lnTo>
                  <a:pt x="516637" y="793893"/>
                </a:lnTo>
                <a:lnTo>
                  <a:pt x="537237" y="775313"/>
                </a:lnTo>
                <a:lnTo>
                  <a:pt x="551368" y="751787"/>
                </a:lnTo>
                <a:lnTo>
                  <a:pt x="557442" y="725531"/>
                </a:lnTo>
                <a:lnTo>
                  <a:pt x="553869" y="698760"/>
                </a:lnTo>
                <a:lnTo>
                  <a:pt x="548514" y="682564"/>
                </a:lnTo>
                <a:lnTo>
                  <a:pt x="548353" y="674304"/>
                </a:lnTo>
                <a:lnTo>
                  <a:pt x="555177" y="669461"/>
                </a:lnTo>
                <a:lnTo>
                  <a:pt x="570777" y="663519"/>
                </a:lnTo>
                <a:lnTo>
                  <a:pt x="594214" y="649834"/>
                </a:lnTo>
                <a:lnTo>
                  <a:pt x="610542" y="630442"/>
                </a:lnTo>
                <a:lnTo>
                  <a:pt x="620085" y="606275"/>
                </a:lnTo>
                <a:lnTo>
                  <a:pt x="623168" y="578265"/>
                </a:lnTo>
                <a:lnTo>
                  <a:pt x="623123" y="527194"/>
                </a:lnTo>
                <a:lnTo>
                  <a:pt x="623111" y="476124"/>
                </a:lnTo>
                <a:lnTo>
                  <a:pt x="623116" y="425053"/>
                </a:lnTo>
                <a:lnTo>
                  <a:pt x="623123" y="373983"/>
                </a:lnTo>
                <a:lnTo>
                  <a:pt x="623116" y="322912"/>
                </a:lnTo>
                <a:lnTo>
                  <a:pt x="623080" y="271842"/>
                </a:lnTo>
                <a:lnTo>
                  <a:pt x="623000" y="220771"/>
                </a:lnTo>
                <a:lnTo>
                  <a:pt x="622860" y="169700"/>
                </a:lnTo>
                <a:lnTo>
                  <a:pt x="622644" y="118630"/>
                </a:lnTo>
                <a:lnTo>
                  <a:pt x="623531" y="106833"/>
                </a:lnTo>
                <a:lnTo>
                  <a:pt x="626888" y="97747"/>
                </a:lnTo>
                <a:lnTo>
                  <a:pt x="633547" y="90879"/>
                </a:lnTo>
                <a:lnTo>
                  <a:pt x="644340" y="85735"/>
                </a:lnTo>
                <a:lnTo>
                  <a:pt x="662985" y="78797"/>
                </a:lnTo>
                <a:lnTo>
                  <a:pt x="681354" y="71044"/>
                </a:lnTo>
                <a:lnTo>
                  <a:pt x="699602" y="62932"/>
                </a:lnTo>
                <a:lnTo>
                  <a:pt x="717881" y="54915"/>
                </a:lnTo>
                <a:lnTo>
                  <a:pt x="735972" y="45680"/>
                </a:lnTo>
                <a:lnTo>
                  <a:pt x="744332" y="36142"/>
                </a:lnTo>
                <a:lnTo>
                  <a:pt x="743843" y="23854"/>
                </a:lnTo>
                <a:lnTo>
                  <a:pt x="735387" y="6369"/>
                </a:lnTo>
                <a:lnTo>
                  <a:pt x="727358" y="701"/>
                </a:lnTo>
                <a:lnTo>
                  <a:pt x="719480" y="0"/>
                </a:lnTo>
                <a:lnTo>
                  <a:pt x="712068" y="2197"/>
                </a:lnTo>
                <a:lnTo>
                  <a:pt x="705436" y="5227"/>
                </a:lnTo>
                <a:lnTo>
                  <a:pt x="679503" y="15422"/>
                </a:lnTo>
                <a:lnTo>
                  <a:pt x="655845" y="24867"/>
                </a:lnTo>
                <a:lnTo>
                  <a:pt x="632867" y="33954"/>
                </a:lnTo>
                <a:lnTo>
                  <a:pt x="608973" y="43077"/>
                </a:lnTo>
                <a:lnTo>
                  <a:pt x="590183" y="53014"/>
                </a:lnTo>
                <a:lnTo>
                  <a:pt x="577282" y="66534"/>
                </a:lnTo>
                <a:lnTo>
                  <a:pt x="569846" y="83647"/>
                </a:lnTo>
                <a:lnTo>
                  <a:pt x="567456" y="104362"/>
                </a:lnTo>
                <a:lnTo>
                  <a:pt x="567045" y="134730"/>
                </a:lnTo>
                <a:lnTo>
                  <a:pt x="562280" y="148934"/>
                </a:lnTo>
                <a:lnTo>
                  <a:pt x="547794" y="154288"/>
                </a:lnTo>
                <a:lnTo>
                  <a:pt x="518219" y="158104"/>
                </a:lnTo>
                <a:lnTo>
                  <a:pt x="465341" y="165490"/>
                </a:lnTo>
                <a:lnTo>
                  <a:pt x="412447" y="172766"/>
                </a:lnTo>
                <a:lnTo>
                  <a:pt x="359542" y="179965"/>
                </a:lnTo>
                <a:lnTo>
                  <a:pt x="306632" y="187121"/>
                </a:lnTo>
                <a:lnTo>
                  <a:pt x="253719" y="194266"/>
                </a:lnTo>
                <a:lnTo>
                  <a:pt x="200810" y="201434"/>
                </a:lnTo>
                <a:lnTo>
                  <a:pt x="147908" y="208657"/>
                </a:lnTo>
                <a:lnTo>
                  <a:pt x="95019" y="215968"/>
                </a:lnTo>
                <a:lnTo>
                  <a:pt x="42147" y="223400"/>
                </a:lnTo>
                <a:lnTo>
                  <a:pt x="28458" y="225163"/>
                </a:lnTo>
                <a:lnTo>
                  <a:pt x="15529" y="228535"/>
                </a:lnTo>
                <a:lnTo>
                  <a:pt x="5422" y="236325"/>
                </a:lnTo>
                <a:lnTo>
                  <a:pt x="201" y="251340"/>
                </a:lnTo>
                <a:lnTo>
                  <a:pt x="368" y="304107"/>
                </a:lnTo>
                <a:lnTo>
                  <a:pt x="0" y="356868"/>
                </a:lnTo>
                <a:lnTo>
                  <a:pt x="145" y="409617"/>
                </a:lnTo>
                <a:lnTo>
                  <a:pt x="1856" y="462348"/>
                </a:lnTo>
                <a:close/>
              </a:path>
            </a:pathLst>
          </a:custGeom>
          <a:ln w="3834">
            <a:solidFill>
              <a:srgbClr val="14296B"/>
            </a:solidFill>
          </a:ln>
        </p:spPr>
        <p:txBody>
          <a:bodyPr wrap="square" lIns="0" tIns="0" rIns="0" bIns="0" rtlCol="0"/>
          <a:lstStyle/>
          <a:p>
            <a:pPr defTabSz="415664"/>
            <a:endParaRPr sz="818">
              <a:solidFill>
                <a:prstClr val="black"/>
              </a:solidFill>
              <a:latin typeface="Calibri"/>
            </a:endParaRPr>
          </a:p>
        </p:txBody>
      </p:sp>
      <p:sp>
        <p:nvSpPr>
          <p:cNvPr id="10" name="object 10"/>
          <p:cNvSpPr/>
          <p:nvPr/>
        </p:nvSpPr>
        <p:spPr>
          <a:xfrm>
            <a:off x="4511549" y="2550244"/>
            <a:ext cx="241300" cy="128444"/>
          </a:xfrm>
          <a:custGeom>
            <a:avLst/>
            <a:gdLst/>
            <a:ahLst/>
            <a:cxnLst/>
            <a:rect l="l" t="t" r="r" b="b"/>
            <a:pathLst>
              <a:path w="530859" h="282575">
                <a:moveTo>
                  <a:pt x="520259" y="0"/>
                </a:moveTo>
                <a:lnTo>
                  <a:pt x="21800" y="67593"/>
                </a:lnTo>
                <a:lnTo>
                  <a:pt x="0" y="92096"/>
                </a:lnTo>
                <a:lnTo>
                  <a:pt x="475" y="122203"/>
                </a:lnTo>
                <a:lnTo>
                  <a:pt x="555" y="232726"/>
                </a:lnTo>
                <a:lnTo>
                  <a:pt x="12660" y="269391"/>
                </a:lnTo>
                <a:lnTo>
                  <a:pt x="49404" y="281691"/>
                </a:lnTo>
                <a:lnTo>
                  <a:pt x="103134" y="281977"/>
                </a:lnTo>
                <a:lnTo>
                  <a:pt x="156869" y="282015"/>
                </a:lnTo>
                <a:lnTo>
                  <a:pt x="449846" y="281890"/>
                </a:lnTo>
                <a:lnTo>
                  <a:pt x="499906" y="278799"/>
                </a:lnTo>
                <a:lnTo>
                  <a:pt x="529792" y="225687"/>
                </a:lnTo>
                <a:lnTo>
                  <a:pt x="529968" y="61073"/>
                </a:lnTo>
                <a:lnTo>
                  <a:pt x="530243" y="18712"/>
                </a:lnTo>
                <a:lnTo>
                  <a:pt x="529576" y="8583"/>
                </a:lnTo>
                <a:lnTo>
                  <a:pt x="526596" y="2513"/>
                </a:lnTo>
                <a:lnTo>
                  <a:pt x="520259" y="0"/>
                </a:lnTo>
                <a:close/>
              </a:path>
              <a:path w="530859" h="282575">
                <a:moveTo>
                  <a:pt x="449846" y="281890"/>
                </a:moveTo>
                <a:lnTo>
                  <a:pt x="264341" y="281890"/>
                </a:lnTo>
                <a:lnTo>
                  <a:pt x="369159" y="281977"/>
                </a:lnTo>
                <a:lnTo>
                  <a:pt x="449846" y="28189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11" name="object 11"/>
          <p:cNvSpPr/>
          <p:nvPr/>
        </p:nvSpPr>
        <p:spPr>
          <a:xfrm>
            <a:off x="4682088" y="2762156"/>
            <a:ext cx="40157" cy="40195"/>
          </a:xfrm>
          <a:prstGeom prst="rect">
            <a:avLst/>
          </a:prstGeom>
          <a:blipFill>
            <a:blip r:embed="rId2" cstate="print"/>
            <a:stretch>
              <a:fillRect/>
            </a:stretch>
          </a:blipFill>
        </p:spPr>
        <p:txBody>
          <a:bodyPr wrap="square" lIns="0" tIns="0" rIns="0" bIns="0" rtlCol="0"/>
          <a:lstStyle/>
          <a:p>
            <a:pPr defTabSz="415664"/>
            <a:endParaRPr sz="818">
              <a:solidFill>
                <a:prstClr val="black"/>
              </a:solidFill>
              <a:latin typeface="Calibri"/>
            </a:endParaRPr>
          </a:p>
        </p:txBody>
      </p:sp>
      <p:sp>
        <p:nvSpPr>
          <p:cNvPr id="12" name="object 12"/>
          <p:cNvSpPr/>
          <p:nvPr/>
        </p:nvSpPr>
        <p:spPr>
          <a:xfrm>
            <a:off x="4521686" y="2762160"/>
            <a:ext cx="40376" cy="40104"/>
          </a:xfrm>
          <a:prstGeom prst="rect">
            <a:avLst/>
          </a:prstGeom>
          <a:blipFill>
            <a:blip r:embed="rId3" cstate="print"/>
            <a:stretch>
              <a:fillRect/>
            </a:stretch>
          </a:blipFill>
        </p:spPr>
        <p:txBody>
          <a:bodyPr wrap="square" lIns="0" tIns="0" rIns="0" bIns="0" rtlCol="0"/>
          <a:lstStyle/>
          <a:p>
            <a:pPr defTabSz="415664"/>
            <a:endParaRPr sz="818">
              <a:solidFill>
                <a:prstClr val="black"/>
              </a:solidFill>
              <a:latin typeface="Calibri"/>
            </a:endParaRPr>
          </a:p>
        </p:txBody>
      </p:sp>
      <p:sp>
        <p:nvSpPr>
          <p:cNvPr id="13" name="object 13"/>
          <p:cNvSpPr/>
          <p:nvPr/>
        </p:nvSpPr>
        <p:spPr>
          <a:xfrm>
            <a:off x="2162578" y="3088275"/>
            <a:ext cx="5007773" cy="2458143"/>
          </a:xfrm>
          <a:prstGeom prst="rect">
            <a:avLst/>
          </a:prstGeom>
          <a:blipFill>
            <a:blip r:embed="rId4" cstate="print"/>
            <a:stretch>
              <a:fillRect/>
            </a:stretch>
          </a:blipFill>
        </p:spPr>
        <p:txBody>
          <a:bodyPr wrap="square" lIns="0" tIns="0" rIns="0" bIns="0" rtlCol="0"/>
          <a:lstStyle/>
          <a:p>
            <a:pPr defTabSz="415664"/>
            <a:endParaRPr sz="818">
              <a:solidFill>
                <a:prstClr val="black"/>
              </a:solidFill>
              <a:latin typeface="Calibri"/>
            </a:endParaRPr>
          </a:p>
        </p:txBody>
      </p:sp>
    </p:spTree>
    <p:extLst>
      <p:ext uri="{BB962C8B-B14F-4D97-AF65-F5344CB8AC3E}">
        <p14:creationId xmlns:p14="http://schemas.microsoft.com/office/powerpoint/2010/main" val="2702927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endParaRPr sz="819"/>
          </a:p>
        </p:txBody>
      </p:sp>
      <p:sp>
        <p:nvSpPr>
          <p:cNvPr id="5" name="object 5"/>
          <p:cNvSpPr/>
          <p:nvPr/>
        </p:nvSpPr>
        <p:spPr>
          <a:xfrm>
            <a:off x="3406460" y="2081956"/>
            <a:ext cx="2522943" cy="2148371"/>
          </a:xfrm>
          <a:custGeom>
            <a:avLst/>
            <a:gdLst/>
            <a:ahLst/>
            <a:cxnLst/>
            <a:rect l="l" t="t" r="r" b="b"/>
            <a:pathLst>
              <a:path w="5547359" h="4723765">
                <a:moveTo>
                  <a:pt x="0" y="4723405"/>
                </a:moveTo>
                <a:lnTo>
                  <a:pt x="5546951" y="4723405"/>
                </a:lnTo>
                <a:lnTo>
                  <a:pt x="5546951" y="0"/>
                </a:lnTo>
                <a:lnTo>
                  <a:pt x="0" y="0"/>
                </a:lnTo>
                <a:lnTo>
                  <a:pt x="0" y="4723405"/>
                </a:lnTo>
                <a:close/>
              </a:path>
            </a:pathLst>
          </a:custGeom>
          <a:solidFill>
            <a:srgbClr val="EFEFF2"/>
          </a:solidFill>
        </p:spPr>
        <p:txBody>
          <a:bodyPr wrap="square" lIns="0" tIns="0" rIns="0" bIns="0" rtlCol="0"/>
          <a:lstStyle/>
          <a:p>
            <a:endParaRPr sz="819"/>
          </a:p>
        </p:txBody>
      </p:sp>
      <p:sp>
        <p:nvSpPr>
          <p:cNvPr id="6" name="object 6"/>
          <p:cNvSpPr/>
          <p:nvPr/>
        </p:nvSpPr>
        <p:spPr>
          <a:xfrm>
            <a:off x="3486226" y="2331326"/>
            <a:ext cx="2400131" cy="1376918"/>
          </a:xfrm>
          <a:prstGeom prst="rect">
            <a:avLst/>
          </a:prstGeom>
          <a:blipFill>
            <a:blip r:embed="rId2" cstate="print"/>
            <a:stretch>
              <a:fillRect/>
            </a:stretch>
          </a:blipFill>
        </p:spPr>
        <p:txBody>
          <a:bodyPr wrap="square" lIns="0" tIns="0" rIns="0" bIns="0" rtlCol="0"/>
          <a:lstStyle/>
          <a:p>
            <a:endParaRPr sz="819"/>
          </a:p>
        </p:txBody>
      </p:sp>
      <p:sp>
        <p:nvSpPr>
          <p:cNvPr id="7" name="object 7"/>
          <p:cNvSpPr/>
          <p:nvPr/>
        </p:nvSpPr>
        <p:spPr>
          <a:xfrm>
            <a:off x="629522" y="3166139"/>
            <a:ext cx="2522943" cy="2148371"/>
          </a:xfrm>
          <a:custGeom>
            <a:avLst/>
            <a:gdLst/>
            <a:ahLst/>
            <a:cxnLst/>
            <a:rect l="l" t="t" r="r" b="b"/>
            <a:pathLst>
              <a:path w="5547359" h="4723765">
                <a:moveTo>
                  <a:pt x="0" y="4723405"/>
                </a:moveTo>
                <a:lnTo>
                  <a:pt x="5546951" y="4723405"/>
                </a:lnTo>
                <a:lnTo>
                  <a:pt x="5546951" y="0"/>
                </a:lnTo>
                <a:lnTo>
                  <a:pt x="0" y="0"/>
                </a:lnTo>
                <a:lnTo>
                  <a:pt x="0" y="4723405"/>
                </a:lnTo>
                <a:close/>
              </a:path>
            </a:pathLst>
          </a:custGeom>
          <a:solidFill>
            <a:srgbClr val="EFEFF2"/>
          </a:solidFill>
        </p:spPr>
        <p:txBody>
          <a:bodyPr wrap="square" lIns="0" tIns="0" rIns="0" bIns="0" rtlCol="0"/>
          <a:lstStyle/>
          <a:p>
            <a:endParaRPr sz="819"/>
          </a:p>
        </p:txBody>
      </p:sp>
      <p:sp>
        <p:nvSpPr>
          <p:cNvPr id="8" name="object 8"/>
          <p:cNvSpPr/>
          <p:nvPr/>
        </p:nvSpPr>
        <p:spPr>
          <a:xfrm>
            <a:off x="6186993" y="3161663"/>
            <a:ext cx="2522943" cy="2148371"/>
          </a:xfrm>
          <a:custGeom>
            <a:avLst/>
            <a:gdLst/>
            <a:ahLst/>
            <a:cxnLst/>
            <a:rect l="l" t="t" r="r" b="b"/>
            <a:pathLst>
              <a:path w="5547359" h="4723765">
                <a:moveTo>
                  <a:pt x="0" y="4723416"/>
                </a:moveTo>
                <a:lnTo>
                  <a:pt x="5546951" y="4723416"/>
                </a:lnTo>
                <a:lnTo>
                  <a:pt x="5546951" y="0"/>
                </a:lnTo>
                <a:lnTo>
                  <a:pt x="0" y="0"/>
                </a:lnTo>
                <a:lnTo>
                  <a:pt x="0" y="4723416"/>
                </a:lnTo>
                <a:close/>
              </a:path>
            </a:pathLst>
          </a:custGeom>
          <a:solidFill>
            <a:srgbClr val="EFEFF2"/>
          </a:solidFill>
        </p:spPr>
        <p:txBody>
          <a:bodyPr wrap="square" lIns="0" tIns="0" rIns="0" bIns="0" rtlCol="0"/>
          <a:lstStyle/>
          <a:p>
            <a:endParaRPr sz="819"/>
          </a:p>
        </p:txBody>
      </p:sp>
      <p:sp>
        <p:nvSpPr>
          <p:cNvPr id="9" name="object 9"/>
          <p:cNvSpPr/>
          <p:nvPr/>
        </p:nvSpPr>
        <p:spPr>
          <a:xfrm>
            <a:off x="629522" y="3042323"/>
            <a:ext cx="2522943" cy="123895"/>
          </a:xfrm>
          <a:custGeom>
            <a:avLst/>
            <a:gdLst/>
            <a:ahLst/>
            <a:cxnLst/>
            <a:rect l="l" t="t" r="r" b="b"/>
            <a:pathLst>
              <a:path w="5547359" h="272414">
                <a:moveTo>
                  <a:pt x="0" y="272243"/>
                </a:moveTo>
                <a:lnTo>
                  <a:pt x="5546951" y="272243"/>
                </a:lnTo>
                <a:lnTo>
                  <a:pt x="5546951" y="0"/>
                </a:lnTo>
                <a:lnTo>
                  <a:pt x="0" y="0"/>
                </a:lnTo>
                <a:lnTo>
                  <a:pt x="0" y="272243"/>
                </a:lnTo>
                <a:close/>
              </a:path>
            </a:pathLst>
          </a:custGeom>
          <a:solidFill>
            <a:srgbClr val="79F4F8"/>
          </a:solidFill>
        </p:spPr>
        <p:txBody>
          <a:bodyPr wrap="square" lIns="0" tIns="0" rIns="0" bIns="0" rtlCol="0"/>
          <a:lstStyle/>
          <a:p>
            <a:endParaRPr sz="819"/>
          </a:p>
        </p:txBody>
      </p:sp>
      <p:sp>
        <p:nvSpPr>
          <p:cNvPr id="10" name="object 10"/>
          <p:cNvSpPr/>
          <p:nvPr/>
        </p:nvSpPr>
        <p:spPr>
          <a:xfrm>
            <a:off x="6186993" y="3037846"/>
            <a:ext cx="2522943" cy="123895"/>
          </a:xfrm>
          <a:custGeom>
            <a:avLst/>
            <a:gdLst/>
            <a:ahLst/>
            <a:cxnLst/>
            <a:rect l="l" t="t" r="r" b="b"/>
            <a:pathLst>
              <a:path w="5547359" h="272414">
                <a:moveTo>
                  <a:pt x="0" y="272243"/>
                </a:moveTo>
                <a:lnTo>
                  <a:pt x="5546951" y="272243"/>
                </a:lnTo>
                <a:lnTo>
                  <a:pt x="5546951" y="0"/>
                </a:lnTo>
                <a:lnTo>
                  <a:pt x="0" y="0"/>
                </a:lnTo>
                <a:lnTo>
                  <a:pt x="0" y="272243"/>
                </a:lnTo>
                <a:close/>
              </a:path>
            </a:pathLst>
          </a:custGeom>
          <a:solidFill>
            <a:srgbClr val="79F4F8"/>
          </a:solidFill>
        </p:spPr>
        <p:txBody>
          <a:bodyPr wrap="square" lIns="0" tIns="0" rIns="0" bIns="0" rtlCol="0"/>
          <a:lstStyle/>
          <a:p>
            <a:endParaRPr sz="819"/>
          </a:p>
        </p:txBody>
      </p:sp>
      <p:sp>
        <p:nvSpPr>
          <p:cNvPr id="11" name="object 11"/>
          <p:cNvSpPr txBox="1"/>
          <p:nvPr/>
        </p:nvSpPr>
        <p:spPr>
          <a:xfrm>
            <a:off x="546013" y="1311803"/>
            <a:ext cx="7798160" cy="421913"/>
          </a:xfrm>
          <a:prstGeom prst="rect">
            <a:avLst/>
          </a:prstGeom>
        </p:spPr>
        <p:txBody>
          <a:bodyPr vert="horz" wrap="square" lIns="0" tIns="6353" rIns="0" bIns="0" rtlCol="0">
            <a:spAutoFit/>
          </a:bodyPr>
          <a:lstStyle/>
          <a:p>
            <a:pPr marL="5776">
              <a:spcBef>
                <a:spcPts val="50"/>
              </a:spcBef>
            </a:pPr>
            <a:r>
              <a:rPr sz="2700" b="1" spc="89" dirty="0">
                <a:solidFill>
                  <a:srgbClr val="14286B"/>
                </a:solidFill>
                <a:latin typeface="Arial"/>
                <a:cs typeface="Arial"/>
              </a:rPr>
              <a:t>How </a:t>
            </a:r>
            <a:r>
              <a:rPr sz="2700" b="1" spc="59" dirty="0">
                <a:solidFill>
                  <a:srgbClr val="14286B"/>
                </a:solidFill>
                <a:latin typeface="Arial"/>
                <a:cs typeface="Arial"/>
              </a:rPr>
              <a:t>to </a:t>
            </a:r>
            <a:r>
              <a:rPr sz="2700" b="1" spc="91" dirty="0">
                <a:solidFill>
                  <a:srgbClr val="14286B"/>
                </a:solidFill>
                <a:latin typeface="Arial"/>
                <a:cs typeface="Arial"/>
              </a:rPr>
              <a:t>Create </a:t>
            </a:r>
            <a:r>
              <a:rPr sz="2700" b="1" spc="-62" dirty="0">
                <a:solidFill>
                  <a:srgbClr val="14286B"/>
                </a:solidFill>
                <a:latin typeface="Arial"/>
                <a:cs typeface="Arial"/>
              </a:rPr>
              <a:t>A </a:t>
            </a:r>
            <a:r>
              <a:rPr sz="2700" b="1" spc="86" dirty="0">
                <a:solidFill>
                  <a:srgbClr val="14286B"/>
                </a:solidFill>
                <a:latin typeface="Arial"/>
                <a:cs typeface="Arial"/>
              </a:rPr>
              <a:t>Facebook </a:t>
            </a:r>
            <a:r>
              <a:rPr sz="2700" b="1" spc="52" dirty="0">
                <a:solidFill>
                  <a:srgbClr val="14286B"/>
                </a:solidFill>
                <a:latin typeface="Arial"/>
                <a:cs typeface="Arial"/>
              </a:rPr>
              <a:t>Business</a:t>
            </a:r>
            <a:r>
              <a:rPr sz="2700" b="1" spc="332" dirty="0">
                <a:solidFill>
                  <a:srgbClr val="14286B"/>
                </a:solidFill>
                <a:latin typeface="Arial"/>
                <a:cs typeface="Arial"/>
              </a:rPr>
              <a:t> </a:t>
            </a:r>
            <a:r>
              <a:rPr sz="2700" b="1" spc="100" dirty="0">
                <a:solidFill>
                  <a:srgbClr val="14286B"/>
                </a:solidFill>
                <a:latin typeface="Arial"/>
                <a:cs typeface="Arial"/>
              </a:rPr>
              <a:t>Page</a:t>
            </a:r>
            <a:endParaRPr sz="2700" dirty="0">
              <a:latin typeface="Arial"/>
              <a:cs typeface="Arial"/>
            </a:endParaRPr>
          </a:p>
        </p:txBody>
      </p:sp>
      <p:sp>
        <p:nvSpPr>
          <p:cNvPr id="12" name="object 12"/>
          <p:cNvSpPr/>
          <p:nvPr/>
        </p:nvSpPr>
        <p:spPr>
          <a:xfrm>
            <a:off x="3406460" y="1958139"/>
            <a:ext cx="2522943" cy="123895"/>
          </a:xfrm>
          <a:custGeom>
            <a:avLst/>
            <a:gdLst/>
            <a:ahLst/>
            <a:cxnLst/>
            <a:rect l="l" t="t" r="r" b="b"/>
            <a:pathLst>
              <a:path w="5547359" h="272414">
                <a:moveTo>
                  <a:pt x="0" y="272243"/>
                </a:moveTo>
                <a:lnTo>
                  <a:pt x="5546951" y="272243"/>
                </a:lnTo>
                <a:lnTo>
                  <a:pt x="5546951" y="0"/>
                </a:lnTo>
                <a:lnTo>
                  <a:pt x="0" y="0"/>
                </a:lnTo>
                <a:lnTo>
                  <a:pt x="0" y="272243"/>
                </a:lnTo>
                <a:close/>
              </a:path>
            </a:pathLst>
          </a:custGeom>
          <a:solidFill>
            <a:srgbClr val="79F4F8"/>
          </a:solidFill>
        </p:spPr>
        <p:txBody>
          <a:bodyPr wrap="square" lIns="0" tIns="0" rIns="0" bIns="0" rtlCol="0"/>
          <a:lstStyle/>
          <a:p>
            <a:endParaRPr sz="819"/>
          </a:p>
        </p:txBody>
      </p:sp>
      <p:sp>
        <p:nvSpPr>
          <p:cNvPr id="13" name="object 13"/>
          <p:cNvSpPr/>
          <p:nvPr/>
        </p:nvSpPr>
        <p:spPr>
          <a:xfrm>
            <a:off x="3168947" y="3459173"/>
            <a:ext cx="220353" cy="220353"/>
          </a:xfrm>
          <a:custGeom>
            <a:avLst/>
            <a:gdLst/>
            <a:ahLst/>
            <a:cxnLst/>
            <a:rect l="l" t="t" r="r" b="b"/>
            <a:pathLst>
              <a:path w="484504" h="484504">
                <a:moveTo>
                  <a:pt x="242139" y="0"/>
                </a:move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close/>
              </a:path>
            </a:pathLst>
          </a:custGeom>
          <a:solidFill>
            <a:srgbClr val="14286B"/>
          </a:solidFill>
        </p:spPr>
        <p:txBody>
          <a:bodyPr wrap="square" lIns="0" tIns="0" rIns="0" bIns="0" rtlCol="0"/>
          <a:lstStyle/>
          <a:p>
            <a:endParaRPr sz="819"/>
          </a:p>
        </p:txBody>
      </p:sp>
      <p:sp>
        <p:nvSpPr>
          <p:cNvPr id="14" name="object 14"/>
          <p:cNvSpPr/>
          <p:nvPr/>
        </p:nvSpPr>
        <p:spPr>
          <a:xfrm>
            <a:off x="3168947" y="3459173"/>
            <a:ext cx="220353" cy="220353"/>
          </a:xfrm>
          <a:custGeom>
            <a:avLst/>
            <a:gdLst/>
            <a:ahLst/>
            <a:cxnLst/>
            <a:rect l="l" t="t" r="r" b="b"/>
            <a:pathLst>
              <a:path w="484504" h="484504">
                <a:moveTo>
                  <a:pt x="242139" y="484278"/>
                </a:move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close/>
              </a:path>
            </a:pathLst>
          </a:custGeom>
          <a:ln w="70678">
            <a:solidFill>
              <a:srgbClr val="FFFFFF"/>
            </a:solidFill>
          </a:ln>
        </p:spPr>
        <p:txBody>
          <a:bodyPr wrap="square" lIns="0" tIns="0" rIns="0" bIns="0" rtlCol="0"/>
          <a:lstStyle/>
          <a:p>
            <a:endParaRPr sz="819"/>
          </a:p>
        </p:txBody>
      </p:sp>
      <p:sp>
        <p:nvSpPr>
          <p:cNvPr id="15" name="object 15"/>
          <p:cNvSpPr/>
          <p:nvPr/>
        </p:nvSpPr>
        <p:spPr>
          <a:xfrm>
            <a:off x="3261899" y="3516672"/>
            <a:ext cx="52562" cy="105412"/>
          </a:xfrm>
          <a:custGeom>
            <a:avLst/>
            <a:gdLst/>
            <a:ahLst/>
            <a:cxnLst/>
            <a:rect l="l" t="t" r="r" b="b"/>
            <a:pathLst>
              <a:path w="115570" h="231775">
                <a:moveTo>
                  <a:pt x="0" y="231458"/>
                </a:moveTo>
                <a:lnTo>
                  <a:pt x="115242" y="115724"/>
                </a:lnTo>
                <a:lnTo>
                  <a:pt x="0" y="0"/>
                </a:lnTo>
              </a:path>
            </a:pathLst>
          </a:custGeom>
          <a:ln w="42407">
            <a:solidFill>
              <a:srgbClr val="FFFFFF"/>
            </a:solidFill>
          </a:ln>
        </p:spPr>
        <p:txBody>
          <a:bodyPr wrap="square" lIns="0" tIns="0" rIns="0" bIns="0" rtlCol="0"/>
          <a:lstStyle/>
          <a:p>
            <a:endParaRPr sz="819"/>
          </a:p>
        </p:txBody>
      </p:sp>
      <p:sp>
        <p:nvSpPr>
          <p:cNvPr id="16" name="object 16"/>
          <p:cNvSpPr/>
          <p:nvPr/>
        </p:nvSpPr>
        <p:spPr>
          <a:xfrm>
            <a:off x="5947670" y="3459173"/>
            <a:ext cx="220353" cy="220353"/>
          </a:xfrm>
          <a:custGeom>
            <a:avLst/>
            <a:gdLst/>
            <a:ahLst/>
            <a:cxnLst/>
            <a:rect l="l" t="t" r="r" b="b"/>
            <a:pathLst>
              <a:path w="484505" h="484504">
                <a:moveTo>
                  <a:pt x="242139" y="0"/>
                </a:move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close/>
              </a:path>
            </a:pathLst>
          </a:custGeom>
          <a:solidFill>
            <a:srgbClr val="14286B"/>
          </a:solidFill>
        </p:spPr>
        <p:txBody>
          <a:bodyPr wrap="square" lIns="0" tIns="0" rIns="0" bIns="0" rtlCol="0"/>
          <a:lstStyle/>
          <a:p>
            <a:endParaRPr sz="819"/>
          </a:p>
        </p:txBody>
      </p:sp>
      <p:sp>
        <p:nvSpPr>
          <p:cNvPr id="17" name="object 17"/>
          <p:cNvSpPr/>
          <p:nvPr/>
        </p:nvSpPr>
        <p:spPr>
          <a:xfrm>
            <a:off x="5947670" y="3459173"/>
            <a:ext cx="220353" cy="220353"/>
          </a:xfrm>
          <a:custGeom>
            <a:avLst/>
            <a:gdLst/>
            <a:ahLst/>
            <a:cxnLst/>
            <a:rect l="l" t="t" r="r" b="b"/>
            <a:pathLst>
              <a:path w="484505" h="484504">
                <a:moveTo>
                  <a:pt x="242139" y="484278"/>
                </a:move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close/>
              </a:path>
            </a:pathLst>
          </a:custGeom>
          <a:ln w="70678">
            <a:solidFill>
              <a:srgbClr val="FFFFFF"/>
            </a:solidFill>
          </a:ln>
        </p:spPr>
        <p:txBody>
          <a:bodyPr wrap="square" lIns="0" tIns="0" rIns="0" bIns="0" rtlCol="0"/>
          <a:lstStyle/>
          <a:p>
            <a:endParaRPr sz="819"/>
          </a:p>
        </p:txBody>
      </p:sp>
      <p:sp>
        <p:nvSpPr>
          <p:cNvPr id="18" name="object 18"/>
          <p:cNvSpPr/>
          <p:nvPr/>
        </p:nvSpPr>
        <p:spPr>
          <a:xfrm>
            <a:off x="6040604" y="3516672"/>
            <a:ext cx="52562" cy="105412"/>
          </a:xfrm>
          <a:custGeom>
            <a:avLst/>
            <a:gdLst/>
            <a:ahLst/>
            <a:cxnLst/>
            <a:rect l="l" t="t" r="r" b="b"/>
            <a:pathLst>
              <a:path w="115569" h="231775">
                <a:moveTo>
                  <a:pt x="0" y="231458"/>
                </a:moveTo>
                <a:lnTo>
                  <a:pt x="115242" y="115724"/>
                </a:lnTo>
                <a:lnTo>
                  <a:pt x="0" y="0"/>
                </a:lnTo>
              </a:path>
            </a:pathLst>
          </a:custGeom>
          <a:ln w="42407">
            <a:solidFill>
              <a:srgbClr val="FFFFFF"/>
            </a:solidFill>
          </a:ln>
        </p:spPr>
        <p:txBody>
          <a:bodyPr wrap="square" lIns="0" tIns="0" rIns="0" bIns="0" rtlCol="0"/>
          <a:lstStyle/>
          <a:p>
            <a:endParaRPr sz="819"/>
          </a:p>
        </p:txBody>
      </p:sp>
      <p:sp>
        <p:nvSpPr>
          <p:cNvPr id="19" name="object 19"/>
          <p:cNvSpPr/>
          <p:nvPr/>
        </p:nvSpPr>
        <p:spPr>
          <a:xfrm>
            <a:off x="4663162" y="4297662"/>
            <a:ext cx="0" cy="259630"/>
          </a:xfrm>
          <a:custGeom>
            <a:avLst/>
            <a:gdLst/>
            <a:ahLst/>
            <a:cxnLst/>
            <a:rect l="l" t="t" r="r" b="b"/>
            <a:pathLst>
              <a:path h="570865">
                <a:moveTo>
                  <a:pt x="0" y="0"/>
                </a:moveTo>
                <a:lnTo>
                  <a:pt x="0" y="570589"/>
                </a:lnTo>
              </a:path>
            </a:pathLst>
          </a:custGeom>
          <a:ln w="10470">
            <a:solidFill>
              <a:srgbClr val="14286B"/>
            </a:solidFill>
            <a:prstDash val="sysDash"/>
          </a:ln>
        </p:spPr>
        <p:txBody>
          <a:bodyPr wrap="square" lIns="0" tIns="0" rIns="0" bIns="0" rtlCol="0"/>
          <a:lstStyle/>
          <a:p>
            <a:endParaRPr sz="819"/>
          </a:p>
        </p:txBody>
      </p:sp>
      <p:sp>
        <p:nvSpPr>
          <p:cNvPr id="20" name="object 20"/>
          <p:cNvSpPr/>
          <p:nvPr/>
        </p:nvSpPr>
        <p:spPr>
          <a:xfrm>
            <a:off x="1703304" y="2043029"/>
            <a:ext cx="351468" cy="351468"/>
          </a:xfrm>
          <a:custGeom>
            <a:avLst/>
            <a:gdLst/>
            <a:ahLst/>
            <a:cxnLst/>
            <a:rect l="l" t="t" r="r" b="b"/>
            <a:pathLst>
              <a:path w="772795" h="772795">
                <a:moveTo>
                  <a:pt x="386302" y="0"/>
                </a:moveTo>
                <a:lnTo>
                  <a:pt x="337959" y="3019"/>
                </a:lnTo>
                <a:lnTo>
                  <a:pt x="291376" y="11832"/>
                </a:lnTo>
                <a:lnTo>
                  <a:pt x="246919" y="26073"/>
                </a:lnTo>
                <a:lnTo>
                  <a:pt x="204956" y="45375"/>
                </a:lnTo>
                <a:lnTo>
                  <a:pt x="165853" y="69371"/>
                </a:lnTo>
                <a:lnTo>
                  <a:pt x="129976" y="97693"/>
                </a:lnTo>
                <a:lnTo>
                  <a:pt x="97693" y="129976"/>
                </a:lnTo>
                <a:lnTo>
                  <a:pt x="69371" y="165853"/>
                </a:lnTo>
                <a:lnTo>
                  <a:pt x="45375" y="204956"/>
                </a:lnTo>
                <a:lnTo>
                  <a:pt x="26073" y="246919"/>
                </a:lnTo>
                <a:lnTo>
                  <a:pt x="11832" y="291376"/>
                </a:lnTo>
                <a:lnTo>
                  <a:pt x="3019" y="337959"/>
                </a:lnTo>
                <a:lnTo>
                  <a:pt x="0" y="386302"/>
                </a:lnTo>
                <a:lnTo>
                  <a:pt x="3019" y="434645"/>
                </a:lnTo>
                <a:lnTo>
                  <a:pt x="11832" y="481228"/>
                </a:lnTo>
                <a:lnTo>
                  <a:pt x="26073" y="525684"/>
                </a:lnTo>
                <a:lnTo>
                  <a:pt x="45375" y="567648"/>
                </a:lnTo>
                <a:lnTo>
                  <a:pt x="69371" y="606751"/>
                </a:lnTo>
                <a:lnTo>
                  <a:pt x="97693" y="642628"/>
                </a:lnTo>
                <a:lnTo>
                  <a:pt x="129976" y="674911"/>
                </a:lnTo>
                <a:lnTo>
                  <a:pt x="165853" y="703233"/>
                </a:lnTo>
                <a:lnTo>
                  <a:pt x="204956" y="727229"/>
                </a:lnTo>
                <a:lnTo>
                  <a:pt x="246919" y="746530"/>
                </a:lnTo>
                <a:lnTo>
                  <a:pt x="291376" y="760771"/>
                </a:lnTo>
                <a:lnTo>
                  <a:pt x="337959" y="769585"/>
                </a:lnTo>
                <a:lnTo>
                  <a:pt x="386302" y="772604"/>
                </a:lnTo>
                <a:lnTo>
                  <a:pt x="434642" y="769585"/>
                </a:lnTo>
                <a:lnTo>
                  <a:pt x="481224" y="760771"/>
                </a:lnTo>
                <a:lnTo>
                  <a:pt x="525679" y="746530"/>
                </a:lnTo>
                <a:lnTo>
                  <a:pt x="567641" y="727229"/>
                </a:lnTo>
                <a:lnTo>
                  <a:pt x="606743" y="703233"/>
                </a:lnTo>
                <a:lnTo>
                  <a:pt x="642619" y="674911"/>
                </a:lnTo>
                <a:lnTo>
                  <a:pt x="674901" y="642628"/>
                </a:lnTo>
                <a:lnTo>
                  <a:pt x="703223" y="606751"/>
                </a:lnTo>
                <a:lnTo>
                  <a:pt x="727219" y="567648"/>
                </a:lnTo>
                <a:lnTo>
                  <a:pt x="746520" y="525684"/>
                </a:lnTo>
                <a:lnTo>
                  <a:pt x="760761" y="481228"/>
                </a:lnTo>
                <a:lnTo>
                  <a:pt x="769574" y="434645"/>
                </a:lnTo>
                <a:lnTo>
                  <a:pt x="772594" y="386302"/>
                </a:lnTo>
                <a:lnTo>
                  <a:pt x="769574" y="337959"/>
                </a:lnTo>
                <a:lnTo>
                  <a:pt x="760761" y="291376"/>
                </a:lnTo>
                <a:lnTo>
                  <a:pt x="746520" y="246919"/>
                </a:lnTo>
                <a:lnTo>
                  <a:pt x="727219" y="204956"/>
                </a:lnTo>
                <a:lnTo>
                  <a:pt x="703223" y="165853"/>
                </a:lnTo>
                <a:lnTo>
                  <a:pt x="674901" y="129976"/>
                </a:lnTo>
                <a:lnTo>
                  <a:pt x="642619" y="97693"/>
                </a:lnTo>
                <a:lnTo>
                  <a:pt x="606743" y="69371"/>
                </a:lnTo>
                <a:lnTo>
                  <a:pt x="567641" y="45375"/>
                </a:lnTo>
                <a:lnTo>
                  <a:pt x="525679" y="26073"/>
                </a:lnTo>
                <a:lnTo>
                  <a:pt x="481224" y="11832"/>
                </a:lnTo>
                <a:lnTo>
                  <a:pt x="434642" y="3019"/>
                </a:lnTo>
                <a:lnTo>
                  <a:pt x="386302" y="0"/>
                </a:lnTo>
                <a:close/>
              </a:path>
            </a:pathLst>
          </a:custGeom>
          <a:solidFill>
            <a:srgbClr val="79F4F8"/>
          </a:solidFill>
        </p:spPr>
        <p:txBody>
          <a:bodyPr wrap="square" lIns="0" tIns="0" rIns="0" bIns="0" rtlCol="0"/>
          <a:lstStyle/>
          <a:p>
            <a:endParaRPr sz="819"/>
          </a:p>
        </p:txBody>
      </p:sp>
      <p:sp>
        <p:nvSpPr>
          <p:cNvPr id="21" name="object 21"/>
          <p:cNvSpPr txBox="1"/>
          <p:nvPr/>
        </p:nvSpPr>
        <p:spPr>
          <a:xfrm>
            <a:off x="828143" y="2060073"/>
            <a:ext cx="2101790" cy="830238"/>
          </a:xfrm>
          <a:prstGeom prst="rect">
            <a:avLst/>
          </a:prstGeom>
        </p:spPr>
        <p:txBody>
          <a:bodyPr vert="horz" wrap="square" lIns="0" tIns="6932" rIns="0" bIns="0" rtlCol="0">
            <a:spAutoFit/>
          </a:bodyPr>
          <a:lstStyle/>
          <a:p>
            <a:pPr algn="ctr">
              <a:spcBef>
                <a:spcPts val="55"/>
              </a:spcBef>
            </a:pPr>
            <a:r>
              <a:rPr sz="1933" spc="5" dirty="0">
                <a:solidFill>
                  <a:srgbClr val="FFFFFF"/>
                </a:solidFill>
                <a:latin typeface="Arial"/>
                <a:cs typeface="Arial"/>
              </a:rPr>
              <a:t>1</a:t>
            </a:r>
            <a:endParaRPr sz="1933" dirty="0">
              <a:latin typeface="Arial"/>
              <a:cs typeface="Arial"/>
            </a:endParaRPr>
          </a:p>
          <a:p>
            <a:pPr algn="ctr">
              <a:lnSpc>
                <a:spcPts val="1130"/>
              </a:lnSpc>
              <a:spcBef>
                <a:spcPts val="844"/>
              </a:spcBef>
            </a:pPr>
            <a:r>
              <a:rPr sz="1500" spc="32" dirty="0">
                <a:solidFill>
                  <a:srgbClr val="14286B"/>
                </a:solidFill>
                <a:latin typeface="Arial"/>
                <a:cs typeface="Arial"/>
              </a:rPr>
              <a:t>Open </a:t>
            </a:r>
            <a:r>
              <a:rPr sz="1500" spc="46" dirty="0">
                <a:solidFill>
                  <a:srgbClr val="14286B"/>
                </a:solidFill>
                <a:latin typeface="Arial"/>
                <a:cs typeface="Arial"/>
              </a:rPr>
              <a:t>Facebook </a:t>
            </a:r>
            <a:r>
              <a:rPr sz="1500" spc="37" dirty="0">
                <a:solidFill>
                  <a:srgbClr val="14286B"/>
                </a:solidFill>
                <a:latin typeface="Arial"/>
                <a:cs typeface="Arial"/>
              </a:rPr>
              <a:t>Profile </a:t>
            </a:r>
            <a:r>
              <a:rPr sz="1500" spc="34" dirty="0">
                <a:solidFill>
                  <a:srgbClr val="14286B"/>
                </a:solidFill>
                <a:latin typeface="Arial"/>
                <a:cs typeface="Arial"/>
              </a:rPr>
              <a:t>and</a:t>
            </a:r>
            <a:r>
              <a:rPr sz="1500" spc="255" dirty="0">
                <a:solidFill>
                  <a:srgbClr val="14286B"/>
                </a:solidFill>
                <a:latin typeface="Arial"/>
                <a:cs typeface="Arial"/>
              </a:rPr>
              <a:t> </a:t>
            </a:r>
            <a:r>
              <a:rPr sz="1500" spc="64" dirty="0">
                <a:solidFill>
                  <a:srgbClr val="14286B"/>
                </a:solidFill>
                <a:latin typeface="Arial"/>
                <a:cs typeface="Arial"/>
              </a:rPr>
              <a:t>click</a:t>
            </a:r>
            <a:endParaRPr sz="1500" dirty="0">
              <a:latin typeface="Arial"/>
              <a:cs typeface="Arial"/>
            </a:endParaRPr>
          </a:p>
          <a:p>
            <a:pPr algn="ctr">
              <a:lnSpc>
                <a:spcPts val="1130"/>
              </a:lnSpc>
            </a:pPr>
            <a:r>
              <a:rPr sz="1500" b="1" spc="50" dirty="0">
                <a:solidFill>
                  <a:srgbClr val="14286B"/>
                </a:solidFill>
                <a:latin typeface="Arial"/>
                <a:cs typeface="Arial"/>
              </a:rPr>
              <a:t>Create</a:t>
            </a:r>
            <a:r>
              <a:rPr sz="1500" b="1" spc="91" dirty="0">
                <a:solidFill>
                  <a:srgbClr val="14286B"/>
                </a:solidFill>
                <a:latin typeface="Arial"/>
                <a:cs typeface="Arial"/>
              </a:rPr>
              <a:t> </a:t>
            </a:r>
            <a:r>
              <a:rPr sz="1500" b="1" spc="55" dirty="0">
                <a:solidFill>
                  <a:srgbClr val="14286B"/>
                </a:solidFill>
                <a:latin typeface="Arial"/>
                <a:cs typeface="Arial"/>
              </a:rPr>
              <a:t>Page</a:t>
            </a:r>
            <a:endParaRPr sz="1500" dirty="0">
              <a:latin typeface="Arial"/>
              <a:cs typeface="Arial"/>
            </a:endParaRPr>
          </a:p>
        </p:txBody>
      </p:sp>
      <p:sp>
        <p:nvSpPr>
          <p:cNvPr id="22" name="object 22"/>
          <p:cNvSpPr/>
          <p:nvPr/>
        </p:nvSpPr>
        <p:spPr>
          <a:xfrm>
            <a:off x="4486790" y="4662730"/>
            <a:ext cx="351468" cy="351468"/>
          </a:xfrm>
          <a:custGeom>
            <a:avLst/>
            <a:gdLst/>
            <a:ahLst/>
            <a:cxnLst/>
            <a:rect l="l" t="t" r="r" b="b"/>
            <a:pathLst>
              <a:path w="772795" h="772795">
                <a:moveTo>
                  <a:pt x="386302" y="0"/>
                </a:moveTo>
                <a:lnTo>
                  <a:pt x="337959" y="3019"/>
                </a:lnTo>
                <a:lnTo>
                  <a:pt x="291376" y="11832"/>
                </a:lnTo>
                <a:lnTo>
                  <a:pt x="246919" y="26073"/>
                </a:lnTo>
                <a:lnTo>
                  <a:pt x="204956" y="45375"/>
                </a:lnTo>
                <a:lnTo>
                  <a:pt x="165853" y="69371"/>
                </a:lnTo>
                <a:lnTo>
                  <a:pt x="129976" y="97693"/>
                </a:lnTo>
                <a:lnTo>
                  <a:pt x="97693" y="129976"/>
                </a:lnTo>
                <a:lnTo>
                  <a:pt x="69371" y="165853"/>
                </a:lnTo>
                <a:lnTo>
                  <a:pt x="45375" y="204956"/>
                </a:lnTo>
                <a:lnTo>
                  <a:pt x="26073" y="246919"/>
                </a:lnTo>
                <a:lnTo>
                  <a:pt x="11832" y="291376"/>
                </a:lnTo>
                <a:lnTo>
                  <a:pt x="3019" y="337959"/>
                </a:lnTo>
                <a:lnTo>
                  <a:pt x="0" y="386302"/>
                </a:lnTo>
                <a:lnTo>
                  <a:pt x="3019" y="434645"/>
                </a:lnTo>
                <a:lnTo>
                  <a:pt x="11832" y="481228"/>
                </a:lnTo>
                <a:lnTo>
                  <a:pt x="26073" y="525684"/>
                </a:lnTo>
                <a:lnTo>
                  <a:pt x="45375" y="567648"/>
                </a:lnTo>
                <a:lnTo>
                  <a:pt x="69371" y="606751"/>
                </a:lnTo>
                <a:lnTo>
                  <a:pt x="97693" y="642628"/>
                </a:lnTo>
                <a:lnTo>
                  <a:pt x="129976" y="674911"/>
                </a:lnTo>
                <a:lnTo>
                  <a:pt x="165853" y="703233"/>
                </a:lnTo>
                <a:lnTo>
                  <a:pt x="204956" y="727229"/>
                </a:lnTo>
                <a:lnTo>
                  <a:pt x="246919" y="746530"/>
                </a:lnTo>
                <a:lnTo>
                  <a:pt x="291376" y="760771"/>
                </a:lnTo>
                <a:lnTo>
                  <a:pt x="337959" y="769585"/>
                </a:lnTo>
                <a:lnTo>
                  <a:pt x="386302" y="772604"/>
                </a:lnTo>
                <a:lnTo>
                  <a:pt x="434642" y="769585"/>
                </a:lnTo>
                <a:lnTo>
                  <a:pt x="481224" y="760771"/>
                </a:lnTo>
                <a:lnTo>
                  <a:pt x="525679" y="746530"/>
                </a:lnTo>
                <a:lnTo>
                  <a:pt x="567641" y="727229"/>
                </a:lnTo>
                <a:lnTo>
                  <a:pt x="606743" y="703233"/>
                </a:lnTo>
                <a:lnTo>
                  <a:pt x="642619" y="674911"/>
                </a:lnTo>
                <a:lnTo>
                  <a:pt x="674901" y="642628"/>
                </a:lnTo>
                <a:lnTo>
                  <a:pt x="703223" y="606751"/>
                </a:lnTo>
                <a:lnTo>
                  <a:pt x="727219" y="567648"/>
                </a:lnTo>
                <a:lnTo>
                  <a:pt x="746520" y="525684"/>
                </a:lnTo>
                <a:lnTo>
                  <a:pt x="760761" y="481228"/>
                </a:lnTo>
                <a:lnTo>
                  <a:pt x="769574" y="434645"/>
                </a:lnTo>
                <a:lnTo>
                  <a:pt x="772594" y="386302"/>
                </a:lnTo>
                <a:lnTo>
                  <a:pt x="769574" y="337959"/>
                </a:lnTo>
                <a:lnTo>
                  <a:pt x="760761" y="291376"/>
                </a:lnTo>
                <a:lnTo>
                  <a:pt x="746520" y="246919"/>
                </a:lnTo>
                <a:lnTo>
                  <a:pt x="727219" y="204956"/>
                </a:lnTo>
                <a:lnTo>
                  <a:pt x="703223" y="165853"/>
                </a:lnTo>
                <a:lnTo>
                  <a:pt x="674901" y="129976"/>
                </a:lnTo>
                <a:lnTo>
                  <a:pt x="642619" y="97693"/>
                </a:lnTo>
                <a:lnTo>
                  <a:pt x="606743" y="69371"/>
                </a:lnTo>
                <a:lnTo>
                  <a:pt x="567641" y="45375"/>
                </a:lnTo>
                <a:lnTo>
                  <a:pt x="525679" y="26073"/>
                </a:lnTo>
                <a:lnTo>
                  <a:pt x="481224" y="11832"/>
                </a:lnTo>
                <a:lnTo>
                  <a:pt x="434642" y="3019"/>
                </a:lnTo>
                <a:lnTo>
                  <a:pt x="386302" y="0"/>
                </a:lnTo>
                <a:close/>
              </a:path>
            </a:pathLst>
          </a:custGeom>
          <a:solidFill>
            <a:srgbClr val="79F4F8"/>
          </a:solidFill>
        </p:spPr>
        <p:txBody>
          <a:bodyPr wrap="square" lIns="0" tIns="0" rIns="0" bIns="0" rtlCol="0"/>
          <a:lstStyle/>
          <a:p>
            <a:endParaRPr sz="819"/>
          </a:p>
        </p:txBody>
      </p:sp>
      <p:sp>
        <p:nvSpPr>
          <p:cNvPr id="23" name="object 23"/>
          <p:cNvSpPr txBox="1"/>
          <p:nvPr/>
        </p:nvSpPr>
        <p:spPr>
          <a:xfrm>
            <a:off x="3344723" y="4557292"/>
            <a:ext cx="2635603" cy="1077512"/>
          </a:xfrm>
          <a:prstGeom prst="rect">
            <a:avLst/>
          </a:prstGeom>
        </p:spPr>
        <p:txBody>
          <a:bodyPr vert="horz" wrap="square" lIns="0" tIns="147865" rIns="0" bIns="0" rtlCol="0">
            <a:spAutoFit/>
          </a:bodyPr>
          <a:lstStyle/>
          <a:p>
            <a:pPr marR="41298" algn="ctr">
              <a:spcBef>
                <a:spcPts val="1164"/>
              </a:spcBef>
            </a:pPr>
            <a:r>
              <a:rPr sz="1865" spc="2" dirty="0">
                <a:solidFill>
                  <a:srgbClr val="FFFFFF"/>
                </a:solidFill>
                <a:latin typeface="Arial"/>
                <a:cs typeface="Arial"/>
              </a:rPr>
              <a:t>2</a:t>
            </a:r>
            <a:endParaRPr sz="1865" dirty="0">
              <a:latin typeface="Arial"/>
              <a:cs typeface="Arial"/>
            </a:endParaRPr>
          </a:p>
          <a:p>
            <a:pPr algn="ctr">
              <a:lnSpc>
                <a:spcPts val="1130"/>
              </a:lnSpc>
              <a:spcBef>
                <a:spcPts val="580"/>
              </a:spcBef>
            </a:pPr>
            <a:r>
              <a:rPr sz="1500" spc="23" dirty="0">
                <a:solidFill>
                  <a:srgbClr val="14286B"/>
                </a:solidFill>
                <a:latin typeface="Arial"/>
                <a:cs typeface="Arial"/>
              </a:rPr>
              <a:t>For </a:t>
            </a:r>
            <a:r>
              <a:rPr sz="1500" spc="-20" dirty="0">
                <a:solidFill>
                  <a:srgbClr val="14286B"/>
                </a:solidFill>
                <a:latin typeface="Arial"/>
                <a:cs typeface="Arial"/>
              </a:rPr>
              <a:t>a </a:t>
            </a:r>
            <a:r>
              <a:rPr sz="1500" spc="41" dirty="0">
                <a:solidFill>
                  <a:srgbClr val="14286B"/>
                </a:solidFill>
                <a:latin typeface="Arial"/>
                <a:cs typeface="Arial"/>
              </a:rPr>
              <a:t>business </a:t>
            </a:r>
            <a:r>
              <a:rPr sz="1500" spc="39" dirty="0">
                <a:solidFill>
                  <a:srgbClr val="14286B"/>
                </a:solidFill>
                <a:latin typeface="Arial"/>
                <a:cs typeface="Arial"/>
              </a:rPr>
              <a:t>page, go </a:t>
            </a:r>
            <a:r>
              <a:rPr sz="1500" spc="48" dirty="0">
                <a:solidFill>
                  <a:srgbClr val="14286B"/>
                </a:solidFill>
                <a:latin typeface="Arial"/>
                <a:cs typeface="Arial"/>
              </a:rPr>
              <a:t>to</a:t>
            </a:r>
            <a:r>
              <a:rPr sz="1500" spc="189" dirty="0">
                <a:solidFill>
                  <a:srgbClr val="14286B"/>
                </a:solidFill>
                <a:latin typeface="Arial"/>
                <a:cs typeface="Arial"/>
              </a:rPr>
              <a:t> </a:t>
            </a:r>
            <a:r>
              <a:rPr sz="1500" b="1" spc="32" dirty="0">
                <a:solidFill>
                  <a:srgbClr val="14286B"/>
                </a:solidFill>
                <a:latin typeface="Arial"/>
                <a:cs typeface="Arial"/>
              </a:rPr>
              <a:t>Business</a:t>
            </a:r>
            <a:endParaRPr sz="1500" dirty="0">
              <a:latin typeface="Arial"/>
              <a:cs typeface="Arial"/>
            </a:endParaRPr>
          </a:p>
          <a:p>
            <a:pPr marR="2600" algn="ctr">
              <a:lnSpc>
                <a:spcPts val="1130"/>
              </a:lnSpc>
            </a:pPr>
            <a:r>
              <a:rPr sz="1500" spc="29" dirty="0">
                <a:solidFill>
                  <a:srgbClr val="14286B"/>
                </a:solidFill>
                <a:latin typeface="Arial"/>
                <a:cs typeface="Arial"/>
              </a:rPr>
              <a:t>or </a:t>
            </a:r>
            <a:r>
              <a:rPr sz="1500" b="1" spc="32" dirty="0">
                <a:solidFill>
                  <a:srgbClr val="14286B"/>
                </a:solidFill>
                <a:latin typeface="Arial"/>
                <a:cs typeface="Arial"/>
              </a:rPr>
              <a:t>Brand </a:t>
            </a:r>
            <a:r>
              <a:rPr sz="1500" spc="34" dirty="0">
                <a:solidFill>
                  <a:srgbClr val="14286B"/>
                </a:solidFill>
                <a:latin typeface="Arial"/>
                <a:cs typeface="Arial"/>
              </a:rPr>
              <a:t>and </a:t>
            </a:r>
            <a:r>
              <a:rPr sz="1500" spc="55" dirty="0">
                <a:solidFill>
                  <a:srgbClr val="14286B"/>
                </a:solidFill>
                <a:latin typeface="Arial"/>
                <a:cs typeface="Arial"/>
              </a:rPr>
              <a:t>click </a:t>
            </a:r>
            <a:r>
              <a:rPr sz="1500" b="1" spc="34" dirty="0">
                <a:solidFill>
                  <a:srgbClr val="14286B"/>
                </a:solidFill>
                <a:latin typeface="Arial"/>
                <a:cs typeface="Arial"/>
              </a:rPr>
              <a:t>Get</a:t>
            </a:r>
            <a:r>
              <a:rPr sz="1500" b="1" spc="321" dirty="0">
                <a:solidFill>
                  <a:srgbClr val="14286B"/>
                </a:solidFill>
                <a:latin typeface="Arial"/>
                <a:cs typeface="Arial"/>
              </a:rPr>
              <a:t> </a:t>
            </a:r>
            <a:r>
              <a:rPr sz="1500" b="1" spc="46" dirty="0">
                <a:solidFill>
                  <a:srgbClr val="14286B"/>
                </a:solidFill>
                <a:latin typeface="Arial"/>
                <a:cs typeface="Arial"/>
              </a:rPr>
              <a:t>Started</a:t>
            </a:r>
            <a:r>
              <a:rPr sz="1500" spc="46" dirty="0">
                <a:solidFill>
                  <a:srgbClr val="14286B"/>
                </a:solidFill>
                <a:latin typeface="Arial"/>
                <a:cs typeface="Arial"/>
              </a:rPr>
              <a:t>.</a:t>
            </a:r>
            <a:endParaRPr sz="1500" dirty="0">
              <a:latin typeface="Arial"/>
              <a:cs typeface="Arial"/>
            </a:endParaRPr>
          </a:p>
        </p:txBody>
      </p:sp>
      <p:sp>
        <p:nvSpPr>
          <p:cNvPr id="24" name="object 24"/>
          <p:cNvSpPr/>
          <p:nvPr/>
        </p:nvSpPr>
        <p:spPr>
          <a:xfrm>
            <a:off x="7287944" y="1915470"/>
            <a:ext cx="351468" cy="351468"/>
          </a:xfrm>
          <a:custGeom>
            <a:avLst/>
            <a:gdLst/>
            <a:ahLst/>
            <a:cxnLst/>
            <a:rect l="l" t="t" r="r" b="b"/>
            <a:pathLst>
              <a:path w="772794" h="772794">
                <a:moveTo>
                  <a:pt x="386302" y="0"/>
                </a:moveTo>
                <a:lnTo>
                  <a:pt x="337959" y="3019"/>
                </a:lnTo>
                <a:lnTo>
                  <a:pt x="291376" y="11832"/>
                </a:lnTo>
                <a:lnTo>
                  <a:pt x="246919" y="26073"/>
                </a:lnTo>
                <a:lnTo>
                  <a:pt x="204956" y="45375"/>
                </a:lnTo>
                <a:lnTo>
                  <a:pt x="165853" y="69371"/>
                </a:lnTo>
                <a:lnTo>
                  <a:pt x="129976" y="97693"/>
                </a:lnTo>
                <a:lnTo>
                  <a:pt x="97693" y="129976"/>
                </a:lnTo>
                <a:lnTo>
                  <a:pt x="69371" y="165853"/>
                </a:lnTo>
                <a:lnTo>
                  <a:pt x="45375" y="204956"/>
                </a:lnTo>
                <a:lnTo>
                  <a:pt x="26073" y="246919"/>
                </a:lnTo>
                <a:lnTo>
                  <a:pt x="11832" y="291376"/>
                </a:lnTo>
                <a:lnTo>
                  <a:pt x="3019" y="337959"/>
                </a:lnTo>
                <a:lnTo>
                  <a:pt x="0" y="386302"/>
                </a:lnTo>
                <a:lnTo>
                  <a:pt x="3019" y="434645"/>
                </a:lnTo>
                <a:lnTo>
                  <a:pt x="11832" y="481228"/>
                </a:lnTo>
                <a:lnTo>
                  <a:pt x="26073" y="525684"/>
                </a:lnTo>
                <a:lnTo>
                  <a:pt x="45375" y="567648"/>
                </a:lnTo>
                <a:lnTo>
                  <a:pt x="69371" y="606751"/>
                </a:lnTo>
                <a:lnTo>
                  <a:pt x="97693" y="642628"/>
                </a:lnTo>
                <a:lnTo>
                  <a:pt x="129976" y="674911"/>
                </a:lnTo>
                <a:lnTo>
                  <a:pt x="165853" y="703233"/>
                </a:lnTo>
                <a:lnTo>
                  <a:pt x="204956" y="727229"/>
                </a:lnTo>
                <a:lnTo>
                  <a:pt x="246919" y="746530"/>
                </a:lnTo>
                <a:lnTo>
                  <a:pt x="291376" y="760771"/>
                </a:lnTo>
                <a:lnTo>
                  <a:pt x="337959" y="769585"/>
                </a:lnTo>
                <a:lnTo>
                  <a:pt x="386302" y="772604"/>
                </a:lnTo>
                <a:lnTo>
                  <a:pt x="434642" y="769585"/>
                </a:lnTo>
                <a:lnTo>
                  <a:pt x="481224" y="760771"/>
                </a:lnTo>
                <a:lnTo>
                  <a:pt x="525679" y="746530"/>
                </a:lnTo>
                <a:lnTo>
                  <a:pt x="567641" y="727229"/>
                </a:lnTo>
                <a:lnTo>
                  <a:pt x="606743" y="703233"/>
                </a:lnTo>
                <a:lnTo>
                  <a:pt x="642619" y="674911"/>
                </a:lnTo>
                <a:lnTo>
                  <a:pt x="674901" y="642628"/>
                </a:lnTo>
                <a:lnTo>
                  <a:pt x="703223" y="606751"/>
                </a:lnTo>
                <a:lnTo>
                  <a:pt x="727219" y="567648"/>
                </a:lnTo>
                <a:lnTo>
                  <a:pt x="746520" y="525684"/>
                </a:lnTo>
                <a:lnTo>
                  <a:pt x="760761" y="481228"/>
                </a:lnTo>
                <a:lnTo>
                  <a:pt x="769574" y="434645"/>
                </a:lnTo>
                <a:lnTo>
                  <a:pt x="772594" y="386302"/>
                </a:lnTo>
                <a:lnTo>
                  <a:pt x="769574" y="337959"/>
                </a:lnTo>
                <a:lnTo>
                  <a:pt x="760761" y="291376"/>
                </a:lnTo>
                <a:lnTo>
                  <a:pt x="746520" y="246919"/>
                </a:lnTo>
                <a:lnTo>
                  <a:pt x="727219" y="204956"/>
                </a:lnTo>
                <a:lnTo>
                  <a:pt x="703223" y="165853"/>
                </a:lnTo>
                <a:lnTo>
                  <a:pt x="674901" y="129976"/>
                </a:lnTo>
                <a:lnTo>
                  <a:pt x="642619" y="97693"/>
                </a:lnTo>
                <a:lnTo>
                  <a:pt x="606743" y="69371"/>
                </a:lnTo>
                <a:lnTo>
                  <a:pt x="567641" y="45375"/>
                </a:lnTo>
                <a:lnTo>
                  <a:pt x="525679" y="26073"/>
                </a:lnTo>
                <a:lnTo>
                  <a:pt x="481224" y="11832"/>
                </a:lnTo>
                <a:lnTo>
                  <a:pt x="434642" y="3019"/>
                </a:lnTo>
                <a:lnTo>
                  <a:pt x="386302" y="0"/>
                </a:lnTo>
                <a:close/>
              </a:path>
            </a:pathLst>
          </a:custGeom>
          <a:solidFill>
            <a:srgbClr val="79F4F8"/>
          </a:solidFill>
        </p:spPr>
        <p:txBody>
          <a:bodyPr wrap="square" lIns="0" tIns="0" rIns="0" bIns="0" rtlCol="0"/>
          <a:lstStyle/>
          <a:p>
            <a:endParaRPr sz="819"/>
          </a:p>
        </p:txBody>
      </p:sp>
      <p:sp>
        <p:nvSpPr>
          <p:cNvPr id="25" name="object 25"/>
          <p:cNvSpPr txBox="1"/>
          <p:nvPr/>
        </p:nvSpPr>
        <p:spPr>
          <a:xfrm>
            <a:off x="6353845" y="1968976"/>
            <a:ext cx="2202559" cy="1127270"/>
          </a:xfrm>
          <a:prstGeom prst="rect">
            <a:avLst/>
          </a:prstGeom>
        </p:spPr>
        <p:txBody>
          <a:bodyPr vert="horz" wrap="square" lIns="0" tIns="6642" rIns="0" bIns="0" rtlCol="0">
            <a:spAutoFit/>
          </a:bodyPr>
          <a:lstStyle/>
          <a:p>
            <a:pPr algn="ctr">
              <a:spcBef>
                <a:spcPts val="53"/>
              </a:spcBef>
            </a:pPr>
            <a:r>
              <a:rPr sz="1865" spc="2" dirty="0">
                <a:solidFill>
                  <a:srgbClr val="FFFFFF"/>
                </a:solidFill>
                <a:latin typeface="Arial"/>
                <a:cs typeface="Arial"/>
              </a:rPr>
              <a:t>3</a:t>
            </a:r>
            <a:endParaRPr sz="1865" dirty="0">
              <a:latin typeface="Arial"/>
              <a:cs typeface="Arial"/>
            </a:endParaRPr>
          </a:p>
          <a:p>
            <a:pPr marL="5776" marR="2311" algn="ctr">
              <a:lnSpc>
                <a:spcPts val="1087"/>
              </a:lnSpc>
              <a:spcBef>
                <a:spcPts val="960"/>
              </a:spcBef>
            </a:pPr>
            <a:r>
              <a:rPr sz="1500" spc="25" dirty="0">
                <a:solidFill>
                  <a:srgbClr val="14286B"/>
                </a:solidFill>
                <a:latin typeface="Arial"/>
                <a:cs typeface="Arial"/>
              </a:rPr>
              <a:t>Fill </a:t>
            </a:r>
            <a:r>
              <a:rPr sz="1500" spc="20" dirty="0">
                <a:solidFill>
                  <a:srgbClr val="14286B"/>
                </a:solidFill>
                <a:latin typeface="Arial"/>
                <a:cs typeface="Arial"/>
              </a:rPr>
              <a:t>in </a:t>
            </a:r>
            <a:r>
              <a:rPr sz="1500" spc="34" dirty="0">
                <a:solidFill>
                  <a:srgbClr val="14286B"/>
                </a:solidFill>
                <a:latin typeface="Arial"/>
                <a:cs typeface="Arial"/>
              </a:rPr>
              <a:t>the </a:t>
            </a:r>
            <a:r>
              <a:rPr sz="1500" spc="41" dirty="0">
                <a:solidFill>
                  <a:srgbClr val="14286B"/>
                </a:solidFill>
                <a:latin typeface="Arial"/>
                <a:cs typeface="Arial"/>
              </a:rPr>
              <a:t>business </a:t>
            </a:r>
            <a:r>
              <a:rPr sz="1500" spc="27" dirty="0">
                <a:solidFill>
                  <a:srgbClr val="14286B"/>
                </a:solidFill>
                <a:latin typeface="Arial"/>
                <a:cs typeface="Arial"/>
              </a:rPr>
              <a:t>name </a:t>
            </a:r>
            <a:r>
              <a:rPr sz="1500" spc="50" dirty="0">
                <a:solidFill>
                  <a:srgbClr val="14286B"/>
                </a:solidFill>
                <a:latin typeface="Arial"/>
                <a:cs typeface="Arial"/>
              </a:rPr>
              <a:t>and  </a:t>
            </a:r>
            <a:r>
              <a:rPr sz="1500" spc="44" dirty="0">
                <a:solidFill>
                  <a:srgbClr val="14286B"/>
                </a:solidFill>
                <a:latin typeface="Arial"/>
                <a:cs typeface="Arial"/>
              </a:rPr>
              <a:t>select </a:t>
            </a:r>
            <a:r>
              <a:rPr sz="1500" spc="34" dirty="0">
                <a:solidFill>
                  <a:srgbClr val="14286B"/>
                </a:solidFill>
                <a:latin typeface="Arial"/>
                <a:cs typeface="Arial"/>
              </a:rPr>
              <a:t>the</a:t>
            </a:r>
            <a:r>
              <a:rPr sz="1500" spc="141" dirty="0">
                <a:solidFill>
                  <a:srgbClr val="14286B"/>
                </a:solidFill>
                <a:latin typeface="Arial"/>
                <a:cs typeface="Arial"/>
              </a:rPr>
              <a:t> </a:t>
            </a:r>
            <a:r>
              <a:rPr sz="1500" spc="48" dirty="0">
                <a:solidFill>
                  <a:srgbClr val="14286B"/>
                </a:solidFill>
                <a:latin typeface="Arial"/>
                <a:cs typeface="Arial"/>
              </a:rPr>
              <a:t>business</a:t>
            </a:r>
            <a:endParaRPr sz="1500" dirty="0">
              <a:latin typeface="Arial"/>
              <a:cs typeface="Arial"/>
            </a:endParaRPr>
          </a:p>
          <a:p>
            <a:pPr marR="2600" algn="ctr">
              <a:lnSpc>
                <a:spcPts val="1067"/>
              </a:lnSpc>
            </a:pPr>
            <a:r>
              <a:rPr sz="1500" spc="39" dirty="0">
                <a:solidFill>
                  <a:srgbClr val="14286B"/>
                </a:solidFill>
                <a:latin typeface="Arial"/>
                <a:cs typeface="Arial"/>
              </a:rPr>
              <a:t>category. </a:t>
            </a:r>
            <a:r>
              <a:rPr sz="1500" spc="48" dirty="0">
                <a:solidFill>
                  <a:srgbClr val="14286B"/>
                </a:solidFill>
                <a:latin typeface="Arial"/>
                <a:cs typeface="Arial"/>
              </a:rPr>
              <a:t>Click</a:t>
            </a:r>
            <a:r>
              <a:rPr sz="1500" spc="141" dirty="0">
                <a:solidFill>
                  <a:srgbClr val="14286B"/>
                </a:solidFill>
                <a:latin typeface="Arial"/>
                <a:cs typeface="Arial"/>
              </a:rPr>
              <a:t> </a:t>
            </a:r>
            <a:r>
              <a:rPr sz="1500" b="1" spc="39" dirty="0">
                <a:solidFill>
                  <a:srgbClr val="14286B"/>
                </a:solidFill>
                <a:latin typeface="Arial"/>
                <a:cs typeface="Arial"/>
              </a:rPr>
              <a:t>Continue</a:t>
            </a:r>
            <a:r>
              <a:rPr sz="1500" spc="39" dirty="0">
                <a:solidFill>
                  <a:srgbClr val="14286B"/>
                </a:solidFill>
                <a:latin typeface="Arial"/>
                <a:cs typeface="Arial"/>
              </a:rPr>
              <a:t>.</a:t>
            </a:r>
            <a:endParaRPr sz="1500" dirty="0">
              <a:latin typeface="Arial"/>
              <a:cs typeface="Arial"/>
            </a:endParaRPr>
          </a:p>
        </p:txBody>
      </p:sp>
      <p:sp>
        <p:nvSpPr>
          <p:cNvPr id="26" name="object 26"/>
          <p:cNvSpPr/>
          <p:nvPr/>
        </p:nvSpPr>
        <p:spPr>
          <a:xfrm>
            <a:off x="742171" y="3240457"/>
            <a:ext cx="2300555" cy="2005800"/>
          </a:xfrm>
          <a:prstGeom prst="rect">
            <a:avLst/>
          </a:prstGeom>
          <a:blipFill>
            <a:blip r:embed="rId3" cstate="print"/>
            <a:stretch>
              <a:fillRect/>
            </a:stretch>
          </a:blipFill>
        </p:spPr>
        <p:txBody>
          <a:bodyPr wrap="square" lIns="0" tIns="0" rIns="0" bIns="0" rtlCol="0"/>
          <a:lstStyle/>
          <a:p>
            <a:endParaRPr sz="819"/>
          </a:p>
        </p:txBody>
      </p:sp>
      <p:sp>
        <p:nvSpPr>
          <p:cNvPr id="27" name="object 27"/>
          <p:cNvSpPr/>
          <p:nvPr/>
        </p:nvSpPr>
        <p:spPr>
          <a:xfrm>
            <a:off x="6243949" y="3443105"/>
            <a:ext cx="2385411" cy="1360799"/>
          </a:xfrm>
          <a:prstGeom prst="rect">
            <a:avLst/>
          </a:prstGeom>
          <a:blipFill>
            <a:blip r:embed="rId4" cstate="print"/>
            <a:stretch>
              <a:fillRect/>
            </a:stretch>
          </a:blipFill>
        </p:spPr>
        <p:txBody>
          <a:bodyPr wrap="square" lIns="0" tIns="0" rIns="0" bIns="0" rtlCol="0"/>
          <a:lstStyle/>
          <a:p>
            <a:endParaRPr sz="819"/>
          </a:p>
        </p:txBody>
      </p:sp>
      <p:sp>
        <p:nvSpPr>
          <p:cNvPr id="28" name="object 28"/>
          <p:cNvSpPr/>
          <p:nvPr/>
        </p:nvSpPr>
        <p:spPr>
          <a:xfrm>
            <a:off x="1888519" y="2790304"/>
            <a:ext cx="0" cy="201003"/>
          </a:xfrm>
          <a:custGeom>
            <a:avLst/>
            <a:gdLst/>
            <a:ahLst/>
            <a:cxnLst/>
            <a:rect l="l" t="t" r="r" b="b"/>
            <a:pathLst>
              <a:path h="441960">
                <a:moveTo>
                  <a:pt x="0" y="0"/>
                </a:moveTo>
                <a:lnTo>
                  <a:pt x="0" y="441483"/>
                </a:lnTo>
              </a:path>
            </a:pathLst>
          </a:custGeom>
          <a:ln w="10470">
            <a:solidFill>
              <a:srgbClr val="14286B"/>
            </a:solidFill>
            <a:prstDash val="sysDash"/>
          </a:ln>
        </p:spPr>
        <p:txBody>
          <a:bodyPr wrap="square" lIns="0" tIns="0" rIns="0" bIns="0" rtlCol="0"/>
          <a:lstStyle/>
          <a:p>
            <a:endParaRPr sz="819"/>
          </a:p>
        </p:txBody>
      </p:sp>
      <p:sp>
        <p:nvSpPr>
          <p:cNvPr id="29" name="object 29"/>
          <p:cNvSpPr/>
          <p:nvPr/>
        </p:nvSpPr>
        <p:spPr>
          <a:xfrm>
            <a:off x="7448348" y="2790304"/>
            <a:ext cx="0" cy="201003"/>
          </a:xfrm>
          <a:custGeom>
            <a:avLst/>
            <a:gdLst/>
            <a:ahLst/>
            <a:cxnLst/>
            <a:rect l="l" t="t" r="r" b="b"/>
            <a:pathLst>
              <a:path h="441960">
                <a:moveTo>
                  <a:pt x="0" y="0"/>
                </a:moveTo>
                <a:lnTo>
                  <a:pt x="0" y="441483"/>
                </a:lnTo>
              </a:path>
            </a:pathLst>
          </a:custGeom>
          <a:ln w="10470">
            <a:solidFill>
              <a:srgbClr val="14286B"/>
            </a:solidFill>
            <a:prstDash val="sysDash"/>
          </a:ln>
        </p:spPr>
        <p:txBody>
          <a:bodyPr wrap="square" lIns="0" tIns="0" rIns="0" bIns="0" rtlCol="0"/>
          <a:lstStyle/>
          <a:p>
            <a:endParaRPr sz="819"/>
          </a:p>
        </p:txBody>
      </p:sp>
      <p:sp>
        <p:nvSpPr>
          <p:cNvPr id="30" name="object 30"/>
          <p:cNvSpPr/>
          <p:nvPr/>
        </p:nvSpPr>
        <p:spPr>
          <a:xfrm>
            <a:off x="3983068" y="3605020"/>
            <a:ext cx="210534" cy="66713"/>
          </a:xfrm>
          <a:custGeom>
            <a:avLst/>
            <a:gdLst/>
            <a:ahLst/>
            <a:cxnLst/>
            <a:rect l="l" t="t" r="r" b="b"/>
            <a:pathLst>
              <a:path w="462915" h="146685">
                <a:moveTo>
                  <a:pt x="0" y="146592"/>
                </a:moveTo>
                <a:lnTo>
                  <a:pt x="462697" y="146592"/>
                </a:lnTo>
                <a:lnTo>
                  <a:pt x="462697" y="0"/>
                </a:lnTo>
                <a:lnTo>
                  <a:pt x="0" y="0"/>
                </a:lnTo>
                <a:lnTo>
                  <a:pt x="0" y="146592"/>
                </a:lnTo>
                <a:close/>
              </a:path>
            </a:pathLst>
          </a:custGeom>
          <a:ln w="41883">
            <a:solidFill>
              <a:srgbClr val="79F4F8"/>
            </a:solidFill>
          </a:ln>
        </p:spPr>
        <p:txBody>
          <a:bodyPr wrap="square" lIns="0" tIns="0" rIns="0" bIns="0" rtlCol="0"/>
          <a:lstStyle/>
          <a:p>
            <a:endParaRPr sz="819"/>
          </a:p>
        </p:txBody>
      </p:sp>
      <p:sp>
        <p:nvSpPr>
          <p:cNvPr id="31" name="object 31"/>
          <p:cNvSpPr/>
          <p:nvPr/>
        </p:nvSpPr>
        <p:spPr>
          <a:xfrm>
            <a:off x="6332764" y="3947896"/>
            <a:ext cx="1087037" cy="301794"/>
          </a:xfrm>
          <a:custGeom>
            <a:avLst/>
            <a:gdLst/>
            <a:ahLst/>
            <a:cxnLst/>
            <a:rect l="l" t="t" r="r" b="b"/>
            <a:pathLst>
              <a:path w="2390140" h="663575">
                <a:moveTo>
                  <a:pt x="0" y="663131"/>
                </a:moveTo>
                <a:lnTo>
                  <a:pt x="2390084" y="663131"/>
                </a:lnTo>
                <a:lnTo>
                  <a:pt x="2390084" y="0"/>
                </a:lnTo>
                <a:lnTo>
                  <a:pt x="0" y="0"/>
                </a:lnTo>
                <a:lnTo>
                  <a:pt x="0" y="663131"/>
                </a:lnTo>
                <a:close/>
              </a:path>
            </a:pathLst>
          </a:custGeom>
          <a:ln w="41883">
            <a:solidFill>
              <a:srgbClr val="79F4F8"/>
            </a:solidFill>
          </a:ln>
        </p:spPr>
        <p:txBody>
          <a:bodyPr wrap="square" lIns="0" tIns="0" rIns="0" bIns="0" rtlCol="0"/>
          <a:lstStyle/>
          <a:p>
            <a:endParaRPr sz="819"/>
          </a:p>
        </p:txBody>
      </p:sp>
      <p:sp>
        <p:nvSpPr>
          <p:cNvPr id="32" name="object 32"/>
          <p:cNvSpPr/>
          <p:nvPr/>
        </p:nvSpPr>
        <p:spPr>
          <a:xfrm>
            <a:off x="6355288" y="4677969"/>
            <a:ext cx="194361" cy="82019"/>
          </a:xfrm>
          <a:custGeom>
            <a:avLst/>
            <a:gdLst/>
            <a:ahLst/>
            <a:cxnLst/>
            <a:rect l="l" t="t" r="r" b="b"/>
            <a:pathLst>
              <a:path w="427355" h="180340">
                <a:moveTo>
                  <a:pt x="0" y="179816"/>
                </a:moveTo>
                <a:lnTo>
                  <a:pt x="427076" y="179816"/>
                </a:lnTo>
                <a:lnTo>
                  <a:pt x="427076" y="0"/>
                </a:lnTo>
                <a:lnTo>
                  <a:pt x="0" y="0"/>
                </a:lnTo>
                <a:lnTo>
                  <a:pt x="0" y="179816"/>
                </a:lnTo>
                <a:close/>
              </a:path>
            </a:pathLst>
          </a:custGeom>
          <a:ln w="41883">
            <a:solidFill>
              <a:srgbClr val="79F4F8"/>
            </a:solidFill>
          </a:ln>
        </p:spPr>
        <p:txBody>
          <a:bodyPr wrap="square" lIns="0" tIns="0" rIns="0" bIns="0" rtlCol="0"/>
          <a:lstStyle/>
          <a:p>
            <a:endParaRPr sz="819"/>
          </a:p>
        </p:txBody>
      </p:sp>
      <p:sp>
        <p:nvSpPr>
          <p:cNvPr id="33" name="object 33"/>
          <p:cNvSpPr/>
          <p:nvPr/>
        </p:nvSpPr>
        <p:spPr>
          <a:xfrm>
            <a:off x="1543224" y="5000483"/>
            <a:ext cx="347714" cy="143533"/>
          </a:xfrm>
          <a:custGeom>
            <a:avLst/>
            <a:gdLst/>
            <a:ahLst/>
            <a:cxnLst/>
            <a:rect l="l" t="t" r="r" b="b"/>
            <a:pathLst>
              <a:path w="764539" h="315595">
                <a:moveTo>
                  <a:pt x="0" y="315121"/>
                </a:moveTo>
                <a:lnTo>
                  <a:pt x="764458" y="315121"/>
                </a:lnTo>
                <a:lnTo>
                  <a:pt x="764458" y="0"/>
                </a:lnTo>
                <a:lnTo>
                  <a:pt x="0" y="0"/>
                </a:lnTo>
                <a:lnTo>
                  <a:pt x="0" y="315121"/>
                </a:lnTo>
                <a:close/>
              </a:path>
            </a:pathLst>
          </a:custGeom>
          <a:ln w="41883">
            <a:solidFill>
              <a:srgbClr val="79F4F8"/>
            </a:solidFill>
          </a:ln>
        </p:spPr>
        <p:txBody>
          <a:bodyPr wrap="square" lIns="0" tIns="0" rIns="0" bIns="0" rtlCol="0"/>
          <a:lstStyle/>
          <a:p>
            <a:endParaRPr sz="819"/>
          </a:p>
        </p:txBody>
      </p:sp>
    </p:spTree>
    <p:extLst>
      <p:ext uri="{BB962C8B-B14F-4D97-AF65-F5344CB8AC3E}">
        <p14:creationId xmlns:p14="http://schemas.microsoft.com/office/powerpoint/2010/main" val="5519038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230880" y="1211995"/>
            <a:ext cx="543214" cy="91738"/>
          </a:xfrm>
          <a:prstGeom prst="rect">
            <a:avLst/>
          </a:prstGeom>
        </p:spPr>
        <p:txBody>
          <a:bodyPr vert="horz" wrap="square" lIns="0" tIns="7793" rIns="0" bIns="0" rtlCol="0">
            <a:spAutoFit/>
          </a:bodyPr>
          <a:lstStyle/>
          <a:p>
            <a:pPr marL="5773" defTabSz="415664">
              <a:spcBef>
                <a:spcPts val="62"/>
              </a:spcBef>
            </a:pPr>
            <a:r>
              <a:rPr sz="545" i="1" dirty="0">
                <a:solidFill>
                  <a:srgbClr val="BCBEC0"/>
                </a:solidFill>
                <a:latin typeface="Arial"/>
                <a:cs typeface="Arial"/>
              </a:rPr>
              <a:t>Copyright</a:t>
            </a:r>
            <a:r>
              <a:rPr sz="545" i="1" spc="41" dirty="0">
                <a:solidFill>
                  <a:srgbClr val="BCBEC0"/>
                </a:solidFill>
                <a:latin typeface="Arial"/>
                <a:cs typeface="Arial"/>
              </a:rPr>
              <a:t> </a:t>
            </a:r>
            <a:r>
              <a:rPr sz="545" i="1" dirty="0">
                <a:solidFill>
                  <a:srgbClr val="BCBEC0"/>
                </a:solidFill>
                <a:latin typeface="Arial"/>
                <a:cs typeface="Arial"/>
              </a:rPr>
              <a:t>MDEC</a:t>
            </a:r>
            <a:endParaRPr sz="545">
              <a:solidFill>
                <a:prstClr val="black"/>
              </a:solidFill>
              <a:latin typeface="Arial"/>
              <a:cs typeface="Arial"/>
            </a:endParaRPr>
          </a:p>
        </p:txBody>
      </p:sp>
      <p:sp>
        <p:nvSpPr>
          <p:cNvPr id="4" name="object 4"/>
          <p:cNvSpPr txBox="1">
            <a:spLocks noGrp="1"/>
          </p:cNvSpPr>
          <p:nvPr>
            <p:ph type="title"/>
          </p:nvPr>
        </p:nvSpPr>
        <p:spPr>
          <a:xfrm>
            <a:off x="564032" y="1597722"/>
            <a:ext cx="4753926" cy="375744"/>
          </a:xfrm>
          <a:prstGeom prst="rect">
            <a:avLst/>
          </a:prstGeom>
        </p:spPr>
        <p:txBody>
          <a:bodyPr vert="horz" wrap="square" lIns="0" tIns="6350" rIns="0" bIns="0" rtlCol="0" anchor="ctr">
            <a:spAutoFit/>
            <a:scene3d>
              <a:camera prst="orthographicFront"/>
              <a:lightRig rig="soft" dir="t"/>
            </a:scene3d>
            <a:sp3d prstMaterial="softEdge">
              <a:bevelT w="25400" h="25400"/>
            </a:sp3d>
          </a:bodyPr>
          <a:lstStyle/>
          <a:p>
            <a:pPr marL="5773">
              <a:spcBef>
                <a:spcPts val="50"/>
              </a:spcBef>
            </a:pPr>
            <a:r>
              <a:rPr sz="2400" spc="57" dirty="0"/>
              <a:t>Video </a:t>
            </a:r>
            <a:r>
              <a:rPr sz="2400" spc="27" dirty="0"/>
              <a:t>Ads </a:t>
            </a:r>
            <a:r>
              <a:rPr sz="2400" spc="11" dirty="0"/>
              <a:t>in</a:t>
            </a:r>
            <a:r>
              <a:rPr sz="2400" spc="402" dirty="0"/>
              <a:t> </a:t>
            </a:r>
            <a:r>
              <a:rPr sz="2400" spc="36" dirty="0"/>
              <a:t>YouTube</a:t>
            </a:r>
            <a:endParaRPr sz="2400" dirty="0"/>
          </a:p>
        </p:txBody>
      </p:sp>
      <p:sp>
        <p:nvSpPr>
          <p:cNvPr id="5" name="object 5"/>
          <p:cNvSpPr/>
          <p:nvPr/>
        </p:nvSpPr>
        <p:spPr>
          <a:xfrm>
            <a:off x="1811632" y="2346763"/>
            <a:ext cx="5709805" cy="3275446"/>
          </a:xfrm>
          <a:custGeom>
            <a:avLst/>
            <a:gdLst/>
            <a:ahLst/>
            <a:cxnLst/>
            <a:rect l="l" t="t" r="r" b="b"/>
            <a:pathLst>
              <a:path w="12561569" h="7205980">
                <a:moveTo>
                  <a:pt x="0" y="7205674"/>
                </a:moveTo>
                <a:lnTo>
                  <a:pt x="12561369" y="7205674"/>
                </a:lnTo>
                <a:lnTo>
                  <a:pt x="12561369" y="0"/>
                </a:lnTo>
                <a:lnTo>
                  <a:pt x="0" y="0"/>
                </a:lnTo>
                <a:lnTo>
                  <a:pt x="0" y="7205674"/>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6" name="object 6"/>
          <p:cNvSpPr/>
          <p:nvPr/>
        </p:nvSpPr>
        <p:spPr>
          <a:xfrm>
            <a:off x="4295652" y="1961055"/>
            <a:ext cx="762000" cy="758537"/>
          </a:xfrm>
          <a:custGeom>
            <a:avLst/>
            <a:gdLst/>
            <a:ahLst/>
            <a:cxnLst/>
            <a:rect l="l" t="t" r="r" b="b"/>
            <a:pathLst>
              <a:path w="1676400" h="1668779">
                <a:moveTo>
                  <a:pt x="838081" y="0"/>
                </a:moveTo>
                <a:lnTo>
                  <a:pt x="790523" y="1320"/>
                </a:lnTo>
                <a:lnTo>
                  <a:pt x="743661" y="5236"/>
                </a:lnTo>
                <a:lnTo>
                  <a:pt x="697566" y="11675"/>
                </a:lnTo>
                <a:lnTo>
                  <a:pt x="652308" y="20568"/>
                </a:lnTo>
                <a:lnTo>
                  <a:pt x="607959" y="31845"/>
                </a:lnTo>
                <a:lnTo>
                  <a:pt x="564589" y="45434"/>
                </a:lnTo>
                <a:lnTo>
                  <a:pt x="522268" y="61265"/>
                </a:lnTo>
                <a:lnTo>
                  <a:pt x="481068" y="79269"/>
                </a:lnTo>
                <a:lnTo>
                  <a:pt x="441060" y="99374"/>
                </a:lnTo>
                <a:lnTo>
                  <a:pt x="402313" y="121510"/>
                </a:lnTo>
                <a:lnTo>
                  <a:pt x="364899" y="145607"/>
                </a:lnTo>
                <a:lnTo>
                  <a:pt x="328889" y="171594"/>
                </a:lnTo>
                <a:lnTo>
                  <a:pt x="294352" y="199400"/>
                </a:lnTo>
                <a:lnTo>
                  <a:pt x="261361" y="228956"/>
                </a:lnTo>
                <a:lnTo>
                  <a:pt x="229986" y="260191"/>
                </a:lnTo>
                <a:lnTo>
                  <a:pt x="200297" y="293035"/>
                </a:lnTo>
                <a:lnTo>
                  <a:pt x="172365" y="327416"/>
                </a:lnTo>
                <a:lnTo>
                  <a:pt x="146261" y="363265"/>
                </a:lnTo>
                <a:lnTo>
                  <a:pt x="122056" y="400511"/>
                </a:lnTo>
                <a:lnTo>
                  <a:pt x="99820" y="439084"/>
                </a:lnTo>
                <a:lnTo>
                  <a:pt x="79625" y="478913"/>
                </a:lnTo>
                <a:lnTo>
                  <a:pt x="61540" y="519928"/>
                </a:lnTo>
                <a:lnTo>
                  <a:pt x="45638" y="562058"/>
                </a:lnTo>
                <a:lnTo>
                  <a:pt x="31987" y="605234"/>
                </a:lnTo>
                <a:lnTo>
                  <a:pt x="20660" y="649384"/>
                </a:lnTo>
                <a:lnTo>
                  <a:pt x="11727" y="694438"/>
                </a:lnTo>
                <a:lnTo>
                  <a:pt x="5259" y="740325"/>
                </a:lnTo>
                <a:lnTo>
                  <a:pt x="1326" y="786976"/>
                </a:lnTo>
                <a:lnTo>
                  <a:pt x="0" y="834320"/>
                </a:lnTo>
                <a:lnTo>
                  <a:pt x="1326" y="881664"/>
                </a:lnTo>
                <a:lnTo>
                  <a:pt x="5259" y="928316"/>
                </a:lnTo>
                <a:lnTo>
                  <a:pt x="11727" y="974205"/>
                </a:lnTo>
                <a:lnTo>
                  <a:pt x="20660" y="1019259"/>
                </a:lnTo>
                <a:lnTo>
                  <a:pt x="31987" y="1063409"/>
                </a:lnTo>
                <a:lnTo>
                  <a:pt x="45638" y="1106585"/>
                </a:lnTo>
                <a:lnTo>
                  <a:pt x="61540" y="1148716"/>
                </a:lnTo>
                <a:lnTo>
                  <a:pt x="79625" y="1189731"/>
                </a:lnTo>
                <a:lnTo>
                  <a:pt x="99820" y="1229560"/>
                </a:lnTo>
                <a:lnTo>
                  <a:pt x="122056" y="1268133"/>
                </a:lnTo>
                <a:lnTo>
                  <a:pt x="146261" y="1305379"/>
                </a:lnTo>
                <a:lnTo>
                  <a:pt x="172365" y="1341228"/>
                </a:lnTo>
                <a:lnTo>
                  <a:pt x="200297" y="1375609"/>
                </a:lnTo>
                <a:lnTo>
                  <a:pt x="229986" y="1408452"/>
                </a:lnTo>
                <a:lnTo>
                  <a:pt x="261361" y="1439687"/>
                </a:lnTo>
                <a:lnTo>
                  <a:pt x="294352" y="1469243"/>
                </a:lnTo>
                <a:lnTo>
                  <a:pt x="328889" y="1497049"/>
                </a:lnTo>
                <a:lnTo>
                  <a:pt x="364899" y="1523036"/>
                </a:lnTo>
                <a:lnTo>
                  <a:pt x="402313" y="1547132"/>
                </a:lnTo>
                <a:lnTo>
                  <a:pt x="441060" y="1569268"/>
                </a:lnTo>
                <a:lnTo>
                  <a:pt x="481068" y="1589372"/>
                </a:lnTo>
                <a:lnTo>
                  <a:pt x="522268" y="1607376"/>
                </a:lnTo>
                <a:lnTo>
                  <a:pt x="564589" y="1623207"/>
                </a:lnTo>
                <a:lnTo>
                  <a:pt x="607959" y="1636796"/>
                </a:lnTo>
                <a:lnTo>
                  <a:pt x="652308" y="1648072"/>
                </a:lnTo>
                <a:lnTo>
                  <a:pt x="697566" y="1656965"/>
                </a:lnTo>
                <a:lnTo>
                  <a:pt x="743661" y="1663404"/>
                </a:lnTo>
                <a:lnTo>
                  <a:pt x="790523" y="1667319"/>
                </a:lnTo>
                <a:lnTo>
                  <a:pt x="838081" y="1668640"/>
                </a:lnTo>
                <a:lnTo>
                  <a:pt x="885638" y="1667319"/>
                </a:lnTo>
                <a:lnTo>
                  <a:pt x="932500" y="1663404"/>
                </a:lnTo>
                <a:lnTo>
                  <a:pt x="978595" y="1656965"/>
                </a:lnTo>
                <a:lnTo>
                  <a:pt x="1023853" y="1648072"/>
                </a:lnTo>
                <a:lnTo>
                  <a:pt x="1068202" y="1636796"/>
                </a:lnTo>
                <a:lnTo>
                  <a:pt x="1111572" y="1623207"/>
                </a:lnTo>
                <a:lnTo>
                  <a:pt x="1153893" y="1607376"/>
                </a:lnTo>
                <a:lnTo>
                  <a:pt x="1195093" y="1589372"/>
                </a:lnTo>
                <a:lnTo>
                  <a:pt x="1235101" y="1569268"/>
                </a:lnTo>
                <a:lnTo>
                  <a:pt x="1273848" y="1547132"/>
                </a:lnTo>
                <a:lnTo>
                  <a:pt x="1311262" y="1523036"/>
                </a:lnTo>
                <a:lnTo>
                  <a:pt x="1347273" y="1497049"/>
                </a:lnTo>
                <a:lnTo>
                  <a:pt x="1381809" y="1469243"/>
                </a:lnTo>
                <a:lnTo>
                  <a:pt x="1414800" y="1439687"/>
                </a:lnTo>
                <a:lnTo>
                  <a:pt x="1446176" y="1408452"/>
                </a:lnTo>
                <a:lnTo>
                  <a:pt x="1475865" y="1375609"/>
                </a:lnTo>
                <a:lnTo>
                  <a:pt x="1503796" y="1341228"/>
                </a:lnTo>
                <a:lnTo>
                  <a:pt x="1529900" y="1305379"/>
                </a:lnTo>
                <a:lnTo>
                  <a:pt x="1554105" y="1268133"/>
                </a:lnTo>
                <a:lnTo>
                  <a:pt x="1576341" y="1229560"/>
                </a:lnTo>
                <a:lnTo>
                  <a:pt x="1596536" y="1189731"/>
                </a:lnTo>
                <a:lnTo>
                  <a:pt x="1614621" y="1148716"/>
                </a:lnTo>
                <a:lnTo>
                  <a:pt x="1630523" y="1106585"/>
                </a:lnTo>
                <a:lnTo>
                  <a:pt x="1644174" y="1063409"/>
                </a:lnTo>
                <a:lnTo>
                  <a:pt x="1655501" y="1019259"/>
                </a:lnTo>
                <a:lnTo>
                  <a:pt x="1664434" y="974205"/>
                </a:lnTo>
                <a:lnTo>
                  <a:pt x="1670902" y="928316"/>
                </a:lnTo>
                <a:lnTo>
                  <a:pt x="1674835" y="881664"/>
                </a:lnTo>
                <a:lnTo>
                  <a:pt x="1676162" y="834320"/>
                </a:lnTo>
                <a:lnTo>
                  <a:pt x="1674835" y="786976"/>
                </a:lnTo>
                <a:lnTo>
                  <a:pt x="1670902" y="740325"/>
                </a:lnTo>
                <a:lnTo>
                  <a:pt x="1664434" y="694438"/>
                </a:lnTo>
                <a:lnTo>
                  <a:pt x="1655501" y="649384"/>
                </a:lnTo>
                <a:lnTo>
                  <a:pt x="1644174" y="605234"/>
                </a:lnTo>
                <a:lnTo>
                  <a:pt x="1630523" y="562058"/>
                </a:lnTo>
                <a:lnTo>
                  <a:pt x="1614621" y="519928"/>
                </a:lnTo>
                <a:lnTo>
                  <a:pt x="1596536" y="478913"/>
                </a:lnTo>
                <a:lnTo>
                  <a:pt x="1576341" y="439084"/>
                </a:lnTo>
                <a:lnTo>
                  <a:pt x="1554105" y="400511"/>
                </a:lnTo>
                <a:lnTo>
                  <a:pt x="1529900" y="363265"/>
                </a:lnTo>
                <a:lnTo>
                  <a:pt x="1503796" y="327416"/>
                </a:lnTo>
                <a:lnTo>
                  <a:pt x="1475865" y="293035"/>
                </a:lnTo>
                <a:lnTo>
                  <a:pt x="1446176" y="260191"/>
                </a:lnTo>
                <a:lnTo>
                  <a:pt x="1414800" y="228956"/>
                </a:lnTo>
                <a:lnTo>
                  <a:pt x="1381809" y="199400"/>
                </a:lnTo>
                <a:lnTo>
                  <a:pt x="1347273" y="171594"/>
                </a:lnTo>
                <a:lnTo>
                  <a:pt x="1311262" y="145607"/>
                </a:lnTo>
                <a:lnTo>
                  <a:pt x="1273848" y="121510"/>
                </a:lnTo>
                <a:lnTo>
                  <a:pt x="1235101" y="99374"/>
                </a:lnTo>
                <a:lnTo>
                  <a:pt x="1195093" y="79269"/>
                </a:lnTo>
                <a:lnTo>
                  <a:pt x="1153893" y="61265"/>
                </a:lnTo>
                <a:lnTo>
                  <a:pt x="1111572" y="45434"/>
                </a:lnTo>
                <a:lnTo>
                  <a:pt x="1068202" y="31845"/>
                </a:lnTo>
                <a:lnTo>
                  <a:pt x="1023853" y="20568"/>
                </a:lnTo>
                <a:lnTo>
                  <a:pt x="978595" y="11675"/>
                </a:lnTo>
                <a:lnTo>
                  <a:pt x="932500" y="5236"/>
                </a:lnTo>
                <a:lnTo>
                  <a:pt x="885638" y="1320"/>
                </a:lnTo>
                <a:lnTo>
                  <a:pt x="838081"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7" name="object 7"/>
          <p:cNvSpPr/>
          <p:nvPr/>
        </p:nvSpPr>
        <p:spPr>
          <a:xfrm>
            <a:off x="4403070" y="2065787"/>
            <a:ext cx="547255" cy="544657"/>
          </a:xfrm>
          <a:custGeom>
            <a:avLst/>
            <a:gdLst/>
            <a:ahLst/>
            <a:cxnLst/>
            <a:rect l="l" t="t" r="r" b="b"/>
            <a:pathLst>
              <a:path w="1203959" h="1198245">
                <a:moveTo>
                  <a:pt x="601763" y="0"/>
                </a:moveTo>
                <a:lnTo>
                  <a:pt x="554736" y="1802"/>
                </a:lnTo>
                <a:lnTo>
                  <a:pt x="508699" y="7120"/>
                </a:lnTo>
                <a:lnTo>
                  <a:pt x="463785" y="15822"/>
                </a:lnTo>
                <a:lnTo>
                  <a:pt x="420129" y="27773"/>
                </a:lnTo>
                <a:lnTo>
                  <a:pt x="377864" y="42840"/>
                </a:lnTo>
                <a:lnTo>
                  <a:pt x="337124" y="60890"/>
                </a:lnTo>
                <a:lnTo>
                  <a:pt x="298043" y="81791"/>
                </a:lnTo>
                <a:lnTo>
                  <a:pt x="260754" y="105409"/>
                </a:lnTo>
                <a:lnTo>
                  <a:pt x="225392" y="131610"/>
                </a:lnTo>
                <a:lnTo>
                  <a:pt x="192090" y="160262"/>
                </a:lnTo>
                <a:lnTo>
                  <a:pt x="160982" y="191231"/>
                </a:lnTo>
                <a:lnTo>
                  <a:pt x="132201" y="224384"/>
                </a:lnTo>
                <a:lnTo>
                  <a:pt x="105882" y="259588"/>
                </a:lnTo>
                <a:lnTo>
                  <a:pt x="82159" y="296710"/>
                </a:lnTo>
                <a:lnTo>
                  <a:pt x="61164" y="335616"/>
                </a:lnTo>
                <a:lnTo>
                  <a:pt x="43032" y="376174"/>
                </a:lnTo>
                <a:lnTo>
                  <a:pt x="27897" y="418249"/>
                </a:lnTo>
                <a:lnTo>
                  <a:pt x="15893" y="461710"/>
                </a:lnTo>
                <a:lnTo>
                  <a:pt x="7152" y="506423"/>
                </a:lnTo>
                <a:lnTo>
                  <a:pt x="1810" y="552254"/>
                </a:lnTo>
                <a:lnTo>
                  <a:pt x="0" y="599070"/>
                </a:lnTo>
                <a:lnTo>
                  <a:pt x="1810" y="645887"/>
                </a:lnTo>
                <a:lnTo>
                  <a:pt x="7152" y="691718"/>
                </a:lnTo>
                <a:lnTo>
                  <a:pt x="15893" y="736430"/>
                </a:lnTo>
                <a:lnTo>
                  <a:pt x="27897" y="779890"/>
                </a:lnTo>
                <a:lnTo>
                  <a:pt x="43032" y="821966"/>
                </a:lnTo>
                <a:lnTo>
                  <a:pt x="61164" y="862523"/>
                </a:lnTo>
                <a:lnTo>
                  <a:pt x="82159" y="901428"/>
                </a:lnTo>
                <a:lnTo>
                  <a:pt x="105882" y="938549"/>
                </a:lnTo>
                <a:lnTo>
                  <a:pt x="132201" y="973753"/>
                </a:lnTo>
                <a:lnTo>
                  <a:pt x="160982" y="1006905"/>
                </a:lnTo>
                <a:lnTo>
                  <a:pt x="192090" y="1037873"/>
                </a:lnTo>
                <a:lnTo>
                  <a:pt x="225392" y="1066524"/>
                </a:lnTo>
                <a:lnTo>
                  <a:pt x="260754" y="1092725"/>
                </a:lnTo>
                <a:lnTo>
                  <a:pt x="298043" y="1116342"/>
                </a:lnTo>
                <a:lnTo>
                  <a:pt x="337124" y="1137242"/>
                </a:lnTo>
                <a:lnTo>
                  <a:pt x="377864" y="1155292"/>
                </a:lnTo>
                <a:lnTo>
                  <a:pt x="420129" y="1170359"/>
                </a:lnTo>
                <a:lnTo>
                  <a:pt x="463785" y="1182309"/>
                </a:lnTo>
                <a:lnTo>
                  <a:pt x="508699" y="1191010"/>
                </a:lnTo>
                <a:lnTo>
                  <a:pt x="554736" y="1196328"/>
                </a:lnTo>
                <a:lnTo>
                  <a:pt x="601763" y="1198131"/>
                </a:lnTo>
                <a:lnTo>
                  <a:pt x="648790" y="1196328"/>
                </a:lnTo>
                <a:lnTo>
                  <a:pt x="694827" y="1191010"/>
                </a:lnTo>
                <a:lnTo>
                  <a:pt x="739740" y="1182309"/>
                </a:lnTo>
                <a:lnTo>
                  <a:pt x="783396" y="1170359"/>
                </a:lnTo>
                <a:lnTo>
                  <a:pt x="825661" y="1155292"/>
                </a:lnTo>
                <a:lnTo>
                  <a:pt x="866401" y="1137242"/>
                </a:lnTo>
                <a:lnTo>
                  <a:pt x="905482" y="1116342"/>
                </a:lnTo>
                <a:lnTo>
                  <a:pt x="942771" y="1092725"/>
                </a:lnTo>
                <a:lnTo>
                  <a:pt x="978133" y="1066524"/>
                </a:lnTo>
                <a:lnTo>
                  <a:pt x="1011435" y="1037873"/>
                </a:lnTo>
                <a:lnTo>
                  <a:pt x="1042544" y="1006905"/>
                </a:lnTo>
                <a:lnTo>
                  <a:pt x="1071324" y="973753"/>
                </a:lnTo>
                <a:lnTo>
                  <a:pt x="1097643" y="938549"/>
                </a:lnTo>
                <a:lnTo>
                  <a:pt x="1121367" y="901428"/>
                </a:lnTo>
                <a:lnTo>
                  <a:pt x="1142361" y="862523"/>
                </a:lnTo>
                <a:lnTo>
                  <a:pt x="1160493" y="821966"/>
                </a:lnTo>
                <a:lnTo>
                  <a:pt x="1175628" y="779890"/>
                </a:lnTo>
                <a:lnTo>
                  <a:pt x="1187633" y="736430"/>
                </a:lnTo>
                <a:lnTo>
                  <a:pt x="1196373" y="691718"/>
                </a:lnTo>
                <a:lnTo>
                  <a:pt x="1201715" y="645887"/>
                </a:lnTo>
                <a:lnTo>
                  <a:pt x="1203526" y="599070"/>
                </a:lnTo>
                <a:lnTo>
                  <a:pt x="1201715" y="552254"/>
                </a:lnTo>
                <a:lnTo>
                  <a:pt x="1196373" y="506423"/>
                </a:lnTo>
                <a:lnTo>
                  <a:pt x="1187633" y="461710"/>
                </a:lnTo>
                <a:lnTo>
                  <a:pt x="1175628" y="418249"/>
                </a:lnTo>
                <a:lnTo>
                  <a:pt x="1160493" y="376174"/>
                </a:lnTo>
                <a:lnTo>
                  <a:pt x="1142361" y="335616"/>
                </a:lnTo>
                <a:lnTo>
                  <a:pt x="1121367" y="296710"/>
                </a:lnTo>
                <a:lnTo>
                  <a:pt x="1097643" y="259588"/>
                </a:lnTo>
                <a:lnTo>
                  <a:pt x="1071324" y="224384"/>
                </a:lnTo>
                <a:lnTo>
                  <a:pt x="1042544" y="191231"/>
                </a:lnTo>
                <a:lnTo>
                  <a:pt x="1011435" y="160262"/>
                </a:lnTo>
                <a:lnTo>
                  <a:pt x="978133" y="131610"/>
                </a:lnTo>
                <a:lnTo>
                  <a:pt x="942771" y="105409"/>
                </a:lnTo>
                <a:lnTo>
                  <a:pt x="905482" y="81791"/>
                </a:lnTo>
                <a:lnTo>
                  <a:pt x="866401" y="60890"/>
                </a:lnTo>
                <a:lnTo>
                  <a:pt x="825661" y="42840"/>
                </a:lnTo>
                <a:lnTo>
                  <a:pt x="783396" y="27773"/>
                </a:lnTo>
                <a:lnTo>
                  <a:pt x="739740" y="15822"/>
                </a:lnTo>
                <a:lnTo>
                  <a:pt x="694827" y="7120"/>
                </a:lnTo>
                <a:lnTo>
                  <a:pt x="648790" y="1802"/>
                </a:lnTo>
                <a:lnTo>
                  <a:pt x="601763" y="0"/>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8" name="object 8"/>
          <p:cNvSpPr/>
          <p:nvPr/>
        </p:nvSpPr>
        <p:spPr>
          <a:xfrm>
            <a:off x="4511751" y="2185140"/>
            <a:ext cx="330200" cy="310573"/>
          </a:xfrm>
          <a:custGeom>
            <a:avLst/>
            <a:gdLst/>
            <a:ahLst/>
            <a:cxnLst/>
            <a:rect l="l" t="t" r="r" b="b"/>
            <a:pathLst>
              <a:path w="726440" h="683260">
                <a:moveTo>
                  <a:pt x="166482" y="41158"/>
                </a:moveTo>
                <a:lnTo>
                  <a:pt x="120740" y="43408"/>
                </a:lnTo>
                <a:lnTo>
                  <a:pt x="77561" y="59182"/>
                </a:lnTo>
                <a:lnTo>
                  <a:pt x="39983" y="88255"/>
                </a:lnTo>
                <a:lnTo>
                  <a:pt x="12538" y="130642"/>
                </a:lnTo>
                <a:lnTo>
                  <a:pt x="0" y="180669"/>
                </a:lnTo>
                <a:lnTo>
                  <a:pt x="3039" y="232424"/>
                </a:lnTo>
                <a:lnTo>
                  <a:pt x="22330" y="279997"/>
                </a:lnTo>
                <a:lnTo>
                  <a:pt x="27523" y="289519"/>
                </a:lnTo>
                <a:lnTo>
                  <a:pt x="29454" y="298089"/>
                </a:lnTo>
                <a:lnTo>
                  <a:pt x="27009" y="306211"/>
                </a:lnTo>
                <a:lnTo>
                  <a:pt x="19072" y="314390"/>
                </a:lnTo>
                <a:lnTo>
                  <a:pt x="10166" y="323706"/>
                </a:lnTo>
                <a:lnTo>
                  <a:pt x="4735" y="334753"/>
                </a:lnTo>
                <a:lnTo>
                  <a:pt x="2020" y="346974"/>
                </a:lnTo>
                <a:lnTo>
                  <a:pt x="1263" y="359814"/>
                </a:lnTo>
                <a:lnTo>
                  <a:pt x="1055" y="465738"/>
                </a:lnTo>
                <a:lnTo>
                  <a:pt x="1116" y="571659"/>
                </a:lnTo>
                <a:lnTo>
                  <a:pt x="1357" y="624616"/>
                </a:lnTo>
                <a:lnTo>
                  <a:pt x="15766" y="667610"/>
                </a:lnTo>
                <a:lnTo>
                  <a:pt x="58955" y="683261"/>
                </a:lnTo>
                <a:lnTo>
                  <a:pt x="529841" y="683250"/>
                </a:lnTo>
                <a:lnTo>
                  <a:pt x="557517" y="681028"/>
                </a:lnTo>
                <a:lnTo>
                  <a:pt x="576890" y="672990"/>
                </a:lnTo>
                <a:lnTo>
                  <a:pt x="590482" y="657035"/>
                </a:lnTo>
                <a:lnTo>
                  <a:pt x="600816" y="631059"/>
                </a:lnTo>
                <a:lnTo>
                  <a:pt x="604328" y="622950"/>
                </a:lnTo>
                <a:lnTo>
                  <a:pt x="608586" y="619667"/>
                </a:lnTo>
                <a:lnTo>
                  <a:pt x="726120" y="619667"/>
                </a:lnTo>
                <a:lnTo>
                  <a:pt x="726120" y="366539"/>
                </a:lnTo>
                <a:lnTo>
                  <a:pt x="608935" y="366539"/>
                </a:lnTo>
                <a:lnTo>
                  <a:pt x="603362" y="365900"/>
                </a:lnTo>
                <a:lnTo>
                  <a:pt x="601350" y="354115"/>
                </a:lnTo>
                <a:lnTo>
                  <a:pt x="598597" y="341983"/>
                </a:lnTo>
                <a:lnTo>
                  <a:pt x="594181" y="330548"/>
                </a:lnTo>
                <a:lnTo>
                  <a:pt x="587645" y="320642"/>
                </a:lnTo>
                <a:lnTo>
                  <a:pt x="578533" y="313101"/>
                </a:lnTo>
                <a:lnTo>
                  <a:pt x="566223" y="303129"/>
                </a:lnTo>
                <a:lnTo>
                  <a:pt x="563024" y="293120"/>
                </a:lnTo>
                <a:lnTo>
                  <a:pt x="566377" y="282343"/>
                </a:lnTo>
                <a:lnTo>
                  <a:pt x="573725" y="270066"/>
                </a:lnTo>
                <a:lnTo>
                  <a:pt x="593391" y="229599"/>
                </a:lnTo>
                <a:lnTo>
                  <a:pt x="602481" y="187724"/>
                </a:lnTo>
                <a:lnTo>
                  <a:pt x="601428" y="146128"/>
                </a:lnTo>
                <a:lnTo>
                  <a:pt x="590664" y="106495"/>
                </a:lnTo>
                <a:lnTo>
                  <a:pt x="579346" y="86178"/>
                </a:lnTo>
                <a:lnTo>
                  <a:pt x="268669" y="86178"/>
                </a:lnTo>
                <a:lnTo>
                  <a:pt x="261926" y="84259"/>
                </a:lnTo>
                <a:lnTo>
                  <a:pt x="253515" y="78135"/>
                </a:lnTo>
                <a:lnTo>
                  <a:pt x="211753" y="52658"/>
                </a:lnTo>
                <a:lnTo>
                  <a:pt x="166482" y="41158"/>
                </a:lnTo>
                <a:close/>
              </a:path>
              <a:path w="726440" h="683260">
                <a:moveTo>
                  <a:pt x="726120" y="619667"/>
                </a:moveTo>
                <a:lnTo>
                  <a:pt x="608586" y="619667"/>
                </a:lnTo>
                <a:lnTo>
                  <a:pt x="613957" y="620244"/>
                </a:lnTo>
                <a:lnTo>
                  <a:pt x="620804" y="623715"/>
                </a:lnTo>
                <a:lnTo>
                  <a:pt x="653814" y="643254"/>
                </a:lnTo>
                <a:lnTo>
                  <a:pt x="687641" y="661324"/>
                </a:lnTo>
                <a:lnTo>
                  <a:pt x="709135" y="666314"/>
                </a:lnTo>
                <a:lnTo>
                  <a:pt x="718392" y="662259"/>
                </a:lnTo>
                <a:lnTo>
                  <a:pt x="726120" y="652000"/>
                </a:lnTo>
                <a:lnTo>
                  <a:pt x="726120" y="619667"/>
                </a:lnTo>
                <a:close/>
              </a:path>
              <a:path w="726440" h="683260">
                <a:moveTo>
                  <a:pt x="706325" y="319019"/>
                </a:moveTo>
                <a:lnTo>
                  <a:pt x="664914" y="334238"/>
                </a:lnTo>
                <a:lnTo>
                  <a:pt x="608935" y="366539"/>
                </a:lnTo>
                <a:lnTo>
                  <a:pt x="726120" y="366539"/>
                </a:lnTo>
                <a:lnTo>
                  <a:pt x="726120" y="334064"/>
                </a:lnTo>
                <a:lnTo>
                  <a:pt x="716171" y="323770"/>
                </a:lnTo>
                <a:lnTo>
                  <a:pt x="706325" y="319019"/>
                </a:lnTo>
                <a:close/>
              </a:path>
              <a:path w="726440" h="683260">
                <a:moveTo>
                  <a:pt x="412730" y="0"/>
                </a:moveTo>
                <a:lnTo>
                  <a:pt x="364576" y="10471"/>
                </a:lnTo>
                <a:lnTo>
                  <a:pt x="319726" y="35079"/>
                </a:lnTo>
                <a:lnTo>
                  <a:pt x="281811" y="75128"/>
                </a:lnTo>
                <a:lnTo>
                  <a:pt x="274909" y="83323"/>
                </a:lnTo>
                <a:lnTo>
                  <a:pt x="268669" y="86178"/>
                </a:lnTo>
                <a:lnTo>
                  <a:pt x="579346" y="86178"/>
                </a:lnTo>
                <a:lnTo>
                  <a:pt x="570621" y="70514"/>
                </a:lnTo>
                <a:lnTo>
                  <a:pt x="541731" y="39871"/>
                </a:lnTo>
                <a:lnTo>
                  <a:pt x="504426" y="16253"/>
                </a:lnTo>
                <a:lnTo>
                  <a:pt x="460557" y="2362"/>
                </a:lnTo>
                <a:lnTo>
                  <a:pt x="41273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9" name="object 9"/>
          <p:cNvSpPr/>
          <p:nvPr/>
        </p:nvSpPr>
        <p:spPr>
          <a:xfrm>
            <a:off x="4532948" y="2341254"/>
            <a:ext cx="230621" cy="134504"/>
          </a:xfrm>
          <a:custGeom>
            <a:avLst/>
            <a:gdLst/>
            <a:ahLst/>
            <a:cxnLst/>
            <a:rect l="l" t="t" r="r" b="b"/>
            <a:pathLst>
              <a:path w="507365" h="295910">
                <a:moveTo>
                  <a:pt x="479657" y="295181"/>
                </a:moveTo>
                <a:lnTo>
                  <a:pt x="363359" y="295181"/>
                </a:lnTo>
                <a:lnTo>
                  <a:pt x="475233" y="295601"/>
                </a:lnTo>
                <a:lnTo>
                  <a:pt x="479657" y="295181"/>
                </a:lnTo>
                <a:close/>
              </a:path>
              <a:path w="507365" h="295910">
                <a:moveTo>
                  <a:pt x="131271" y="269"/>
                </a:moveTo>
                <a:lnTo>
                  <a:pt x="32894" y="314"/>
                </a:lnTo>
                <a:lnTo>
                  <a:pt x="107" y="31731"/>
                </a:lnTo>
                <a:lnTo>
                  <a:pt x="0" y="263838"/>
                </a:lnTo>
                <a:lnTo>
                  <a:pt x="1035" y="280525"/>
                </a:lnTo>
                <a:lnTo>
                  <a:pt x="5442" y="290011"/>
                </a:lnTo>
                <a:lnTo>
                  <a:pt x="15262" y="294270"/>
                </a:lnTo>
                <a:lnTo>
                  <a:pt x="32538" y="295276"/>
                </a:lnTo>
                <a:lnTo>
                  <a:pt x="142007" y="295345"/>
                </a:lnTo>
                <a:lnTo>
                  <a:pt x="479657" y="295181"/>
                </a:lnTo>
                <a:lnTo>
                  <a:pt x="489551" y="294241"/>
                </a:lnTo>
                <a:lnTo>
                  <a:pt x="499425" y="289267"/>
                </a:lnTo>
                <a:lnTo>
                  <a:pt x="505092" y="279837"/>
                </a:lnTo>
                <a:lnTo>
                  <a:pt x="506787" y="265106"/>
                </a:lnTo>
                <a:lnTo>
                  <a:pt x="506335" y="217644"/>
                </a:lnTo>
                <a:lnTo>
                  <a:pt x="506132" y="171757"/>
                </a:lnTo>
                <a:lnTo>
                  <a:pt x="506141" y="125080"/>
                </a:lnTo>
                <a:lnTo>
                  <a:pt x="506337" y="78404"/>
                </a:lnTo>
                <a:lnTo>
                  <a:pt x="506693" y="31731"/>
                </a:lnTo>
                <a:lnTo>
                  <a:pt x="505131" y="17265"/>
                </a:lnTo>
                <a:lnTo>
                  <a:pt x="499780" y="7396"/>
                </a:lnTo>
                <a:lnTo>
                  <a:pt x="490109" y="1761"/>
                </a:lnTo>
                <a:lnTo>
                  <a:pt x="477871" y="276"/>
                </a:lnTo>
                <a:lnTo>
                  <a:pt x="131271" y="269"/>
                </a:lnTo>
                <a:close/>
              </a:path>
              <a:path w="507365" h="295910">
                <a:moveTo>
                  <a:pt x="475590" y="0"/>
                </a:moveTo>
                <a:lnTo>
                  <a:pt x="278836" y="276"/>
                </a:lnTo>
                <a:lnTo>
                  <a:pt x="477871" y="276"/>
                </a:lnTo>
                <a:lnTo>
                  <a:pt x="475590"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10" name="object 10"/>
          <p:cNvSpPr/>
          <p:nvPr/>
        </p:nvSpPr>
        <p:spPr>
          <a:xfrm>
            <a:off x="4648746" y="2207299"/>
            <a:ext cx="114589" cy="114589"/>
          </a:xfrm>
          <a:custGeom>
            <a:avLst/>
            <a:gdLst/>
            <a:ahLst/>
            <a:cxnLst/>
            <a:rect l="l" t="t" r="r" b="b"/>
            <a:pathLst>
              <a:path w="252095" h="252094">
                <a:moveTo>
                  <a:pt x="125795" y="0"/>
                </a:moveTo>
                <a:lnTo>
                  <a:pt x="78143" y="8273"/>
                </a:lnTo>
                <a:lnTo>
                  <a:pt x="38533" y="33368"/>
                </a:lnTo>
                <a:lnTo>
                  <a:pt x="11105" y="71384"/>
                </a:lnTo>
                <a:lnTo>
                  <a:pt x="0" y="118420"/>
                </a:lnTo>
                <a:lnTo>
                  <a:pt x="7894" y="169619"/>
                </a:lnTo>
                <a:lnTo>
                  <a:pt x="32643" y="211501"/>
                </a:lnTo>
                <a:lnTo>
                  <a:pt x="70772" y="240169"/>
                </a:lnTo>
                <a:lnTo>
                  <a:pt x="118808" y="251728"/>
                </a:lnTo>
                <a:lnTo>
                  <a:pt x="169091" y="243447"/>
                </a:lnTo>
                <a:lnTo>
                  <a:pt x="211007" y="217882"/>
                </a:lnTo>
                <a:lnTo>
                  <a:pt x="240007" y="179161"/>
                </a:lnTo>
                <a:lnTo>
                  <a:pt x="251539" y="131411"/>
                </a:lnTo>
                <a:lnTo>
                  <a:pt x="243185" y="79945"/>
                </a:lnTo>
                <a:lnTo>
                  <a:pt x="217393" y="38744"/>
                </a:lnTo>
                <a:lnTo>
                  <a:pt x="177237" y="11023"/>
                </a:lnTo>
                <a:lnTo>
                  <a:pt x="125795"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11" name="object 11"/>
          <p:cNvSpPr/>
          <p:nvPr/>
        </p:nvSpPr>
        <p:spPr>
          <a:xfrm>
            <a:off x="4532947" y="2225979"/>
            <a:ext cx="95828" cy="96116"/>
          </a:xfrm>
          <a:custGeom>
            <a:avLst/>
            <a:gdLst/>
            <a:ahLst/>
            <a:cxnLst/>
            <a:rect l="l" t="t" r="r" b="b"/>
            <a:pathLst>
              <a:path w="210820" h="211455">
                <a:moveTo>
                  <a:pt x="108971" y="0"/>
                </a:moveTo>
                <a:lnTo>
                  <a:pt x="66099" y="8093"/>
                </a:lnTo>
                <a:lnTo>
                  <a:pt x="31425" y="30737"/>
                </a:lnTo>
                <a:lnTo>
                  <a:pt x="8281" y="64674"/>
                </a:lnTo>
                <a:lnTo>
                  <a:pt x="0" y="106645"/>
                </a:lnTo>
                <a:lnTo>
                  <a:pt x="8405" y="147087"/>
                </a:lnTo>
                <a:lnTo>
                  <a:pt x="30786" y="180281"/>
                </a:lnTo>
                <a:lnTo>
                  <a:pt x="63644" y="202703"/>
                </a:lnTo>
                <a:lnTo>
                  <a:pt x="103482" y="210829"/>
                </a:lnTo>
                <a:lnTo>
                  <a:pt x="145608" y="202349"/>
                </a:lnTo>
                <a:lnTo>
                  <a:pt x="179729" y="179583"/>
                </a:lnTo>
                <a:lnTo>
                  <a:pt x="202445" y="145910"/>
                </a:lnTo>
                <a:lnTo>
                  <a:pt x="210358" y="104707"/>
                </a:lnTo>
                <a:lnTo>
                  <a:pt x="201744" y="64730"/>
                </a:lnTo>
                <a:lnTo>
                  <a:pt x="179543" y="31442"/>
                </a:lnTo>
                <a:lnTo>
                  <a:pt x="147403" y="8610"/>
                </a:lnTo>
                <a:lnTo>
                  <a:pt x="108971"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12" name="object 12"/>
          <p:cNvSpPr/>
          <p:nvPr/>
        </p:nvSpPr>
        <p:spPr>
          <a:xfrm>
            <a:off x="4782487" y="2359077"/>
            <a:ext cx="39366" cy="99665"/>
          </a:xfrm>
          <a:prstGeom prst="rect">
            <a:avLst/>
          </a:prstGeom>
          <a:blipFill>
            <a:blip r:embed="rId2" cstate="print"/>
            <a:stretch>
              <a:fillRect/>
            </a:stretch>
          </a:blipFill>
        </p:spPr>
        <p:txBody>
          <a:bodyPr wrap="square" lIns="0" tIns="0" rIns="0" bIns="0" rtlCol="0"/>
          <a:lstStyle/>
          <a:p>
            <a:pPr defTabSz="415664"/>
            <a:endParaRPr sz="818">
              <a:solidFill>
                <a:prstClr val="black"/>
              </a:solidFill>
              <a:latin typeface="Calibri"/>
            </a:endParaRPr>
          </a:p>
        </p:txBody>
      </p:sp>
      <p:sp>
        <p:nvSpPr>
          <p:cNvPr id="13" name="object 13"/>
          <p:cNvSpPr/>
          <p:nvPr/>
        </p:nvSpPr>
        <p:spPr>
          <a:xfrm>
            <a:off x="4630018" y="2306507"/>
            <a:ext cx="23091" cy="14720"/>
          </a:xfrm>
          <a:custGeom>
            <a:avLst/>
            <a:gdLst/>
            <a:ahLst/>
            <a:cxnLst/>
            <a:rect l="l" t="t" r="r" b="b"/>
            <a:pathLst>
              <a:path w="50800" h="32385">
                <a:moveTo>
                  <a:pt x="22492" y="0"/>
                </a:moveTo>
                <a:lnTo>
                  <a:pt x="0" y="32213"/>
                </a:lnTo>
                <a:lnTo>
                  <a:pt x="50242" y="32213"/>
                </a:lnTo>
                <a:lnTo>
                  <a:pt x="22492" y="0"/>
                </a:lnTo>
                <a:close/>
              </a:path>
            </a:pathLst>
          </a:custGeom>
          <a:solidFill>
            <a:srgbClr val="000000"/>
          </a:solidFill>
        </p:spPr>
        <p:txBody>
          <a:bodyPr wrap="square" lIns="0" tIns="0" rIns="0" bIns="0" rtlCol="0"/>
          <a:lstStyle/>
          <a:p>
            <a:pPr defTabSz="415664"/>
            <a:endParaRPr sz="818">
              <a:solidFill>
                <a:prstClr val="black"/>
              </a:solidFill>
              <a:latin typeface="Calibri"/>
            </a:endParaRPr>
          </a:p>
        </p:txBody>
      </p:sp>
      <p:sp>
        <p:nvSpPr>
          <p:cNvPr id="14" name="object 14"/>
          <p:cNvSpPr/>
          <p:nvPr/>
        </p:nvSpPr>
        <p:spPr>
          <a:xfrm>
            <a:off x="4551341" y="2360315"/>
            <a:ext cx="116320" cy="58593"/>
          </a:xfrm>
          <a:custGeom>
            <a:avLst/>
            <a:gdLst/>
            <a:ahLst/>
            <a:cxnLst/>
            <a:rect l="l" t="t" r="r" b="b"/>
            <a:pathLst>
              <a:path w="255904" h="128904">
                <a:moveTo>
                  <a:pt x="29873" y="0"/>
                </a:moveTo>
                <a:lnTo>
                  <a:pt x="116" y="30202"/>
                </a:lnTo>
                <a:lnTo>
                  <a:pt x="0" y="84287"/>
                </a:lnTo>
                <a:lnTo>
                  <a:pt x="132" y="95907"/>
                </a:lnTo>
                <a:lnTo>
                  <a:pt x="33833" y="128268"/>
                </a:lnTo>
                <a:lnTo>
                  <a:pt x="80704" y="128433"/>
                </a:lnTo>
                <a:lnTo>
                  <a:pt x="230057" y="128229"/>
                </a:lnTo>
                <a:lnTo>
                  <a:pt x="255531" y="47230"/>
                </a:lnTo>
                <a:lnTo>
                  <a:pt x="255683" y="30202"/>
                </a:lnTo>
                <a:lnTo>
                  <a:pt x="253875" y="16450"/>
                </a:lnTo>
                <a:lnTo>
                  <a:pt x="248019" y="7100"/>
                </a:lnTo>
                <a:lnTo>
                  <a:pt x="238225" y="1784"/>
                </a:lnTo>
                <a:lnTo>
                  <a:pt x="226863" y="409"/>
                </a:lnTo>
                <a:lnTo>
                  <a:pt x="127237" y="409"/>
                </a:lnTo>
                <a:lnTo>
                  <a:pt x="29873" y="0"/>
                </a:lnTo>
                <a:close/>
              </a:path>
              <a:path w="255904" h="128904">
                <a:moveTo>
                  <a:pt x="230057" y="128229"/>
                </a:moveTo>
                <a:lnTo>
                  <a:pt x="178071" y="128229"/>
                </a:lnTo>
                <a:lnTo>
                  <a:pt x="228573" y="128422"/>
                </a:lnTo>
                <a:lnTo>
                  <a:pt x="230057" y="128229"/>
                </a:lnTo>
                <a:close/>
              </a:path>
              <a:path w="255904" h="128904">
                <a:moveTo>
                  <a:pt x="224601" y="136"/>
                </a:moveTo>
                <a:lnTo>
                  <a:pt x="127237" y="409"/>
                </a:lnTo>
                <a:lnTo>
                  <a:pt x="226863" y="409"/>
                </a:lnTo>
                <a:lnTo>
                  <a:pt x="224601" y="136"/>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5" name="object 15"/>
          <p:cNvSpPr/>
          <p:nvPr/>
        </p:nvSpPr>
        <p:spPr>
          <a:xfrm>
            <a:off x="4686187" y="2418581"/>
            <a:ext cx="20204" cy="38389"/>
          </a:xfrm>
          <a:custGeom>
            <a:avLst/>
            <a:gdLst/>
            <a:ahLst/>
            <a:cxnLst/>
            <a:rect l="l" t="t" r="r" b="b"/>
            <a:pathLst>
              <a:path w="44450" h="84454">
                <a:moveTo>
                  <a:pt x="21719" y="0"/>
                </a:moveTo>
                <a:lnTo>
                  <a:pt x="6925" y="4270"/>
                </a:lnTo>
                <a:lnTo>
                  <a:pt x="1003" y="14657"/>
                </a:lnTo>
                <a:lnTo>
                  <a:pt x="125" y="28227"/>
                </a:lnTo>
                <a:lnTo>
                  <a:pt x="463" y="42050"/>
                </a:lnTo>
                <a:lnTo>
                  <a:pt x="0" y="56174"/>
                </a:lnTo>
                <a:lnTo>
                  <a:pt x="1389" y="69770"/>
                </a:lnTo>
                <a:lnTo>
                  <a:pt x="7766" y="79955"/>
                </a:lnTo>
                <a:lnTo>
                  <a:pt x="22264" y="83850"/>
                </a:lnTo>
                <a:lnTo>
                  <a:pt x="36534" y="79581"/>
                </a:lnTo>
                <a:lnTo>
                  <a:pt x="42615" y="68958"/>
                </a:lnTo>
                <a:lnTo>
                  <a:pt x="43865" y="54595"/>
                </a:lnTo>
                <a:lnTo>
                  <a:pt x="43687" y="42050"/>
                </a:lnTo>
                <a:lnTo>
                  <a:pt x="43611" y="26658"/>
                </a:lnTo>
                <a:lnTo>
                  <a:pt x="42590" y="13841"/>
                </a:lnTo>
                <a:lnTo>
                  <a:pt x="36615" y="3880"/>
                </a:lnTo>
                <a:lnTo>
                  <a:pt x="21719"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6" name="object 16"/>
          <p:cNvSpPr/>
          <p:nvPr/>
        </p:nvSpPr>
        <p:spPr>
          <a:xfrm>
            <a:off x="4725059" y="2418615"/>
            <a:ext cx="19916" cy="38389"/>
          </a:xfrm>
          <a:custGeom>
            <a:avLst/>
            <a:gdLst/>
            <a:ahLst/>
            <a:cxnLst/>
            <a:rect l="l" t="t" r="r" b="b"/>
            <a:pathLst>
              <a:path w="43815" h="84454">
                <a:moveTo>
                  <a:pt x="21727" y="0"/>
                </a:moveTo>
                <a:lnTo>
                  <a:pt x="6881" y="3713"/>
                </a:lnTo>
                <a:lnTo>
                  <a:pt x="1031" y="13748"/>
                </a:lnTo>
                <a:lnTo>
                  <a:pt x="100" y="26798"/>
                </a:lnTo>
                <a:lnTo>
                  <a:pt x="0" y="50861"/>
                </a:lnTo>
                <a:lnTo>
                  <a:pt x="216" y="62656"/>
                </a:lnTo>
                <a:lnTo>
                  <a:pt x="2491" y="73336"/>
                </a:lnTo>
                <a:lnTo>
                  <a:pt x="8702" y="81074"/>
                </a:lnTo>
                <a:lnTo>
                  <a:pt x="20721" y="84049"/>
                </a:lnTo>
                <a:lnTo>
                  <a:pt x="33349" y="80996"/>
                </a:lnTo>
                <a:lnTo>
                  <a:pt x="40267" y="73042"/>
                </a:lnTo>
                <a:lnTo>
                  <a:pt x="43158" y="61943"/>
                </a:lnTo>
                <a:lnTo>
                  <a:pt x="43644" y="50861"/>
                </a:lnTo>
                <a:lnTo>
                  <a:pt x="43695" y="28221"/>
                </a:lnTo>
                <a:lnTo>
                  <a:pt x="42131" y="14678"/>
                </a:lnTo>
                <a:lnTo>
                  <a:pt x="35858" y="4373"/>
                </a:lnTo>
                <a:lnTo>
                  <a:pt x="21727"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7" name="object 17"/>
          <p:cNvSpPr/>
          <p:nvPr/>
        </p:nvSpPr>
        <p:spPr>
          <a:xfrm>
            <a:off x="4666937" y="2225508"/>
            <a:ext cx="77932" cy="77932"/>
          </a:xfrm>
          <a:custGeom>
            <a:avLst/>
            <a:gdLst/>
            <a:ahLst/>
            <a:cxnLst/>
            <a:rect l="l" t="t" r="r" b="b"/>
            <a:pathLst>
              <a:path w="171450" h="171450">
                <a:moveTo>
                  <a:pt x="85044" y="0"/>
                </a:moveTo>
                <a:lnTo>
                  <a:pt x="52310" y="7284"/>
                </a:lnTo>
                <a:lnTo>
                  <a:pt x="24977" y="26438"/>
                </a:lnTo>
                <a:lnTo>
                  <a:pt x="6417" y="54027"/>
                </a:lnTo>
                <a:lnTo>
                  <a:pt x="0" y="86615"/>
                </a:lnTo>
                <a:lnTo>
                  <a:pt x="7615" y="119020"/>
                </a:lnTo>
                <a:lnTo>
                  <a:pt x="26823" y="145958"/>
                </a:lnTo>
                <a:lnTo>
                  <a:pt x="54525" y="164428"/>
                </a:lnTo>
                <a:lnTo>
                  <a:pt x="87621" y="171429"/>
                </a:lnTo>
                <a:lnTo>
                  <a:pt x="118897" y="164428"/>
                </a:lnTo>
                <a:lnTo>
                  <a:pt x="145506" y="145363"/>
                </a:lnTo>
                <a:lnTo>
                  <a:pt x="164015" y="117800"/>
                </a:lnTo>
                <a:lnTo>
                  <a:pt x="170926" y="85348"/>
                </a:lnTo>
                <a:lnTo>
                  <a:pt x="163971" y="52460"/>
                </a:lnTo>
                <a:lnTo>
                  <a:pt x="145278" y="25223"/>
                </a:lnTo>
                <a:lnTo>
                  <a:pt x="117938" y="6712"/>
                </a:lnTo>
                <a:lnTo>
                  <a:pt x="85044"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8" name="object 18"/>
          <p:cNvSpPr/>
          <p:nvPr/>
        </p:nvSpPr>
        <p:spPr>
          <a:xfrm>
            <a:off x="4551663" y="2245046"/>
            <a:ext cx="58016" cy="58593"/>
          </a:xfrm>
          <a:custGeom>
            <a:avLst/>
            <a:gdLst/>
            <a:ahLst/>
            <a:cxnLst/>
            <a:rect l="l" t="t" r="r" b="b"/>
            <a:pathLst>
              <a:path w="127634" h="128905">
                <a:moveTo>
                  <a:pt x="66396" y="0"/>
                </a:moveTo>
                <a:lnTo>
                  <a:pt x="41221" y="4206"/>
                </a:lnTo>
                <a:lnTo>
                  <a:pt x="20419" y="17047"/>
                </a:lnTo>
                <a:lnTo>
                  <a:pt x="6006" y="36664"/>
                </a:lnTo>
                <a:lnTo>
                  <a:pt x="0" y="61200"/>
                </a:lnTo>
                <a:lnTo>
                  <a:pt x="4470" y="86412"/>
                </a:lnTo>
                <a:lnTo>
                  <a:pt x="18367" y="107879"/>
                </a:lnTo>
                <a:lnTo>
                  <a:pt x="39048" y="122821"/>
                </a:lnTo>
                <a:lnTo>
                  <a:pt x="63872" y="128456"/>
                </a:lnTo>
                <a:lnTo>
                  <a:pt x="87568" y="123428"/>
                </a:lnTo>
                <a:lnTo>
                  <a:pt x="107697" y="109825"/>
                </a:lnTo>
                <a:lnTo>
                  <a:pt x="121829" y="90015"/>
                </a:lnTo>
                <a:lnTo>
                  <a:pt x="127534" y="66365"/>
                </a:lnTo>
                <a:lnTo>
                  <a:pt x="123222" y="41249"/>
                </a:lnTo>
                <a:lnTo>
                  <a:pt x="110208" y="20312"/>
                </a:lnTo>
                <a:lnTo>
                  <a:pt x="90574" y="5811"/>
                </a:lnTo>
                <a:lnTo>
                  <a:pt x="6639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9" name="object 19"/>
          <p:cNvSpPr/>
          <p:nvPr/>
        </p:nvSpPr>
        <p:spPr>
          <a:xfrm>
            <a:off x="4571354" y="2380068"/>
            <a:ext cx="76489" cy="18761"/>
          </a:xfrm>
          <a:custGeom>
            <a:avLst/>
            <a:gdLst/>
            <a:ahLst/>
            <a:cxnLst/>
            <a:rect l="l" t="t" r="r" b="b"/>
            <a:pathLst>
              <a:path w="168275" h="41275">
                <a:moveTo>
                  <a:pt x="14024" y="62"/>
                </a:moveTo>
                <a:lnTo>
                  <a:pt x="4303" y="1842"/>
                </a:lnTo>
                <a:lnTo>
                  <a:pt x="492" y="6801"/>
                </a:lnTo>
                <a:lnTo>
                  <a:pt x="32" y="13595"/>
                </a:lnTo>
                <a:lnTo>
                  <a:pt x="364" y="20878"/>
                </a:lnTo>
                <a:lnTo>
                  <a:pt x="0" y="28294"/>
                </a:lnTo>
                <a:lnTo>
                  <a:pt x="711" y="34984"/>
                </a:lnTo>
                <a:lnTo>
                  <a:pt x="4826" y="39608"/>
                </a:lnTo>
                <a:lnTo>
                  <a:pt x="14674" y="40825"/>
                </a:lnTo>
                <a:lnTo>
                  <a:pt x="31439" y="40107"/>
                </a:lnTo>
                <a:lnTo>
                  <a:pt x="158474" y="40051"/>
                </a:lnTo>
                <a:lnTo>
                  <a:pt x="163744" y="39238"/>
                </a:lnTo>
                <a:lnTo>
                  <a:pt x="167469" y="34293"/>
                </a:lnTo>
                <a:lnTo>
                  <a:pt x="167812" y="27431"/>
                </a:lnTo>
                <a:lnTo>
                  <a:pt x="167477" y="20166"/>
                </a:lnTo>
                <a:lnTo>
                  <a:pt x="167872" y="12782"/>
                </a:lnTo>
                <a:lnTo>
                  <a:pt x="167105" y="6221"/>
                </a:lnTo>
                <a:lnTo>
                  <a:pt x="162984" y="1590"/>
                </a:lnTo>
                <a:lnTo>
                  <a:pt x="157922" y="758"/>
                </a:lnTo>
                <a:lnTo>
                  <a:pt x="83673" y="758"/>
                </a:lnTo>
                <a:lnTo>
                  <a:pt x="14024" y="62"/>
                </a:lnTo>
                <a:close/>
              </a:path>
              <a:path w="168275" h="41275">
                <a:moveTo>
                  <a:pt x="157922" y="40136"/>
                </a:moveTo>
                <a:lnTo>
                  <a:pt x="117943" y="40136"/>
                </a:lnTo>
                <a:lnTo>
                  <a:pt x="135951" y="40182"/>
                </a:lnTo>
                <a:lnTo>
                  <a:pt x="153932" y="40751"/>
                </a:lnTo>
                <a:lnTo>
                  <a:pt x="157922" y="40136"/>
                </a:lnTo>
                <a:close/>
              </a:path>
              <a:path w="168275" h="41275">
                <a:moveTo>
                  <a:pt x="158474" y="40051"/>
                </a:moveTo>
                <a:lnTo>
                  <a:pt x="48247" y="40051"/>
                </a:lnTo>
                <a:lnTo>
                  <a:pt x="81899" y="40447"/>
                </a:lnTo>
                <a:lnTo>
                  <a:pt x="157922" y="40136"/>
                </a:lnTo>
                <a:lnTo>
                  <a:pt x="158474" y="40051"/>
                </a:lnTo>
                <a:close/>
              </a:path>
              <a:path w="168275" h="41275">
                <a:moveTo>
                  <a:pt x="153314" y="0"/>
                </a:moveTo>
                <a:lnTo>
                  <a:pt x="118499" y="576"/>
                </a:lnTo>
                <a:lnTo>
                  <a:pt x="83673" y="758"/>
                </a:lnTo>
                <a:lnTo>
                  <a:pt x="157922" y="758"/>
                </a:lnTo>
                <a:lnTo>
                  <a:pt x="153314"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20" name="object 20"/>
          <p:cNvSpPr/>
          <p:nvPr/>
        </p:nvSpPr>
        <p:spPr>
          <a:xfrm>
            <a:off x="4686669" y="2245160"/>
            <a:ext cx="38100" cy="38389"/>
          </a:xfrm>
          <a:custGeom>
            <a:avLst/>
            <a:gdLst/>
            <a:ahLst/>
            <a:cxnLst/>
            <a:rect l="l" t="t" r="r" b="b"/>
            <a:pathLst>
              <a:path w="83820" h="84455">
                <a:moveTo>
                  <a:pt x="41914" y="0"/>
                </a:moveTo>
                <a:lnTo>
                  <a:pt x="26157" y="3432"/>
                </a:lnTo>
                <a:lnTo>
                  <a:pt x="12888" y="12533"/>
                </a:lnTo>
                <a:lnTo>
                  <a:pt x="3652" y="25764"/>
                </a:lnTo>
                <a:lnTo>
                  <a:pt x="0" y="41589"/>
                </a:lnTo>
                <a:lnTo>
                  <a:pt x="3113" y="57573"/>
                </a:lnTo>
                <a:lnTo>
                  <a:pt x="12015" y="71206"/>
                </a:lnTo>
                <a:lnTo>
                  <a:pt x="25011" y="80701"/>
                </a:lnTo>
                <a:lnTo>
                  <a:pt x="40405" y="84269"/>
                </a:lnTo>
                <a:lnTo>
                  <a:pt x="57087" y="80858"/>
                </a:lnTo>
                <a:lnTo>
                  <a:pt x="70786" y="71595"/>
                </a:lnTo>
                <a:lnTo>
                  <a:pt x="80022" y="57960"/>
                </a:lnTo>
                <a:lnTo>
                  <a:pt x="83315" y="41432"/>
                </a:lnTo>
                <a:lnTo>
                  <a:pt x="79872" y="25436"/>
                </a:lnTo>
                <a:lnTo>
                  <a:pt x="70849" y="12222"/>
                </a:lnTo>
                <a:lnTo>
                  <a:pt x="57708" y="3256"/>
                </a:lnTo>
                <a:lnTo>
                  <a:pt x="41914"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21" name="object 21"/>
          <p:cNvSpPr/>
          <p:nvPr/>
        </p:nvSpPr>
        <p:spPr>
          <a:xfrm>
            <a:off x="4571858" y="2264761"/>
            <a:ext cx="18184" cy="18761"/>
          </a:xfrm>
          <a:custGeom>
            <a:avLst/>
            <a:gdLst/>
            <a:ahLst/>
            <a:cxnLst/>
            <a:rect l="l" t="t" r="r" b="b"/>
            <a:pathLst>
              <a:path w="40004" h="41275">
                <a:moveTo>
                  <a:pt x="20752" y="0"/>
                </a:moveTo>
                <a:lnTo>
                  <a:pt x="12162" y="1513"/>
                </a:lnTo>
                <a:lnTo>
                  <a:pt x="5677" y="5599"/>
                </a:lnTo>
                <a:lnTo>
                  <a:pt x="1542" y="12097"/>
                </a:lnTo>
                <a:lnTo>
                  <a:pt x="0" y="20847"/>
                </a:lnTo>
                <a:lnTo>
                  <a:pt x="1123" y="28886"/>
                </a:lnTo>
                <a:lnTo>
                  <a:pt x="4710" y="34942"/>
                </a:lnTo>
                <a:lnTo>
                  <a:pt x="10640" y="39002"/>
                </a:lnTo>
                <a:lnTo>
                  <a:pt x="18793" y="41055"/>
                </a:lnTo>
                <a:lnTo>
                  <a:pt x="26865" y="38551"/>
                </a:lnTo>
                <a:lnTo>
                  <a:pt x="33608" y="34570"/>
                </a:lnTo>
                <a:lnTo>
                  <a:pt x="38153" y="28539"/>
                </a:lnTo>
                <a:lnTo>
                  <a:pt x="39630" y="19883"/>
                </a:lnTo>
                <a:lnTo>
                  <a:pt x="38272" y="12016"/>
                </a:lnTo>
                <a:lnTo>
                  <a:pt x="34725" y="5655"/>
                </a:lnTo>
                <a:lnTo>
                  <a:pt x="28911" y="1437"/>
                </a:lnTo>
                <a:lnTo>
                  <a:pt x="20752" y="0"/>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22" name="object 22"/>
          <p:cNvSpPr/>
          <p:nvPr/>
        </p:nvSpPr>
        <p:spPr>
          <a:xfrm>
            <a:off x="2438788" y="2841417"/>
            <a:ext cx="4381136" cy="2716992"/>
          </a:xfrm>
          <a:prstGeom prst="rect">
            <a:avLst/>
          </a:prstGeom>
          <a:blipFill>
            <a:blip r:embed="rId3" cstate="print"/>
            <a:stretch>
              <a:fillRect/>
            </a:stretch>
          </a:blipFill>
        </p:spPr>
        <p:txBody>
          <a:bodyPr wrap="square" lIns="0" tIns="0" rIns="0" bIns="0" rtlCol="0"/>
          <a:lstStyle/>
          <a:p>
            <a:pPr defTabSz="415664"/>
            <a:endParaRPr sz="818">
              <a:solidFill>
                <a:prstClr val="black"/>
              </a:solidFill>
              <a:latin typeface="Calibri"/>
            </a:endParaRPr>
          </a:p>
        </p:txBody>
      </p:sp>
    </p:spTree>
    <p:extLst>
      <p:ext uri="{BB962C8B-B14F-4D97-AF65-F5344CB8AC3E}">
        <p14:creationId xmlns:p14="http://schemas.microsoft.com/office/powerpoint/2010/main" val="1518474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230880" y="1211995"/>
            <a:ext cx="543214" cy="91738"/>
          </a:xfrm>
          <a:prstGeom prst="rect">
            <a:avLst/>
          </a:prstGeom>
        </p:spPr>
        <p:txBody>
          <a:bodyPr vert="horz" wrap="square" lIns="0" tIns="7793" rIns="0" bIns="0" rtlCol="0">
            <a:spAutoFit/>
          </a:bodyPr>
          <a:lstStyle/>
          <a:p>
            <a:pPr marL="5773" defTabSz="415664">
              <a:spcBef>
                <a:spcPts val="62"/>
              </a:spcBef>
            </a:pPr>
            <a:r>
              <a:rPr sz="545" i="1" dirty="0">
                <a:solidFill>
                  <a:srgbClr val="BCBEC0"/>
                </a:solidFill>
                <a:latin typeface="Arial"/>
                <a:cs typeface="Arial"/>
              </a:rPr>
              <a:t>Copyright</a:t>
            </a:r>
            <a:r>
              <a:rPr sz="545" i="1" spc="41" dirty="0">
                <a:solidFill>
                  <a:srgbClr val="BCBEC0"/>
                </a:solidFill>
                <a:latin typeface="Arial"/>
                <a:cs typeface="Arial"/>
              </a:rPr>
              <a:t> </a:t>
            </a:r>
            <a:r>
              <a:rPr sz="545" i="1" dirty="0">
                <a:solidFill>
                  <a:srgbClr val="BCBEC0"/>
                </a:solidFill>
                <a:latin typeface="Arial"/>
                <a:cs typeface="Arial"/>
              </a:rPr>
              <a:t>MDEC</a:t>
            </a:r>
            <a:endParaRPr sz="545">
              <a:solidFill>
                <a:prstClr val="black"/>
              </a:solidFill>
              <a:latin typeface="Arial"/>
              <a:cs typeface="Arial"/>
            </a:endParaRPr>
          </a:p>
        </p:txBody>
      </p:sp>
      <p:sp>
        <p:nvSpPr>
          <p:cNvPr id="4" name="object 4"/>
          <p:cNvSpPr/>
          <p:nvPr/>
        </p:nvSpPr>
        <p:spPr>
          <a:xfrm>
            <a:off x="1811632" y="2348462"/>
            <a:ext cx="5709805" cy="3273714"/>
          </a:xfrm>
          <a:custGeom>
            <a:avLst/>
            <a:gdLst/>
            <a:ahLst/>
            <a:cxnLst/>
            <a:rect l="l" t="t" r="r" b="b"/>
            <a:pathLst>
              <a:path w="12561569" h="7202170">
                <a:moveTo>
                  <a:pt x="0" y="7201955"/>
                </a:moveTo>
                <a:lnTo>
                  <a:pt x="12561369" y="7201955"/>
                </a:lnTo>
                <a:lnTo>
                  <a:pt x="12561369" y="0"/>
                </a:lnTo>
                <a:lnTo>
                  <a:pt x="0" y="0"/>
                </a:lnTo>
                <a:lnTo>
                  <a:pt x="0" y="7201955"/>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5" name="object 5"/>
          <p:cNvSpPr/>
          <p:nvPr/>
        </p:nvSpPr>
        <p:spPr>
          <a:xfrm>
            <a:off x="2319494" y="2777036"/>
            <a:ext cx="4693959" cy="2788268"/>
          </a:xfrm>
          <a:prstGeom prst="rect">
            <a:avLst/>
          </a:prstGeom>
          <a:blipFill>
            <a:blip r:embed="rId2" cstate="print"/>
            <a:stretch>
              <a:fillRect/>
            </a:stretch>
          </a:blipFill>
        </p:spPr>
        <p:txBody>
          <a:bodyPr wrap="square" lIns="0" tIns="0" rIns="0" bIns="0" rtlCol="0"/>
          <a:lstStyle/>
          <a:p>
            <a:pPr defTabSz="415664"/>
            <a:endParaRPr sz="818">
              <a:solidFill>
                <a:prstClr val="black"/>
              </a:solidFill>
              <a:latin typeface="Calibri"/>
            </a:endParaRPr>
          </a:p>
        </p:txBody>
      </p:sp>
      <p:sp>
        <p:nvSpPr>
          <p:cNvPr id="6" name="object 6"/>
          <p:cNvSpPr/>
          <p:nvPr/>
        </p:nvSpPr>
        <p:spPr>
          <a:xfrm>
            <a:off x="2444445" y="4743104"/>
            <a:ext cx="2790825" cy="381289"/>
          </a:xfrm>
          <a:custGeom>
            <a:avLst/>
            <a:gdLst/>
            <a:ahLst/>
            <a:cxnLst/>
            <a:rect l="l" t="t" r="r" b="b"/>
            <a:pathLst>
              <a:path w="6139815" h="838834">
                <a:moveTo>
                  <a:pt x="0" y="838531"/>
                </a:moveTo>
                <a:lnTo>
                  <a:pt x="6139195" y="838531"/>
                </a:lnTo>
                <a:lnTo>
                  <a:pt x="6139195" y="0"/>
                </a:lnTo>
                <a:lnTo>
                  <a:pt x="0" y="0"/>
                </a:lnTo>
                <a:lnTo>
                  <a:pt x="0" y="838531"/>
                </a:lnTo>
                <a:close/>
              </a:path>
            </a:pathLst>
          </a:custGeom>
          <a:ln w="52380">
            <a:solidFill>
              <a:srgbClr val="7AF4F9"/>
            </a:solidFill>
          </a:ln>
        </p:spPr>
        <p:txBody>
          <a:bodyPr wrap="square" lIns="0" tIns="0" rIns="0" bIns="0" rtlCol="0"/>
          <a:lstStyle/>
          <a:p>
            <a:pPr defTabSz="415664"/>
            <a:endParaRPr sz="818">
              <a:solidFill>
                <a:prstClr val="black"/>
              </a:solidFill>
              <a:latin typeface="Calibri"/>
            </a:endParaRPr>
          </a:p>
        </p:txBody>
      </p:sp>
      <p:sp>
        <p:nvSpPr>
          <p:cNvPr id="7" name="object 7"/>
          <p:cNvSpPr/>
          <p:nvPr/>
        </p:nvSpPr>
        <p:spPr>
          <a:xfrm>
            <a:off x="4285529" y="1961055"/>
            <a:ext cx="762000" cy="758537"/>
          </a:xfrm>
          <a:custGeom>
            <a:avLst/>
            <a:gdLst/>
            <a:ahLst/>
            <a:cxnLst/>
            <a:rect l="l" t="t" r="r" b="b"/>
            <a:pathLst>
              <a:path w="1676400" h="1668779">
                <a:moveTo>
                  <a:pt x="838081" y="0"/>
                </a:moveTo>
                <a:lnTo>
                  <a:pt x="790523" y="1320"/>
                </a:lnTo>
                <a:lnTo>
                  <a:pt x="743661" y="5236"/>
                </a:lnTo>
                <a:lnTo>
                  <a:pt x="697566" y="11675"/>
                </a:lnTo>
                <a:lnTo>
                  <a:pt x="652308" y="20568"/>
                </a:lnTo>
                <a:lnTo>
                  <a:pt x="607959" y="31845"/>
                </a:lnTo>
                <a:lnTo>
                  <a:pt x="564589" y="45434"/>
                </a:lnTo>
                <a:lnTo>
                  <a:pt x="522268" y="61265"/>
                </a:lnTo>
                <a:lnTo>
                  <a:pt x="481068" y="79269"/>
                </a:lnTo>
                <a:lnTo>
                  <a:pt x="441060" y="99374"/>
                </a:lnTo>
                <a:lnTo>
                  <a:pt x="402313" y="121510"/>
                </a:lnTo>
                <a:lnTo>
                  <a:pt x="364899" y="145607"/>
                </a:lnTo>
                <a:lnTo>
                  <a:pt x="328889" y="171594"/>
                </a:lnTo>
                <a:lnTo>
                  <a:pt x="294352" y="199400"/>
                </a:lnTo>
                <a:lnTo>
                  <a:pt x="261361" y="228956"/>
                </a:lnTo>
                <a:lnTo>
                  <a:pt x="229986" y="260191"/>
                </a:lnTo>
                <a:lnTo>
                  <a:pt x="200297" y="293035"/>
                </a:lnTo>
                <a:lnTo>
                  <a:pt x="172365" y="327416"/>
                </a:lnTo>
                <a:lnTo>
                  <a:pt x="146261" y="363265"/>
                </a:lnTo>
                <a:lnTo>
                  <a:pt x="122056" y="400511"/>
                </a:lnTo>
                <a:lnTo>
                  <a:pt x="99820" y="439084"/>
                </a:lnTo>
                <a:lnTo>
                  <a:pt x="79625" y="478913"/>
                </a:lnTo>
                <a:lnTo>
                  <a:pt x="61540" y="519928"/>
                </a:lnTo>
                <a:lnTo>
                  <a:pt x="45638" y="562058"/>
                </a:lnTo>
                <a:lnTo>
                  <a:pt x="31987" y="605234"/>
                </a:lnTo>
                <a:lnTo>
                  <a:pt x="20660" y="649384"/>
                </a:lnTo>
                <a:lnTo>
                  <a:pt x="11727" y="694438"/>
                </a:lnTo>
                <a:lnTo>
                  <a:pt x="5259" y="740325"/>
                </a:lnTo>
                <a:lnTo>
                  <a:pt x="1326" y="786976"/>
                </a:lnTo>
                <a:lnTo>
                  <a:pt x="0" y="834320"/>
                </a:lnTo>
                <a:lnTo>
                  <a:pt x="1326" y="881664"/>
                </a:lnTo>
                <a:lnTo>
                  <a:pt x="5259" y="928316"/>
                </a:lnTo>
                <a:lnTo>
                  <a:pt x="11727" y="974205"/>
                </a:lnTo>
                <a:lnTo>
                  <a:pt x="20660" y="1019259"/>
                </a:lnTo>
                <a:lnTo>
                  <a:pt x="31987" y="1063409"/>
                </a:lnTo>
                <a:lnTo>
                  <a:pt x="45638" y="1106585"/>
                </a:lnTo>
                <a:lnTo>
                  <a:pt x="61540" y="1148716"/>
                </a:lnTo>
                <a:lnTo>
                  <a:pt x="79625" y="1189731"/>
                </a:lnTo>
                <a:lnTo>
                  <a:pt x="99820" y="1229560"/>
                </a:lnTo>
                <a:lnTo>
                  <a:pt x="122056" y="1268133"/>
                </a:lnTo>
                <a:lnTo>
                  <a:pt x="146261" y="1305379"/>
                </a:lnTo>
                <a:lnTo>
                  <a:pt x="172365" y="1341228"/>
                </a:lnTo>
                <a:lnTo>
                  <a:pt x="200297" y="1375609"/>
                </a:lnTo>
                <a:lnTo>
                  <a:pt x="229986" y="1408452"/>
                </a:lnTo>
                <a:lnTo>
                  <a:pt x="261361" y="1439687"/>
                </a:lnTo>
                <a:lnTo>
                  <a:pt x="294352" y="1469243"/>
                </a:lnTo>
                <a:lnTo>
                  <a:pt x="328889" y="1497049"/>
                </a:lnTo>
                <a:lnTo>
                  <a:pt x="364899" y="1523036"/>
                </a:lnTo>
                <a:lnTo>
                  <a:pt x="402313" y="1547132"/>
                </a:lnTo>
                <a:lnTo>
                  <a:pt x="441060" y="1569268"/>
                </a:lnTo>
                <a:lnTo>
                  <a:pt x="481068" y="1589372"/>
                </a:lnTo>
                <a:lnTo>
                  <a:pt x="522268" y="1607376"/>
                </a:lnTo>
                <a:lnTo>
                  <a:pt x="564589" y="1623207"/>
                </a:lnTo>
                <a:lnTo>
                  <a:pt x="607959" y="1636796"/>
                </a:lnTo>
                <a:lnTo>
                  <a:pt x="652308" y="1648072"/>
                </a:lnTo>
                <a:lnTo>
                  <a:pt x="697566" y="1656965"/>
                </a:lnTo>
                <a:lnTo>
                  <a:pt x="743661" y="1663404"/>
                </a:lnTo>
                <a:lnTo>
                  <a:pt x="790523" y="1667319"/>
                </a:lnTo>
                <a:lnTo>
                  <a:pt x="838081" y="1668640"/>
                </a:lnTo>
                <a:lnTo>
                  <a:pt x="885638" y="1667319"/>
                </a:lnTo>
                <a:lnTo>
                  <a:pt x="932500" y="1663404"/>
                </a:lnTo>
                <a:lnTo>
                  <a:pt x="978595" y="1656965"/>
                </a:lnTo>
                <a:lnTo>
                  <a:pt x="1023853" y="1648072"/>
                </a:lnTo>
                <a:lnTo>
                  <a:pt x="1068202" y="1636796"/>
                </a:lnTo>
                <a:lnTo>
                  <a:pt x="1111572" y="1623207"/>
                </a:lnTo>
                <a:lnTo>
                  <a:pt x="1153893" y="1607376"/>
                </a:lnTo>
                <a:lnTo>
                  <a:pt x="1195093" y="1589372"/>
                </a:lnTo>
                <a:lnTo>
                  <a:pt x="1235101" y="1569268"/>
                </a:lnTo>
                <a:lnTo>
                  <a:pt x="1273848" y="1547132"/>
                </a:lnTo>
                <a:lnTo>
                  <a:pt x="1311262" y="1523036"/>
                </a:lnTo>
                <a:lnTo>
                  <a:pt x="1347273" y="1497049"/>
                </a:lnTo>
                <a:lnTo>
                  <a:pt x="1381809" y="1469243"/>
                </a:lnTo>
                <a:lnTo>
                  <a:pt x="1414800" y="1439687"/>
                </a:lnTo>
                <a:lnTo>
                  <a:pt x="1446176" y="1408452"/>
                </a:lnTo>
                <a:lnTo>
                  <a:pt x="1475865" y="1375609"/>
                </a:lnTo>
                <a:lnTo>
                  <a:pt x="1503796" y="1341228"/>
                </a:lnTo>
                <a:lnTo>
                  <a:pt x="1529900" y="1305379"/>
                </a:lnTo>
                <a:lnTo>
                  <a:pt x="1554105" y="1268133"/>
                </a:lnTo>
                <a:lnTo>
                  <a:pt x="1576341" y="1229560"/>
                </a:lnTo>
                <a:lnTo>
                  <a:pt x="1596536" y="1189731"/>
                </a:lnTo>
                <a:lnTo>
                  <a:pt x="1614621" y="1148716"/>
                </a:lnTo>
                <a:lnTo>
                  <a:pt x="1630523" y="1106585"/>
                </a:lnTo>
                <a:lnTo>
                  <a:pt x="1644174" y="1063409"/>
                </a:lnTo>
                <a:lnTo>
                  <a:pt x="1655501" y="1019259"/>
                </a:lnTo>
                <a:lnTo>
                  <a:pt x="1664434" y="974205"/>
                </a:lnTo>
                <a:lnTo>
                  <a:pt x="1670902" y="928316"/>
                </a:lnTo>
                <a:lnTo>
                  <a:pt x="1674835" y="881664"/>
                </a:lnTo>
                <a:lnTo>
                  <a:pt x="1676162" y="834320"/>
                </a:lnTo>
                <a:lnTo>
                  <a:pt x="1674835" y="786976"/>
                </a:lnTo>
                <a:lnTo>
                  <a:pt x="1670902" y="740325"/>
                </a:lnTo>
                <a:lnTo>
                  <a:pt x="1664434" y="694438"/>
                </a:lnTo>
                <a:lnTo>
                  <a:pt x="1655501" y="649384"/>
                </a:lnTo>
                <a:lnTo>
                  <a:pt x="1644174" y="605234"/>
                </a:lnTo>
                <a:lnTo>
                  <a:pt x="1630523" y="562058"/>
                </a:lnTo>
                <a:lnTo>
                  <a:pt x="1614621" y="519928"/>
                </a:lnTo>
                <a:lnTo>
                  <a:pt x="1596536" y="478913"/>
                </a:lnTo>
                <a:lnTo>
                  <a:pt x="1576341" y="439084"/>
                </a:lnTo>
                <a:lnTo>
                  <a:pt x="1554105" y="400511"/>
                </a:lnTo>
                <a:lnTo>
                  <a:pt x="1529900" y="363265"/>
                </a:lnTo>
                <a:lnTo>
                  <a:pt x="1503796" y="327416"/>
                </a:lnTo>
                <a:lnTo>
                  <a:pt x="1475865" y="293035"/>
                </a:lnTo>
                <a:lnTo>
                  <a:pt x="1446176" y="260191"/>
                </a:lnTo>
                <a:lnTo>
                  <a:pt x="1414800" y="228956"/>
                </a:lnTo>
                <a:lnTo>
                  <a:pt x="1381809" y="199400"/>
                </a:lnTo>
                <a:lnTo>
                  <a:pt x="1347273" y="171594"/>
                </a:lnTo>
                <a:lnTo>
                  <a:pt x="1311262" y="145607"/>
                </a:lnTo>
                <a:lnTo>
                  <a:pt x="1273848" y="121510"/>
                </a:lnTo>
                <a:lnTo>
                  <a:pt x="1235101" y="99374"/>
                </a:lnTo>
                <a:lnTo>
                  <a:pt x="1195093" y="79269"/>
                </a:lnTo>
                <a:lnTo>
                  <a:pt x="1153893" y="61265"/>
                </a:lnTo>
                <a:lnTo>
                  <a:pt x="1111572" y="45434"/>
                </a:lnTo>
                <a:lnTo>
                  <a:pt x="1068202" y="31845"/>
                </a:lnTo>
                <a:lnTo>
                  <a:pt x="1023853" y="20568"/>
                </a:lnTo>
                <a:lnTo>
                  <a:pt x="978595" y="11675"/>
                </a:lnTo>
                <a:lnTo>
                  <a:pt x="932500" y="5236"/>
                </a:lnTo>
                <a:lnTo>
                  <a:pt x="885638" y="1320"/>
                </a:lnTo>
                <a:lnTo>
                  <a:pt x="838081"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8" name="object 8"/>
          <p:cNvSpPr/>
          <p:nvPr/>
        </p:nvSpPr>
        <p:spPr>
          <a:xfrm>
            <a:off x="4392945" y="2065787"/>
            <a:ext cx="547255" cy="544657"/>
          </a:xfrm>
          <a:custGeom>
            <a:avLst/>
            <a:gdLst/>
            <a:ahLst/>
            <a:cxnLst/>
            <a:rect l="l" t="t" r="r" b="b"/>
            <a:pathLst>
              <a:path w="1203959" h="1198245">
                <a:moveTo>
                  <a:pt x="601763" y="0"/>
                </a:moveTo>
                <a:lnTo>
                  <a:pt x="554736" y="1802"/>
                </a:lnTo>
                <a:lnTo>
                  <a:pt x="508699" y="7120"/>
                </a:lnTo>
                <a:lnTo>
                  <a:pt x="463785" y="15822"/>
                </a:lnTo>
                <a:lnTo>
                  <a:pt x="420129" y="27773"/>
                </a:lnTo>
                <a:lnTo>
                  <a:pt x="377864" y="42840"/>
                </a:lnTo>
                <a:lnTo>
                  <a:pt x="337124" y="60890"/>
                </a:lnTo>
                <a:lnTo>
                  <a:pt x="298043" y="81791"/>
                </a:lnTo>
                <a:lnTo>
                  <a:pt x="260754" y="105409"/>
                </a:lnTo>
                <a:lnTo>
                  <a:pt x="225392" y="131610"/>
                </a:lnTo>
                <a:lnTo>
                  <a:pt x="192090" y="160262"/>
                </a:lnTo>
                <a:lnTo>
                  <a:pt x="160982" y="191231"/>
                </a:lnTo>
                <a:lnTo>
                  <a:pt x="132201" y="224384"/>
                </a:lnTo>
                <a:lnTo>
                  <a:pt x="105882" y="259588"/>
                </a:lnTo>
                <a:lnTo>
                  <a:pt x="82159" y="296710"/>
                </a:lnTo>
                <a:lnTo>
                  <a:pt x="61164" y="335616"/>
                </a:lnTo>
                <a:lnTo>
                  <a:pt x="43032" y="376174"/>
                </a:lnTo>
                <a:lnTo>
                  <a:pt x="27897" y="418249"/>
                </a:lnTo>
                <a:lnTo>
                  <a:pt x="15893" y="461710"/>
                </a:lnTo>
                <a:lnTo>
                  <a:pt x="7152" y="506423"/>
                </a:lnTo>
                <a:lnTo>
                  <a:pt x="1810" y="552254"/>
                </a:lnTo>
                <a:lnTo>
                  <a:pt x="0" y="599070"/>
                </a:lnTo>
                <a:lnTo>
                  <a:pt x="1810" y="645887"/>
                </a:lnTo>
                <a:lnTo>
                  <a:pt x="7152" y="691718"/>
                </a:lnTo>
                <a:lnTo>
                  <a:pt x="15893" y="736430"/>
                </a:lnTo>
                <a:lnTo>
                  <a:pt x="27897" y="779890"/>
                </a:lnTo>
                <a:lnTo>
                  <a:pt x="43032" y="821966"/>
                </a:lnTo>
                <a:lnTo>
                  <a:pt x="61164" y="862523"/>
                </a:lnTo>
                <a:lnTo>
                  <a:pt x="82159" y="901428"/>
                </a:lnTo>
                <a:lnTo>
                  <a:pt x="105882" y="938549"/>
                </a:lnTo>
                <a:lnTo>
                  <a:pt x="132201" y="973753"/>
                </a:lnTo>
                <a:lnTo>
                  <a:pt x="160982" y="1006905"/>
                </a:lnTo>
                <a:lnTo>
                  <a:pt x="192090" y="1037873"/>
                </a:lnTo>
                <a:lnTo>
                  <a:pt x="225392" y="1066524"/>
                </a:lnTo>
                <a:lnTo>
                  <a:pt x="260754" y="1092725"/>
                </a:lnTo>
                <a:lnTo>
                  <a:pt x="298043" y="1116342"/>
                </a:lnTo>
                <a:lnTo>
                  <a:pt x="337124" y="1137242"/>
                </a:lnTo>
                <a:lnTo>
                  <a:pt x="377864" y="1155292"/>
                </a:lnTo>
                <a:lnTo>
                  <a:pt x="420129" y="1170359"/>
                </a:lnTo>
                <a:lnTo>
                  <a:pt x="463785" y="1182309"/>
                </a:lnTo>
                <a:lnTo>
                  <a:pt x="508699" y="1191010"/>
                </a:lnTo>
                <a:lnTo>
                  <a:pt x="554736" y="1196328"/>
                </a:lnTo>
                <a:lnTo>
                  <a:pt x="601763" y="1198131"/>
                </a:lnTo>
                <a:lnTo>
                  <a:pt x="648790" y="1196328"/>
                </a:lnTo>
                <a:lnTo>
                  <a:pt x="694827" y="1191010"/>
                </a:lnTo>
                <a:lnTo>
                  <a:pt x="739740" y="1182309"/>
                </a:lnTo>
                <a:lnTo>
                  <a:pt x="783396" y="1170359"/>
                </a:lnTo>
                <a:lnTo>
                  <a:pt x="825661" y="1155292"/>
                </a:lnTo>
                <a:lnTo>
                  <a:pt x="866401" y="1137242"/>
                </a:lnTo>
                <a:lnTo>
                  <a:pt x="905482" y="1116342"/>
                </a:lnTo>
                <a:lnTo>
                  <a:pt x="942771" y="1092725"/>
                </a:lnTo>
                <a:lnTo>
                  <a:pt x="978133" y="1066524"/>
                </a:lnTo>
                <a:lnTo>
                  <a:pt x="1011435" y="1037873"/>
                </a:lnTo>
                <a:lnTo>
                  <a:pt x="1042544" y="1006905"/>
                </a:lnTo>
                <a:lnTo>
                  <a:pt x="1071324" y="973753"/>
                </a:lnTo>
                <a:lnTo>
                  <a:pt x="1097643" y="938549"/>
                </a:lnTo>
                <a:lnTo>
                  <a:pt x="1121367" y="901428"/>
                </a:lnTo>
                <a:lnTo>
                  <a:pt x="1142361" y="862523"/>
                </a:lnTo>
                <a:lnTo>
                  <a:pt x="1160493" y="821966"/>
                </a:lnTo>
                <a:lnTo>
                  <a:pt x="1175628" y="779890"/>
                </a:lnTo>
                <a:lnTo>
                  <a:pt x="1187633" y="736430"/>
                </a:lnTo>
                <a:lnTo>
                  <a:pt x="1196373" y="691718"/>
                </a:lnTo>
                <a:lnTo>
                  <a:pt x="1201715" y="645887"/>
                </a:lnTo>
                <a:lnTo>
                  <a:pt x="1203526" y="599070"/>
                </a:lnTo>
                <a:lnTo>
                  <a:pt x="1201715" y="552254"/>
                </a:lnTo>
                <a:lnTo>
                  <a:pt x="1196373" y="506423"/>
                </a:lnTo>
                <a:lnTo>
                  <a:pt x="1187633" y="461710"/>
                </a:lnTo>
                <a:lnTo>
                  <a:pt x="1175628" y="418249"/>
                </a:lnTo>
                <a:lnTo>
                  <a:pt x="1160493" y="376174"/>
                </a:lnTo>
                <a:lnTo>
                  <a:pt x="1142361" y="335616"/>
                </a:lnTo>
                <a:lnTo>
                  <a:pt x="1121367" y="296710"/>
                </a:lnTo>
                <a:lnTo>
                  <a:pt x="1097643" y="259588"/>
                </a:lnTo>
                <a:lnTo>
                  <a:pt x="1071324" y="224384"/>
                </a:lnTo>
                <a:lnTo>
                  <a:pt x="1042544" y="191231"/>
                </a:lnTo>
                <a:lnTo>
                  <a:pt x="1011435" y="160262"/>
                </a:lnTo>
                <a:lnTo>
                  <a:pt x="978133" y="131610"/>
                </a:lnTo>
                <a:lnTo>
                  <a:pt x="942771" y="105409"/>
                </a:lnTo>
                <a:lnTo>
                  <a:pt x="905482" y="81791"/>
                </a:lnTo>
                <a:lnTo>
                  <a:pt x="866401" y="60890"/>
                </a:lnTo>
                <a:lnTo>
                  <a:pt x="825661" y="42840"/>
                </a:lnTo>
                <a:lnTo>
                  <a:pt x="783396" y="27773"/>
                </a:lnTo>
                <a:lnTo>
                  <a:pt x="739740" y="15822"/>
                </a:lnTo>
                <a:lnTo>
                  <a:pt x="694827" y="7120"/>
                </a:lnTo>
                <a:lnTo>
                  <a:pt x="648790" y="1802"/>
                </a:lnTo>
                <a:lnTo>
                  <a:pt x="601763" y="0"/>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9" name="object 9"/>
          <p:cNvSpPr txBox="1">
            <a:spLocks noGrp="1"/>
          </p:cNvSpPr>
          <p:nvPr>
            <p:ph type="title"/>
          </p:nvPr>
        </p:nvSpPr>
        <p:spPr>
          <a:xfrm>
            <a:off x="564032" y="1597722"/>
            <a:ext cx="6245842" cy="375744"/>
          </a:xfrm>
          <a:prstGeom prst="rect">
            <a:avLst/>
          </a:prstGeom>
        </p:spPr>
        <p:txBody>
          <a:bodyPr vert="horz" wrap="square" lIns="0" tIns="6350" rIns="0" bIns="0" rtlCol="0" anchor="ctr">
            <a:spAutoFit/>
            <a:scene3d>
              <a:camera prst="orthographicFront"/>
              <a:lightRig rig="soft" dir="t"/>
            </a:scene3d>
            <a:sp3d prstMaterial="softEdge">
              <a:bevelT w="25400" h="25400"/>
            </a:sp3d>
          </a:bodyPr>
          <a:lstStyle/>
          <a:p>
            <a:pPr marL="5773">
              <a:spcBef>
                <a:spcPts val="50"/>
              </a:spcBef>
            </a:pPr>
            <a:r>
              <a:rPr sz="2400" spc="93" dirty="0"/>
              <a:t>Image </a:t>
            </a:r>
            <a:r>
              <a:rPr sz="2400" spc="27" dirty="0"/>
              <a:t>Ads </a:t>
            </a:r>
            <a:r>
              <a:rPr sz="2400" spc="11" dirty="0"/>
              <a:t>in </a:t>
            </a:r>
            <a:r>
              <a:rPr sz="2400" spc="50" dirty="0"/>
              <a:t>Blog </a:t>
            </a:r>
            <a:r>
              <a:rPr sz="2400" spc="157" dirty="0"/>
              <a:t>/</a:t>
            </a:r>
            <a:r>
              <a:rPr sz="2400" spc="166" dirty="0"/>
              <a:t> </a:t>
            </a:r>
            <a:r>
              <a:rPr sz="2400" spc="77" dirty="0"/>
              <a:t>Websites</a:t>
            </a:r>
            <a:endParaRPr sz="2400" dirty="0"/>
          </a:p>
        </p:txBody>
      </p:sp>
      <p:sp>
        <p:nvSpPr>
          <p:cNvPr id="10" name="object 10"/>
          <p:cNvSpPr/>
          <p:nvPr/>
        </p:nvSpPr>
        <p:spPr>
          <a:xfrm>
            <a:off x="4498658" y="2197780"/>
            <a:ext cx="355889" cy="284596"/>
          </a:xfrm>
          <a:custGeom>
            <a:avLst/>
            <a:gdLst/>
            <a:ahLst/>
            <a:cxnLst/>
            <a:rect l="l" t="t" r="r" b="b"/>
            <a:pathLst>
              <a:path w="782954" h="626110">
                <a:moveTo>
                  <a:pt x="7249" y="0"/>
                </a:moveTo>
                <a:lnTo>
                  <a:pt x="0" y="4410"/>
                </a:lnTo>
                <a:lnTo>
                  <a:pt x="0" y="615099"/>
                </a:lnTo>
                <a:lnTo>
                  <a:pt x="5340" y="621609"/>
                </a:lnTo>
                <a:lnTo>
                  <a:pt x="12014" y="624634"/>
                </a:lnTo>
                <a:lnTo>
                  <a:pt x="19503" y="625488"/>
                </a:lnTo>
                <a:lnTo>
                  <a:pt x="131339" y="625507"/>
                </a:lnTo>
                <a:lnTo>
                  <a:pt x="763431" y="625488"/>
                </a:lnTo>
                <a:lnTo>
                  <a:pt x="770920" y="624634"/>
                </a:lnTo>
                <a:lnTo>
                  <a:pt x="777594" y="621609"/>
                </a:lnTo>
                <a:lnTo>
                  <a:pt x="782935" y="615099"/>
                </a:lnTo>
                <a:lnTo>
                  <a:pt x="782935" y="4410"/>
                </a:lnTo>
                <a:lnTo>
                  <a:pt x="778906" y="1959"/>
                </a:lnTo>
                <a:lnTo>
                  <a:pt x="15263" y="1959"/>
                </a:lnTo>
                <a:lnTo>
                  <a:pt x="7249" y="0"/>
                </a:lnTo>
                <a:close/>
              </a:path>
              <a:path w="782954" h="626110">
                <a:moveTo>
                  <a:pt x="366897" y="1870"/>
                </a:moveTo>
                <a:lnTo>
                  <a:pt x="15263" y="1959"/>
                </a:lnTo>
                <a:lnTo>
                  <a:pt x="767671" y="1959"/>
                </a:lnTo>
                <a:lnTo>
                  <a:pt x="366897" y="1870"/>
                </a:lnTo>
                <a:close/>
              </a:path>
              <a:path w="782954" h="626110">
                <a:moveTo>
                  <a:pt x="775685" y="0"/>
                </a:moveTo>
                <a:lnTo>
                  <a:pt x="767671" y="1959"/>
                </a:lnTo>
                <a:lnTo>
                  <a:pt x="778906" y="1959"/>
                </a:lnTo>
                <a:lnTo>
                  <a:pt x="775685"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1" name="object 11"/>
          <p:cNvSpPr/>
          <p:nvPr/>
        </p:nvSpPr>
        <p:spPr>
          <a:xfrm>
            <a:off x="4530720" y="2232789"/>
            <a:ext cx="290080" cy="200314"/>
          </a:xfrm>
          <a:custGeom>
            <a:avLst/>
            <a:gdLst/>
            <a:ahLst/>
            <a:cxnLst/>
            <a:rect l="l" t="t" r="r" b="b"/>
            <a:pathLst>
              <a:path w="638175" h="440689">
                <a:moveTo>
                  <a:pt x="637496" y="269571"/>
                </a:moveTo>
                <a:lnTo>
                  <a:pt x="463786" y="269571"/>
                </a:lnTo>
                <a:lnTo>
                  <a:pt x="471877" y="272634"/>
                </a:lnTo>
                <a:lnTo>
                  <a:pt x="480901" y="280757"/>
                </a:lnTo>
                <a:lnTo>
                  <a:pt x="518403" y="320568"/>
                </a:lnTo>
                <a:lnTo>
                  <a:pt x="633683" y="440170"/>
                </a:lnTo>
                <a:lnTo>
                  <a:pt x="636082" y="435613"/>
                </a:lnTo>
                <a:lnTo>
                  <a:pt x="637454" y="434220"/>
                </a:lnTo>
                <a:lnTo>
                  <a:pt x="637496" y="269571"/>
                </a:lnTo>
                <a:close/>
              </a:path>
              <a:path w="638175" h="440689">
                <a:moveTo>
                  <a:pt x="26085" y="0"/>
                </a:moveTo>
                <a:lnTo>
                  <a:pt x="14498" y="1196"/>
                </a:lnTo>
                <a:lnTo>
                  <a:pt x="7697" y="5209"/>
                </a:lnTo>
                <a:lnTo>
                  <a:pt x="4505" y="12510"/>
                </a:lnTo>
                <a:lnTo>
                  <a:pt x="3750" y="23571"/>
                </a:lnTo>
                <a:lnTo>
                  <a:pt x="4000" y="77595"/>
                </a:lnTo>
                <a:lnTo>
                  <a:pt x="4116" y="121811"/>
                </a:lnTo>
                <a:lnTo>
                  <a:pt x="4195" y="173646"/>
                </a:lnTo>
                <a:lnTo>
                  <a:pt x="4277" y="317142"/>
                </a:lnTo>
                <a:lnTo>
                  <a:pt x="4399" y="406574"/>
                </a:lnTo>
                <a:lnTo>
                  <a:pt x="0" y="413666"/>
                </a:lnTo>
                <a:lnTo>
                  <a:pt x="9449" y="417469"/>
                </a:lnTo>
                <a:lnTo>
                  <a:pt x="106441" y="287451"/>
                </a:lnTo>
                <a:lnTo>
                  <a:pt x="138592" y="243988"/>
                </a:lnTo>
                <a:lnTo>
                  <a:pt x="170507" y="200353"/>
                </a:lnTo>
                <a:lnTo>
                  <a:pt x="179234" y="190361"/>
                </a:lnTo>
                <a:lnTo>
                  <a:pt x="186865" y="186973"/>
                </a:lnTo>
                <a:lnTo>
                  <a:pt x="637538" y="186973"/>
                </a:lnTo>
                <a:lnTo>
                  <a:pt x="637659" y="121811"/>
                </a:lnTo>
                <a:lnTo>
                  <a:pt x="637847" y="69977"/>
                </a:lnTo>
                <a:lnTo>
                  <a:pt x="638135" y="18144"/>
                </a:lnTo>
                <a:lnTo>
                  <a:pt x="636431" y="7115"/>
                </a:lnTo>
                <a:lnTo>
                  <a:pt x="631611" y="1922"/>
                </a:lnTo>
                <a:lnTo>
                  <a:pt x="624968" y="518"/>
                </a:lnTo>
                <a:lnTo>
                  <a:pt x="320801" y="518"/>
                </a:lnTo>
                <a:lnTo>
                  <a:pt x="26085" y="0"/>
                </a:lnTo>
                <a:close/>
              </a:path>
              <a:path w="638175" h="440689">
                <a:moveTo>
                  <a:pt x="637538" y="186973"/>
                </a:moveTo>
                <a:lnTo>
                  <a:pt x="186865" y="186973"/>
                </a:lnTo>
                <a:lnTo>
                  <a:pt x="194591" y="190141"/>
                </a:lnTo>
                <a:lnTo>
                  <a:pt x="203601" y="199819"/>
                </a:lnTo>
                <a:lnTo>
                  <a:pt x="234697" y="239165"/>
                </a:lnTo>
                <a:lnTo>
                  <a:pt x="297810" y="317142"/>
                </a:lnTo>
                <a:lnTo>
                  <a:pt x="329219" y="356247"/>
                </a:lnTo>
                <a:lnTo>
                  <a:pt x="335531" y="363318"/>
                </a:lnTo>
                <a:lnTo>
                  <a:pt x="341532" y="366795"/>
                </a:lnTo>
                <a:lnTo>
                  <a:pt x="348254" y="365792"/>
                </a:lnTo>
                <a:lnTo>
                  <a:pt x="356729" y="359421"/>
                </a:lnTo>
                <a:lnTo>
                  <a:pt x="378748" y="339107"/>
                </a:lnTo>
                <a:lnTo>
                  <a:pt x="423862" y="299595"/>
                </a:lnTo>
                <a:lnTo>
                  <a:pt x="445869" y="279269"/>
                </a:lnTo>
                <a:lnTo>
                  <a:pt x="455494" y="271729"/>
                </a:lnTo>
                <a:lnTo>
                  <a:pt x="463786" y="269571"/>
                </a:lnTo>
                <a:lnTo>
                  <a:pt x="637496" y="269571"/>
                </a:lnTo>
                <a:lnTo>
                  <a:pt x="637538" y="186973"/>
                </a:lnTo>
                <a:close/>
              </a:path>
              <a:path w="638175" h="440689">
                <a:moveTo>
                  <a:pt x="615518" y="377"/>
                </a:moveTo>
                <a:lnTo>
                  <a:pt x="320801" y="518"/>
                </a:lnTo>
                <a:lnTo>
                  <a:pt x="624968" y="518"/>
                </a:lnTo>
                <a:lnTo>
                  <a:pt x="624399" y="398"/>
                </a:lnTo>
                <a:lnTo>
                  <a:pt x="615518" y="377"/>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12" name="object 12"/>
          <p:cNvSpPr/>
          <p:nvPr/>
        </p:nvSpPr>
        <p:spPr>
          <a:xfrm>
            <a:off x="4707598" y="2259117"/>
            <a:ext cx="56018" cy="56142"/>
          </a:xfrm>
          <a:prstGeom prst="rect">
            <a:avLst/>
          </a:prstGeom>
          <a:blipFill>
            <a:blip r:embed="rId3" cstate="print"/>
            <a:stretch>
              <a:fillRect/>
            </a:stretch>
          </a:blipFill>
        </p:spPr>
        <p:txBody>
          <a:bodyPr wrap="square" lIns="0" tIns="0" rIns="0" bIns="0" rtlCol="0"/>
          <a:lstStyle/>
          <a:p>
            <a:pPr defTabSz="415664"/>
            <a:endParaRPr sz="818">
              <a:solidFill>
                <a:prstClr val="black"/>
              </a:solidFill>
              <a:latin typeface="Calibri"/>
            </a:endParaRPr>
          </a:p>
        </p:txBody>
      </p:sp>
    </p:spTree>
    <p:extLst>
      <p:ext uri="{BB962C8B-B14F-4D97-AF65-F5344CB8AC3E}">
        <p14:creationId xmlns:p14="http://schemas.microsoft.com/office/powerpoint/2010/main" val="1951637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230880" y="1211995"/>
            <a:ext cx="543214" cy="91738"/>
          </a:xfrm>
          <a:prstGeom prst="rect">
            <a:avLst/>
          </a:prstGeom>
        </p:spPr>
        <p:txBody>
          <a:bodyPr vert="horz" wrap="square" lIns="0" tIns="7793" rIns="0" bIns="0" rtlCol="0">
            <a:spAutoFit/>
          </a:bodyPr>
          <a:lstStyle/>
          <a:p>
            <a:pPr marL="5773" defTabSz="415664">
              <a:spcBef>
                <a:spcPts val="62"/>
              </a:spcBef>
            </a:pPr>
            <a:r>
              <a:rPr sz="545" i="1" dirty="0">
                <a:solidFill>
                  <a:srgbClr val="BCBEC0"/>
                </a:solidFill>
                <a:latin typeface="Arial"/>
                <a:cs typeface="Arial"/>
              </a:rPr>
              <a:t>Copyright</a:t>
            </a:r>
            <a:r>
              <a:rPr sz="545" i="1" spc="41" dirty="0">
                <a:solidFill>
                  <a:srgbClr val="BCBEC0"/>
                </a:solidFill>
                <a:latin typeface="Arial"/>
                <a:cs typeface="Arial"/>
              </a:rPr>
              <a:t> </a:t>
            </a:r>
            <a:r>
              <a:rPr sz="545" i="1" dirty="0">
                <a:solidFill>
                  <a:srgbClr val="BCBEC0"/>
                </a:solidFill>
                <a:latin typeface="Arial"/>
                <a:cs typeface="Arial"/>
              </a:rPr>
              <a:t>MDEC</a:t>
            </a:r>
            <a:endParaRPr sz="545">
              <a:solidFill>
                <a:prstClr val="black"/>
              </a:solidFill>
              <a:latin typeface="Arial"/>
              <a:cs typeface="Arial"/>
            </a:endParaRPr>
          </a:p>
        </p:txBody>
      </p:sp>
      <p:sp>
        <p:nvSpPr>
          <p:cNvPr id="4" name="object 4"/>
          <p:cNvSpPr txBox="1">
            <a:spLocks noGrp="1"/>
          </p:cNvSpPr>
          <p:nvPr>
            <p:ph type="title"/>
          </p:nvPr>
        </p:nvSpPr>
        <p:spPr>
          <a:xfrm>
            <a:off x="568533" y="1599698"/>
            <a:ext cx="7662347" cy="375744"/>
          </a:xfrm>
          <a:prstGeom prst="rect">
            <a:avLst/>
          </a:prstGeom>
        </p:spPr>
        <p:txBody>
          <a:bodyPr vert="horz" wrap="square" lIns="0" tIns="6350" rIns="0" bIns="0" rtlCol="0" anchor="ctr">
            <a:spAutoFit/>
            <a:scene3d>
              <a:camera prst="orthographicFront"/>
              <a:lightRig rig="soft" dir="t"/>
            </a:scene3d>
            <a:sp3d prstMaterial="softEdge">
              <a:bevelT w="25400" h="25400"/>
            </a:sp3d>
          </a:bodyPr>
          <a:lstStyle/>
          <a:p>
            <a:pPr marL="5773">
              <a:spcBef>
                <a:spcPts val="50"/>
              </a:spcBef>
            </a:pPr>
            <a:r>
              <a:rPr sz="2400" spc="62" dirty="0"/>
              <a:t>Advertising </a:t>
            </a:r>
            <a:r>
              <a:rPr sz="2400" spc="73" dirty="0"/>
              <a:t>Cost </a:t>
            </a:r>
            <a:r>
              <a:rPr sz="2400" spc="29" dirty="0"/>
              <a:t>on </a:t>
            </a:r>
            <a:r>
              <a:rPr sz="2400" spc="66" dirty="0"/>
              <a:t>Google</a:t>
            </a:r>
            <a:r>
              <a:rPr sz="2400" spc="509" dirty="0"/>
              <a:t> </a:t>
            </a:r>
            <a:r>
              <a:rPr sz="2400" spc="111" dirty="0"/>
              <a:t>Network</a:t>
            </a:r>
            <a:endParaRPr sz="2400" dirty="0"/>
          </a:p>
        </p:txBody>
      </p:sp>
      <p:sp>
        <p:nvSpPr>
          <p:cNvPr id="5" name="object 5"/>
          <p:cNvSpPr/>
          <p:nvPr/>
        </p:nvSpPr>
        <p:spPr>
          <a:xfrm>
            <a:off x="569805" y="2443686"/>
            <a:ext cx="2632364" cy="2787073"/>
          </a:xfrm>
          <a:custGeom>
            <a:avLst/>
            <a:gdLst/>
            <a:ahLst/>
            <a:cxnLst/>
            <a:rect l="l" t="t" r="r" b="b"/>
            <a:pathLst>
              <a:path w="5791200" h="6131559">
                <a:moveTo>
                  <a:pt x="0" y="6131275"/>
                </a:moveTo>
                <a:lnTo>
                  <a:pt x="5790679" y="6131275"/>
                </a:lnTo>
                <a:lnTo>
                  <a:pt x="5790679" y="0"/>
                </a:lnTo>
                <a:lnTo>
                  <a:pt x="0" y="0"/>
                </a:lnTo>
                <a:lnTo>
                  <a:pt x="0" y="6131275"/>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6" name="object 6"/>
          <p:cNvSpPr/>
          <p:nvPr/>
        </p:nvSpPr>
        <p:spPr>
          <a:xfrm>
            <a:off x="3304969" y="2443686"/>
            <a:ext cx="2723284" cy="2787073"/>
          </a:xfrm>
          <a:custGeom>
            <a:avLst/>
            <a:gdLst/>
            <a:ahLst/>
            <a:cxnLst/>
            <a:rect l="l" t="t" r="r" b="b"/>
            <a:pathLst>
              <a:path w="5991225" h="6131559">
                <a:moveTo>
                  <a:pt x="0" y="6131275"/>
                </a:moveTo>
                <a:lnTo>
                  <a:pt x="5991127" y="6131275"/>
                </a:lnTo>
                <a:lnTo>
                  <a:pt x="5991127" y="0"/>
                </a:lnTo>
                <a:lnTo>
                  <a:pt x="0" y="0"/>
                </a:lnTo>
                <a:lnTo>
                  <a:pt x="0" y="6131275"/>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7" name="object 7"/>
          <p:cNvSpPr/>
          <p:nvPr/>
        </p:nvSpPr>
        <p:spPr>
          <a:xfrm>
            <a:off x="6131021" y="2443686"/>
            <a:ext cx="2632364" cy="2787073"/>
          </a:xfrm>
          <a:custGeom>
            <a:avLst/>
            <a:gdLst/>
            <a:ahLst/>
            <a:cxnLst/>
            <a:rect l="l" t="t" r="r" b="b"/>
            <a:pathLst>
              <a:path w="5791200" h="6131559">
                <a:moveTo>
                  <a:pt x="0" y="6131275"/>
                </a:moveTo>
                <a:lnTo>
                  <a:pt x="5790679" y="6131275"/>
                </a:lnTo>
                <a:lnTo>
                  <a:pt x="5790679" y="0"/>
                </a:lnTo>
                <a:lnTo>
                  <a:pt x="0" y="0"/>
                </a:lnTo>
                <a:lnTo>
                  <a:pt x="0" y="6131275"/>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8" name="object 8"/>
          <p:cNvSpPr txBox="1"/>
          <p:nvPr/>
        </p:nvSpPr>
        <p:spPr>
          <a:xfrm>
            <a:off x="380615" y="3889404"/>
            <a:ext cx="3487676" cy="618176"/>
          </a:xfrm>
          <a:prstGeom prst="rect">
            <a:avLst/>
          </a:prstGeom>
        </p:spPr>
        <p:txBody>
          <a:bodyPr vert="horz" wrap="square" lIns="0" tIns="15298" rIns="0" bIns="0" rtlCol="0">
            <a:spAutoFit/>
          </a:bodyPr>
          <a:lstStyle/>
          <a:p>
            <a:pPr marL="404984" marR="395169" indent="66680" defTabSz="415664">
              <a:lnSpc>
                <a:spcPts val="1123"/>
              </a:lnSpc>
              <a:spcBef>
                <a:spcPts val="121"/>
              </a:spcBef>
            </a:pPr>
            <a:r>
              <a:rPr sz="1350" spc="11" dirty="0">
                <a:solidFill>
                  <a:srgbClr val="14296B"/>
                </a:solidFill>
                <a:latin typeface="Arial"/>
                <a:cs typeface="Arial"/>
              </a:rPr>
              <a:t>The </a:t>
            </a:r>
            <a:r>
              <a:rPr sz="1350" spc="34" dirty="0">
                <a:solidFill>
                  <a:srgbClr val="14296B"/>
                </a:solidFill>
                <a:latin typeface="Arial"/>
                <a:cs typeface="Arial"/>
              </a:rPr>
              <a:t>more </a:t>
            </a:r>
            <a:r>
              <a:rPr sz="1350" spc="39" dirty="0">
                <a:solidFill>
                  <a:srgbClr val="14296B"/>
                </a:solidFill>
                <a:latin typeface="Arial"/>
                <a:cs typeface="Arial"/>
              </a:rPr>
              <a:t>money </a:t>
            </a:r>
            <a:r>
              <a:rPr sz="1350" spc="34" dirty="0">
                <a:solidFill>
                  <a:srgbClr val="14296B"/>
                </a:solidFill>
                <a:latin typeface="Arial"/>
                <a:cs typeface="Arial"/>
              </a:rPr>
              <a:t>you </a:t>
            </a:r>
            <a:endParaRPr lang="en-US" sz="1350" spc="34" dirty="0">
              <a:solidFill>
                <a:srgbClr val="14296B"/>
              </a:solidFill>
              <a:latin typeface="Arial"/>
              <a:cs typeface="Arial"/>
            </a:endParaRPr>
          </a:p>
          <a:p>
            <a:pPr marL="404984" marR="395169" indent="66680" defTabSz="415664">
              <a:lnSpc>
                <a:spcPts val="1123"/>
              </a:lnSpc>
              <a:spcBef>
                <a:spcPts val="121"/>
              </a:spcBef>
            </a:pPr>
            <a:r>
              <a:rPr sz="1350" spc="57" dirty="0">
                <a:solidFill>
                  <a:srgbClr val="14296B"/>
                </a:solidFill>
                <a:latin typeface="Arial"/>
                <a:cs typeface="Arial"/>
              </a:rPr>
              <a:t>spend  </a:t>
            </a:r>
            <a:r>
              <a:rPr sz="1350" spc="41" dirty="0">
                <a:solidFill>
                  <a:srgbClr val="14296B"/>
                </a:solidFill>
                <a:latin typeface="Arial"/>
                <a:cs typeface="Arial"/>
              </a:rPr>
              <a:t>does </a:t>
            </a:r>
            <a:r>
              <a:rPr sz="1350" spc="48" dirty="0">
                <a:solidFill>
                  <a:srgbClr val="14296B"/>
                </a:solidFill>
                <a:latin typeface="Arial"/>
                <a:cs typeface="Arial"/>
              </a:rPr>
              <a:t>not </a:t>
            </a:r>
            <a:endParaRPr lang="en-US" sz="1350" spc="48" dirty="0">
              <a:solidFill>
                <a:srgbClr val="14296B"/>
              </a:solidFill>
              <a:latin typeface="Arial"/>
              <a:cs typeface="Arial"/>
            </a:endParaRPr>
          </a:p>
          <a:p>
            <a:pPr marL="404984" marR="395169" indent="66680" defTabSz="415664">
              <a:lnSpc>
                <a:spcPts val="1123"/>
              </a:lnSpc>
              <a:spcBef>
                <a:spcPts val="121"/>
              </a:spcBef>
            </a:pPr>
            <a:r>
              <a:rPr sz="1350" spc="39" dirty="0">
                <a:solidFill>
                  <a:srgbClr val="14296B"/>
                </a:solidFill>
                <a:latin typeface="Arial"/>
                <a:cs typeface="Arial"/>
              </a:rPr>
              <a:t>guarantee </a:t>
            </a:r>
            <a:r>
              <a:rPr sz="1350" spc="36" dirty="0">
                <a:solidFill>
                  <a:srgbClr val="14296B"/>
                </a:solidFill>
                <a:latin typeface="Arial"/>
                <a:cs typeface="Arial"/>
              </a:rPr>
              <a:t>the </a:t>
            </a:r>
            <a:r>
              <a:rPr sz="1350" spc="59" dirty="0">
                <a:solidFill>
                  <a:srgbClr val="14296B"/>
                </a:solidFill>
                <a:latin typeface="Arial"/>
                <a:cs typeface="Arial"/>
              </a:rPr>
              <a:t>top</a:t>
            </a:r>
            <a:endParaRPr lang="en-US" sz="1350" spc="287" dirty="0">
              <a:solidFill>
                <a:srgbClr val="14296B"/>
              </a:solidFill>
              <a:latin typeface="Arial"/>
              <a:cs typeface="Arial"/>
            </a:endParaRPr>
          </a:p>
          <a:p>
            <a:pPr marL="404984" marR="395169" indent="66680" defTabSz="415664">
              <a:lnSpc>
                <a:spcPts val="1123"/>
              </a:lnSpc>
              <a:spcBef>
                <a:spcPts val="121"/>
              </a:spcBef>
            </a:pPr>
            <a:r>
              <a:rPr sz="1350" spc="55" dirty="0">
                <a:solidFill>
                  <a:srgbClr val="14296B"/>
                </a:solidFill>
                <a:latin typeface="Arial"/>
                <a:cs typeface="Arial"/>
              </a:rPr>
              <a:t>or</a:t>
            </a:r>
            <a:r>
              <a:rPr lang="en-US" sz="1350" dirty="0">
                <a:solidFill>
                  <a:prstClr val="black"/>
                </a:solidFill>
                <a:latin typeface="Arial"/>
                <a:cs typeface="Arial"/>
              </a:rPr>
              <a:t> </a:t>
            </a:r>
            <a:r>
              <a:rPr sz="1350" spc="44" dirty="0">
                <a:solidFill>
                  <a:srgbClr val="14296B"/>
                </a:solidFill>
                <a:latin typeface="Arial"/>
                <a:cs typeface="Arial"/>
              </a:rPr>
              <a:t>highest </a:t>
            </a:r>
            <a:r>
              <a:rPr sz="1350" spc="34" dirty="0">
                <a:solidFill>
                  <a:srgbClr val="14296B"/>
                </a:solidFill>
                <a:latin typeface="Arial"/>
                <a:cs typeface="Arial"/>
              </a:rPr>
              <a:t>ads</a:t>
            </a:r>
            <a:r>
              <a:rPr sz="1350" spc="143" dirty="0">
                <a:solidFill>
                  <a:srgbClr val="14296B"/>
                </a:solidFill>
                <a:latin typeface="Arial"/>
                <a:cs typeface="Arial"/>
              </a:rPr>
              <a:t> </a:t>
            </a:r>
            <a:r>
              <a:rPr sz="1350" spc="48" dirty="0">
                <a:solidFill>
                  <a:srgbClr val="14296B"/>
                </a:solidFill>
                <a:latin typeface="Arial"/>
                <a:cs typeface="Arial"/>
              </a:rPr>
              <a:t>ranking.</a:t>
            </a:r>
            <a:endParaRPr sz="1350" dirty="0">
              <a:solidFill>
                <a:prstClr val="black"/>
              </a:solidFill>
              <a:latin typeface="Arial"/>
              <a:cs typeface="Arial"/>
            </a:endParaRPr>
          </a:p>
        </p:txBody>
      </p:sp>
      <p:sp>
        <p:nvSpPr>
          <p:cNvPr id="9" name="object 9"/>
          <p:cNvSpPr txBox="1"/>
          <p:nvPr/>
        </p:nvSpPr>
        <p:spPr>
          <a:xfrm>
            <a:off x="3681340" y="3819804"/>
            <a:ext cx="2093819" cy="297576"/>
          </a:xfrm>
          <a:prstGeom prst="rect">
            <a:avLst/>
          </a:prstGeom>
        </p:spPr>
        <p:txBody>
          <a:bodyPr vert="horz" wrap="square" lIns="0" tIns="15298" rIns="0" bIns="0" rtlCol="0">
            <a:spAutoFit/>
          </a:bodyPr>
          <a:lstStyle/>
          <a:p>
            <a:pPr marL="361685" marR="2309" indent="-361973" algn="ctr" defTabSz="415664">
              <a:lnSpc>
                <a:spcPts val="1123"/>
              </a:lnSpc>
              <a:spcBef>
                <a:spcPts val="121"/>
              </a:spcBef>
            </a:pPr>
            <a:r>
              <a:rPr sz="1350" spc="41" dirty="0">
                <a:solidFill>
                  <a:srgbClr val="14296B"/>
                </a:solidFill>
                <a:latin typeface="Arial"/>
                <a:cs typeface="Arial"/>
              </a:rPr>
              <a:t>Google </a:t>
            </a:r>
            <a:r>
              <a:rPr sz="1350" spc="34" dirty="0">
                <a:solidFill>
                  <a:srgbClr val="14296B"/>
                </a:solidFill>
                <a:latin typeface="Arial"/>
                <a:cs typeface="Arial"/>
              </a:rPr>
              <a:t>Ads </a:t>
            </a:r>
            <a:r>
              <a:rPr sz="1350" spc="23" dirty="0">
                <a:solidFill>
                  <a:srgbClr val="14296B"/>
                </a:solidFill>
                <a:latin typeface="Arial"/>
                <a:cs typeface="Arial"/>
              </a:rPr>
              <a:t>is </a:t>
            </a:r>
            <a:r>
              <a:rPr sz="1350" spc="44" dirty="0">
                <a:solidFill>
                  <a:srgbClr val="14296B"/>
                </a:solidFill>
                <a:latin typeface="Arial"/>
                <a:cs typeface="Arial"/>
              </a:rPr>
              <a:t>based </a:t>
            </a:r>
            <a:r>
              <a:rPr sz="1350" spc="29" dirty="0">
                <a:solidFill>
                  <a:srgbClr val="14296B"/>
                </a:solidFill>
                <a:latin typeface="Arial"/>
                <a:cs typeface="Arial"/>
              </a:rPr>
              <a:t>on </a:t>
            </a:r>
            <a:r>
              <a:rPr sz="1350" spc="36" dirty="0">
                <a:solidFill>
                  <a:srgbClr val="14296B"/>
                </a:solidFill>
                <a:latin typeface="Arial"/>
                <a:cs typeface="Arial"/>
              </a:rPr>
              <a:t>an  </a:t>
            </a:r>
            <a:r>
              <a:rPr sz="1350" spc="48" dirty="0">
                <a:solidFill>
                  <a:srgbClr val="14296B"/>
                </a:solidFill>
                <a:latin typeface="Arial"/>
                <a:cs typeface="Arial"/>
              </a:rPr>
              <a:t>auction</a:t>
            </a:r>
            <a:r>
              <a:rPr sz="1350" spc="91" dirty="0">
                <a:solidFill>
                  <a:srgbClr val="14296B"/>
                </a:solidFill>
                <a:latin typeface="Arial"/>
                <a:cs typeface="Arial"/>
              </a:rPr>
              <a:t> </a:t>
            </a:r>
            <a:r>
              <a:rPr sz="1350" spc="52" dirty="0">
                <a:solidFill>
                  <a:srgbClr val="14296B"/>
                </a:solidFill>
                <a:latin typeface="Arial"/>
                <a:cs typeface="Arial"/>
              </a:rPr>
              <a:t>system</a:t>
            </a:r>
            <a:endParaRPr sz="1350" dirty="0">
              <a:solidFill>
                <a:prstClr val="black"/>
              </a:solidFill>
              <a:latin typeface="Arial"/>
              <a:cs typeface="Arial"/>
            </a:endParaRPr>
          </a:p>
        </p:txBody>
      </p:sp>
      <p:sp>
        <p:nvSpPr>
          <p:cNvPr id="10" name="object 10"/>
          <p:cNvSpPr txBox="1"/>
          <p:nvPr/>
        </p:nvSpPr>
        <p:spPr>
          <a:xfrm>
            <a:off x="3372868" y="4456545"/>
            <a:ext cx="794327" cy="297576"/>
          </a:xfrm>
          <a:prstGeom prst="rect">
            <a:avLst/>
          </a:prstGeom>
        </p:spPr>
        <p:txBody>
          <a:bodyPr vert="horz" wrap="square" lIns="0" tIns="15298" rIns="0" bIns="0" rtlCol="0">
            <a:spAutoFit/>
          </a:bodyPr>
          <a:lstStyle/>
          <a:p>
            <a:pPr marR="2309" indent="28865" defTabSz="415664">
              <a:lnSpc>
                <a:spcPts val="1123"/>
              </a:lnSpc>
              <a:spcBef>
                <a:spcPts val="121"/>
              </a:spcBef>
            </a:pPr>
            <a:r>
              <a:rPr sz="977" spc="39" dirty="0">
                <a:solidFill>
                  <a:srgbClr val="14296B"/>
                </a:solidFill>
                <a:latin typeface="Arial"/>
                <a:cs typeface="Arial"/>
              </a:rPr>
              <a:t>High </a:t>
            </a:r>
            <a:r>
              <a:rPr sz="977" spc="52" dirty="0">
                <a:solidFill>
                  <a:srgbClr val="14296B"/>
                </a:solidFill>
                <a:latin typeface="Arial"/>
                <a:cs typeface="Arial"/>
              </a:rPr>
              <a:t>quality  </a:t>
            </a:r>
            <a:r>
              <a:rPr sz="977" spc="29" dirty="0">
                <a:solidFill>
                  <a:srgbClr val="14296B"/>
                </a:solidFill>
                <a:latin typeface="Arial"/>
                <a:cs typeface="Arial"/>
              </a:rPr>
              <a:t>ad</a:t>
            </a:r>
            <a:r>
              <a:rPr sz="977" spc="59" dirty="0">
                <a:solidFill>
                  <a:srgbClr val="14296B"/>
                </a:solidFill>
                <a:latin typeface="Arial"/>
                <a:cs typeface="Arial"/>
              </a:rPr>
              <a:t> </a:t>
            </a:r>
            <a:r>
              <a:rPr sz="977" spc="55" dirty="0">
                <a:solidFill>
                  <a:srgbClr val="14296B"/>
                </a:solidFill>
                <a:latin typeface="Arial"/>
                <a:cs typeface="Arial"/>
              </a:rPr>
              <a:t>campaign</a:t>
            </a:r>
            <a:endParaRPr sz="977">
              <a:solidFill>
                <a:prstClr val="black"/>
              </a:solidFill>
              <a:latin typeface="Arial"/>
              <a:cs typeface="Arial"/>
            </a:endParaRPr>
          </a:p>
        </p:txBody>
      </p:sp>
      <p:sp>
        <p:nvSpPr>
          <p:cNvPr id="11" name="object 11"/>
          <p:cNvSpPr txBox="1"/>
          <p:nvPr/>
        </p:nvSpPr>
        <p:spPr>
          <a:xfrm>
            <a:off x="4538144" y="4456545"/>
            <a:ext cx="378402" cy="297576"/>
          </a:xfrm>
          <a:prstGeom prst="rect">
            <a:avLst/>
          </a:prstGeom>
        </p:spPr>
        <p:txBody>
          <a:bodyPr vert="horz" wrap="square" lIns="0" tIns="15298" rIns="0" bIns="0" rtlCol="0">
            <a:spAutoFit/>
          </a:bodyPr>
          <a:lstStyle/>
          <a:p>
            <a:pPr marL="54555" marR="2309" indent="-54845" defTabSz="415664">
              <a:lnSpc>
                <a:spcPts val="1123"/>
              </a:lnSpc>
              <a:spcBef>
                <a:spcPts val="121"/>
              </a:spcBef>
            </a:pPr>
            <a:r>
              <a:rPr sz="977" spc="52" dirty="0">
                <a:solidFill>
                  <a:srgbClr val="14296B"/>
                </a:solidFill>
                <a:latin typeface="Arial"/>
                <a:cs typeface="Arial"/>
              </a:rPr>
              <a:t>Lower  </a:t>
            </a:r>
            <a:r>
              <a:rPr sz="977" spc="68" dirty="0">
                <a:solidFill>
                  <a:srgbClr val="14296B"/>
                </a:solidFill>
                <a:latin typeface="Arial"/>
                <a:cs typeface="Arial"/>
              </a:rPr>
              <a:t>cost</a:t>
            </a:r>
            <a:endParaRPr sz="977">
              <a:solidFill>
                <a:prstClr val="black"/>
              </a:solidFill>
              <a:latin typeface="Arial"/>
              <a:cs typeface="Arial"/>
            </a:endParaRPr>
          </a:p>
        </p:txBody>
      </p:sp>
      <p:sp>
        <p:nvSpPr>
          <p:cNvPr id="12" name="object 12"/>
          <p:cNvSpPr txBox="1"/>
          <p:nvPr/>
        </p:nvSpPr>
        <p:spPr>
          <a:xfrm>
            <a:off x="5325559" y="4456545"/>
            <a:ext cx="648854" cy="287666"/>
          </a:xfrm>
          <a:prstGeom prst="rect">
            <a:avLst/>
          </a:prstGeom>
        </p:spPr>
        <p:txBody>
          <a:bodyPr vert="horz" wrap="square" lIns="0" tIns="5484" rIns="0" bIns="0" rtlCol="0">
            <a:spAutoFit/>
          </a:bodyPr>
          <a:lstStyle/>
          <a:p>
            <a:pPr marR="2309" algn="ctr" defTabSz="415664">
              <a:lnSpc>
                <a:spcPts val="1148"/>
              </a:lnSpc>
              <a:spcBef>
                <a:spcPts val="44"/>
              </a:spcBef>
            </a:pPr>
            <a:r>
              <a:rPr sz="977" spc="55" dirty="0">
                <a:solidFill>
                  <a:srgbClr val="14296B"/>
                </a:solidFill>
                <a:latin typeface="Arial"/>
                <a:cs typeface="Arial"/>
              </a:rPr>
              <a:t>Ad</a:t>
            </a:r>
            <a:endParaRPr sz="977">
              <a:solidFill>
                <a:prstClr val="black"/>
              </a:solidFill>
              <a:latin typeface="Arial"/>
              <a:cs typeface="Arial"/>
            </a:endParaRPr>
          </a:p>
          <a:p>
            <a:pPr marR="2309" algn="ctr" defTabSz="415664">
              <a:lnSpc>
                <a:spcPts val="1148"/>
              </a:lnSpc>
            </a:pPr>
            <a:r>
              <a:rPr sz="977" spc="48" dirty="0">
                <a:solidFill>
                  <a:srgbClr val="14296B"/>
                </a:solidFill>
                <a:latin typeface="Arial"/>
                <a:cs typeface="Arial"/>
              </a:rPr>
              <a:t>Placement</a:t>
            </a:r>
            <a:endParaRPr sz="977">
              <a:solidFill>
                <a:prstClr val="black"/>
              </a:solidFill>
              <a:latin typeface="Arial"/>
              <a:cs typeface="Arial"/>
            </a:endParaRPr>
          </a:p>
        </p:txBody>
      </p:sp>
      <p:sp>
        <p:nvSpPr>
          <p:cNvPr id="13" name="object 13"/>
          <p:cNvSpPr txBox="1"/>
          <p:nvPr/>
        </p:nvSpPr>
        <p:spPr>
          <a:xfrm>
            <a:off x="5974413" y="3819804"/>
            <a:ext cx="3012979" cy="310400"/>
          </a:xfrm>
          <a:prstGeom prst="rect">
            <a:avLst/>
          </a:prstGeom>
        </p:spPr>
        <p:txBody>
          <a:bodyPr vert="horz" wrap="square" lIns="0" tIns="15298" rIns="0" bIns="0" rtlCol="0">
            <a:spAutoFit/>
          </a:bodyPr>
          <a:lstStyle/>
          <a:p>
            <a:pPr marL="801884" marR="327047" indent="-471374" algn="ctr" defTabSz="415664">
              <a:lnSpc>
                <a:spcPts val="1123"/>
              </a:lnSpc>
              <a:spcBef>
                <a:spcPts val="121"/>
              </a:spcBef>
            </a:pPr>
            <a:r>
              <a:rPr sz="1350" spc="-7" dirty="0">
                <a:solidFill>
                  <a:srgbClr val="14296B"/>
                </a:solidFill>
                <a:latin typeface="Arial"/>
                <a:cs typeface="Arial"/>
              </a:rPr>
              <a:t>You </a:t>
            </a:r>
            <a:r>
              <a:rPr sz="1350" spc="34" dirty="0">
                <a:solidFill>
                  <a:srgbClr val="14296B"/>
                </a:solidFill>
                <a:latin typeface="Arial"/>
                <a:cs typeface="Arial"/>
              </a:rPr>
              <a:t>can </a:t>
            </a:r>
            <a:r>
              <a:rPr sz="1350" spc="48" dirty="0">
                <a:solidFill>
                  <a:srgbClr val="14296B"/>
                </a:solidFill>
                <a:latin typeface="Arial"/>
                <a:cs typeface="Arial"/>
              </a:rPr>
              <a:t>start to </a:t>
            </a:r>
            <a:r>
              <a:rPr sz="1350" spc="41" dirty="0">
                <a:solidFill>
                  <a:srgbClr val="14296B"/>
                </a:solidFill>
                <a:latin typeface="Arial"/>
                <a:cs typeface="Arial"/>
              </a:rPr>
              <a:t>advertise </a:t>
            </a:r>
            <a:endParaRPr lang="en-US" sz="1350" spc="41" dirty="0">
              <a:solidFill>
                <a:srgbClr val="14296B"/>
              </a:solidFill>
              <a:latin typeface="Arial"/>
              <a:cs typeface="Arial"/>
            </a:endParaRPr>
          </a:p>
          <a:p>
            <a:pPr marL="801884" marR="327047" indent="-471374" algn="ctr" defTabSz="415664">
              <a:lnSpc>
                <a:spcPts val="1123"/>
              </a:lnSpc>
              <a:spcBef>
                <a:spcPts val="121"/>
              </a:spcBef>
            </a:pPr>
            <a:r>
              <a:rPr sz="1350" spc="52" dirty="0">
                <a:solidFill>
                  <a:srgbClr val="14296B"/>
                </a:solidFill>
                <a:latin typeface="Arial"/>
                <a:cs typeface="Arial"/>
              </a:rPr>
              <a:t>with </a:t>
            </a:r>
            <a:r>
              <a:rPr sz="1350" spc="-20" dirty="0">
                <a:solidFill>
                  <a:srgbClr val="14296B"/>
                </a:solidFill>
                <a:latin typeface="Arial"/>
                <a:cs typeface="Arial"/>
              </a:rPr>
              <a:t>a  </a:t>
            </a:r>
            <a:r>
              <a:rPr sz="1350" spc="48" dirty="0">
                <a:solidFill>
                  <a:srgbClr val="14296B"/>
                </a:solidFill>
                <a:latin typeface="Arial"/>
                <a:cs typeface="Arial"/>
              </a:rPr>
              <a:t>minimum </a:t>
            </a:r>
            <a:r>
              <a:rPr sz="1350" spc="39" dirty="0">
                <a:solidFill>
                  <a:srgbClr val="14296B"/>
                </a:solidFill>
                <a:latin typeface="Arial"/>
                <a:cs typeface="Arial"/>
              </a:rPr>
              <a:t>of</a:t>
            </a:r>
            <a:r>
              <a:rPr sz="1350" spc="137" dirty="0">
                <a:solidFill>
                  <a:srgbClr val="14296B"/>
                </a:solidFill>
                <a:latin typeface="Arial"/>
                <a:cs typeface="Arial"/>
              </a:rPr>
              <a:t> </a:t>
            </a:r>
            <a:r>
              <a:rPr sz="1350" spc="46" dirty="0">
                <a:solidFill>
                  <a:srgbClr val="14296B"/>
                </a:solidFill>
                <a:latin typeface="Arial"/>
                <a:cs typeface="Arial"/>
              </a:rPr>
              <a:t>RM1</a:t>
            </a:r>
            <a:endParaRPr sz="1350" dirty="0">
              <a:solidFill>
                <a:prstClr val="black"/>
              </a:solidFill>
              <a:latin typeface="Arial"/>
              <a:cs typeface="Arial"/>
            </a:endParaRPr>
          </a:p>
        </p:txBody>
      </p:sp>
      <p:sp>
        <p:nvSpPr>
          <p:cNvPr id="14" name="object 14"/>
          <p:cNvSpPr/>
          <p:nvPr/>
        </p:nvSpPr>
        <p:spPr>
          <a:xfrm>
            <a:off x="4265143" y="2738082"/>
            <a:ext cx="803027" cy="802409"/>
          </a:xfrm>
          <a:prstGeom prst="rect">
            <a:avLst/>
          </a:prstGeom>
          <a:blipFill>
            <a:blip r:embed="rId2" cstate="print"/>
            <a:stretch>
              <a:fillRect/>
            </a:stretch>
          </a:blipFill>
        </p:spPr>
        <p:txBody>
          <a:bodyPr wrap="square" lIns="0" tIns="0" rIns="0" bIns="0" rtlCol="0"/>
          <a:lstStyle/>
          <a:p>
            <a:pPr defTabSz="415664"/>
            <a:endParaRPr sz="818">
              <a:solidFill>
                <a:prstClr val="black"/>
              </a:solidFill>
              <a:latin typeface="Calibri"/>
            </a:endParaRPr>
          </a:p>
        </p:txBody>
      </p:sp>
      <p:sp>
        <p:nvSpPr>
          <p:cNvPr id="15" name="object 15"/>
          <p:cNvSpPr/>
          <p:nvPr/>
        </p:nvSpPr>
        <p:spPr>
          <a:xfrm>
            <a:off x="7053224" y="3189972"/>
            <a:ext cx="567459" cy="320964"/>
          </a:xfrm>
          <a:custGeom>
            <a:avLst/>
            <a:gdLst/>
            <a:ahLst/>
            <a:cxnLst/>
            <a:rect l="l" t="t" r="r" b="b"/>
            <a:pathLst>
              <a:path w="1248409" h="706120">
                <a:moveTo>
                  <a:pt x="1248363" y="705863"/>
                </a:moveTo>
                <a:lnTo>
                  <a:pt x="0" y="705863"/>
                </a:lnTo>
                <a:lnTo>
                  <a:pt x="0" y="0"/>
                </a:lnTo>
                <a:lnTo>
                  <a:pt x="1248363" y="0"/>
                </a:lnTo>
                <a:lnTo>
                  <a:pt x="1248363" y="705863"/>
                </a:lnTo>
                <a:close/>
              </a:path>
            </a:pathLst>
          </a:custGeom>
          <a:solidFill>
            <a:srgbClr val="FBFBFB"/>
          </a:solidFill>
        </p:spPr>
        <p:txBody>
          <a:bodyPr wrap="square" lIns="0" tIns="0" rIns="0" bIns="0" rtlCol="0"/>
          <a:lstStyle/>
          <a:p>
            <a:pPr defTabSz="415664"/>
            <a:endParaRPr sz="818">
              <a:solidFill>
                <a:prstClr val="black"/>
              </a:solidFill>
              <a:latin typeface="Calibri"/>
            </a:endParaRPr>
          </a:p>
        </p:txBody>
      </p:sp>
      <p:sp>
        <p:nvSpPr>
          <p:cNvPr id="16" name="object 16"/>
          <p:cNvSpPr/>
          <p:nvPr/>
        </p:nvSpPr>
        <p:spPr>
          <a:xfrm>
            <a:off x="7026578" y="3009217"/>
            <a:ext cx="841086" cy="531380"/>
          </a:xfrm>
          <a:custGeom>
            <a:avLst/>
            <a:gdLst/>
            <a:ahLst/>
            <a:cxnLst/>
            <a:rect l="l" t="t" r="r" b="b"/>
            <a:pathLst>
              <a:path w="1850390" h="1169035">
                <a:moveTo>
                  <a:pt x="1191297" y="1167879"/>
                </a:moveTo>
                <a:lnTo>
                  <a:pt x="1141204" y="1167879"/>
                </a:lnTo>
                <a:lnTo>
                  <a:pt x="1174936" y="1168776"/>
                </a:lnTo>
                <a:lnTo>
                  <a:pt x="1191297" y="1167879"/>
                </a:lnTo>
                <a:close/>
              </a:path>
              <a:path w="1850390" h="1169035">
                <a:moveTo>
                  <a:pt x="152069" y="342139"/>
                </a:moveTo>
                <a:lnTo>
                  <a:pt x="104139" y="345545"/>
                </a:lnTo>
                <a:lnTo>
                  <a:pt x="62630" y="358706"/>
                </a:lnTo>
                <a:lnTo>
                  <a:pt x="27823" y="383629"/>
                </a:lnTo>
                <a:lnTo>
                  <a:pt x="0" y="422322"/>
                </a:lnTo>
                <a:lnTo>
                  <a:pt x="0" y="1088115"/>
                </a:lnTo>
                <a:lnTo>
                  <a:pt x="19549" y="1129998"/>
                </a:lnTo>
                <a:lnTo>
                  <a:pt x="71906" y="1165245"/>
                </a:lnTo>
                <a:lnTo>
                  <a:pt x="119269" y="1167942"/>
                </a:lnTo>
                <a:lnTo>
                  <a:pt x="425852" y="1168107"/>
                </a:lnTo>
                <a:lnTo>
                  <a:pt x="1191297" y="1167879"/>
                </a:lnTo>
                <a:lnTo>
                  <a:pt x="1261085" y="1148555"/>
                </a:lnTo>
                <a:lnTo>
                  <a:pt x="1295971" y="1123424"/>
                </a:lnTo>
                <a:lnTo>
                  <a:pt x="1315623" y="1085533"/>
                </a:lnTo>
                <a:lnTo>
                  <a:pt x="1318333" y="1064585"/>
                </a:lnTo>
                <a:lnTo>
                  <a:pt x="1044709" y="1064585"/>
                </a:lnTo>
                <a:lnTo>
                  <a:pt x="268028" y="1064355"/>
                </a:lnTo>
                <a:lnTo>
                  <a:pt x="251823" y="1062920"/>
                </a:lnTo>
                <a:lnTo>
                  <a:pt x="241424" y="1057666"/>
                </a:lnTo>
                <a:lnTo>
                  <a:pt x="235465" y="1047384"/>
                </a:lnTo>
                <a:lnTo>
                  <a:pt x="232577" y="1030863"/>
                </a:lnTo>
                <a:lnTo>
                  <a:pt x="222488" y="990044"/>
                </a:lnTo>
                <a:lnTo>
                  <a:pt x="201149" y="959288"/>
                </a:lnTo>
                <a:lnTo>
                  <a:pt x="169557" y="938892"/>
                </a:lnTo>
                <a:lnTo>
                  <a:pt x="128708" y="929152"/>
                </a:lnTo>
                <a:lnTo>
                  <a:pt x="113808" y="926516"/>
                </a:lnTo>
                <a:lnTo>
                  <a:pt x="104348" y="921168"/>
                </a:lnTo>
                <a:lnTo>
                  <a:pt x="99427" y="911802"/>
                </a:lnTo>
                <a:lnTo>
                  <a:pt x="98178" y="897565"/>
                </a:lnTo>
                <a:lnTo>
                  <a:pt x="98259" y="885737"/>
                </a:lnTo>
                <a:lnTo>
                  <a:pt x="98607" y="852876"/>
                </a:lnTo>
                <a:lnTo>
                  <a:pt x="98884" y="810129"/>
                </a:lnTo>
                <a:lnTo>
                  <a:pt x="98954" y="790107"/>
                </a:lnTo>
                <a:lnTo>
                  <a:pt x="98851" y="695997"/>
                </a:lnTo>
                <a:lnTo>
                  <a:pt x="98643" y="660826"/>
                </a:lnTo>
                <a:lnTo>
                  <a:pt x="98191" y="613572"/>
                </a:lnTo>
                <a:lnTo>
                  <a:pt x="99228" y="599156"/>
                </a:lnTo>
                <a:lnTo>
                  <a:pt x="103615" y="589320"/>
                </a:lnTo>
                <a:lnTo>
                  <a:pt x="112705" y="583295"/>
                </a:lnTo>
                <a:lnTo>
                  <a:pt x="127849" y="580311"/>
                </a:lnTo>
                <a:lnTo>
                  <a:pt x="166122" y="571471"/>
                </a:lnTo>
                <a:lnTo>
                  <a:pt x="197466" y="552970"/>
                </a:lnTo>
                <a:lnTo>
                  <a:pt x="219521" y="525498"/>
                </a:lnTo>
                <a:lnTo>
                  <a:pt x="229927" y="489746"/>
                </a:lnTo>
                <a:lnTo>
                  <a:pt x="236418" y="463061"/>
                </a:lnTo>
                <a:lnTo>
                  <a:pt x="248747" y="449966"/>
                </a:lnTo>
                <a:lnTo>
                  <a:pt x="266262" y="445650"/>
                </a:lnTo>
                <a:lnTo>
                  <a:pt x="288310" y="445306"/>
                </a:lnTo>
                <a:lnTo>
                  <a:pt x="1251064" y="445306"/>
                </a:lnTo>
                <a:lnTo>
                  <a:pt x="1266553" y="443650"/>
                </a:lnTo>
                <a:lnTo>
                  <a:pt x="1849586" y="443650"/>
                </a:lnTo>
                <a:lnTo>
                  <a:pt x="1849319" y="412388"/>
                </a:lnTo>
                <a:lnTo>
                  <a:pt x="1848979" y="362044"/>
                </a:lnTo>
                <a:lnTo>
                  <a:pt x="1848917" y="343773"/>
                </a:lnTo>
                <a:lnTo>
                  <a:pt x="682177" y="343773"/>
                </a:lnTo>
                <a:lnTo>
                  <a:pt x="364098" y="343450"/>
                </a:lnTo>
                <a:lnTo>
                  <a:pt x="152069" y="342139"/>
                </a:lnTo>
                <a:close/>
              </a:path>
              <a:path w="1850390" h="1169035">
                <a:moveTo>
                  <a:pt x="1284276" y="790107"/>
                </a:moveTo>
                <a:lnTo>
                  <a:pt x="1247578" y="798023"/>
                </a:lnTo>
                <a:lnTo>
                  <a:pt x="1227071" y="810129"/>
                </a:lnTo>
                <a:lnTo>
                  <a:pt x="1220446" y="826686"/>
                </a:lnTo>
                <a:lnTo>
                  <a:pt x="1221044" y="845395"/>
                </a:lnTo>
                <a:lnTo>
                  <a:pt x="1222205" y="863959"/>
                </a:lnTo>
                <a:lnTo>
                  <a:pt x="1221641" y="885737"/>
                </a:lnTo>
                <a:lnTo>
                  <a:pt x="1218052" y="903670"/>
                </a:lnTo>
                <a:lnTo>
                  <a:pt x="1205500" y="916309"/>
                </a:lnTo>
                <a:lnTo>
                  <a:pt x="1178048" y="922206"/>
                </a:lnTo>
                <a:lnTo>
                  <a:pt x="1138270" y="931764"/>
                </a:lnTo>
                <a:lnTo>
                  <a:pt x="1108114" y="954168"/>
                </a:lnTo>
                <a:lnTo>
                  <a:pt x="1088100" y="987368"/>
                </a:lnTo>
                <a:lnTo>
                  <a:pt x="1078746" y="1029313"/>
                </a:lnTo>
                <a:lnTo>
                  <a:pt x="1076700" y="1044622"/>
                </a:lnTo>
                <a:lnTo>
                  <a:pt x="1071922" y="1055698"/>
                </a:lnTo>
                <a:lnTo>
                  <a:pt x="1062047" y="1062399"/>
                </a:lnTo>
                <a:lnTo>
                  <a:pt x="1044709" y="1064585"/>
                </a:lnTo>
                <a:lnTo>
                  <a:pt x="1318333" y="1064585"/>
                </a:lnTo>
                <a:lnTo>
                  <a:pt x="1322596" y="1031628"/>
                </a:lnTo>
                <a:lnTo>
                  <a:pt x="1323200" y="990044"/>
                </a:lnTo>
                <a:lnTo>
                  <a:pt x="1323075" y="897116"/>
                </a:lnTo>
                <a:lnTo>
                  <a:pt x="1322900" y="852876"/>
                </a:lnTo>
                <a:lnTo>
                  <a:pt x="1319413" y="815282"/>
                </a:lnTo>
                <a:lnTo>
                  <a:pt x="1307380" y="795110"/>
                </a:lnTo>
                <a:lnTo>
                  <a:pt x="1284276" y="790107"/>
                </a:lnTo>
                <a:close/>
              </a:path>
              <a:path w="1850390" h="1169035">
                <a:moveTo>
                  <a:pt x="630480" y="1063636"/>
                </a:moveTo>
                <a:lnTo>
                  <a:pt x="268028" y="1064355"/>
                </a:lnTo>
                <a:lnTo>
                  <a:pt x="996188" y="1064355"/>
                </a:lnTo>
                <a:lnTo>
                  <a:pt x="630480" y="1063636"/>
                </a:lnTo>
                <a:close/>
              </a:path>
              <a:path w="1850390" h="1169035">
                <a:moveTo>
                  <a:pt x="1849586" y="443650"/>
                </a:moveTo>
                <a:lnTo>
                  <a:pt x="1266553" y="443650"/>
                </a:lnTo>
                <a:lnTo>
                  <a:pt x="1277558" y="446359"/>
                </a:lnTo>
                <a:lnTo>
                  <a:pt x="1286632" y="456903"/>
                </a:lnTo>
                <a:lnTo>
                  <a:pt x="1248213" y="485621"/>
                </a:lnTo>
                <a:lnTo>
                  <a:pt x="1207699" y="509016"/>
                </a:lnTo>
                <a:lnTo>
                  <a:pt x="1164111" y="526291"/>
                </a:lnTo>
                <a:lnTo>
                  <a:pt x="1116470" y="536647"/>
                </a:lnTo>
                <a:lnTo>
                  <a:pt x="1073026" y="545105"/>
                </a:lnTo>
                <a:lnTo>
                  <a:pt x="1031295" y="559518"/>
                </a:lnTo>
                <a:lnTo>
                  <a:pt x="992439" y="580913"/>
                </a:lnTo>
                <a:lnTo>
                  <a:pt x="957622" y="610314"/>
                </a:lnTo>
                <a:lnTo>
                  <a:pt x="935527" y="646996"/>
                </a:lnTo>
                <a:lnTo>
                  <a:pt x="932830" y="667654"/>
                </a:lnTo>
                <a:lnTo>
                  <a:pt x="936587" y="689586"/>
                </a:lnTo>
                <a:lnTo>
                  <a:pt x="962297" y="719817"/>
                </a:lnTo>
                <a:lnTo>
                  <a:pt x="1000469" y="728819"/>
                </a:lnTo>
                <a:lnTo>
                  <a:pt x="1053144" y="731055"/>
                </a:lnTo>
                <a:lnTo>
                  <a:pt x="1079304" y="729732"/>
                </a:lnTo>
                <a:lnTo>
                  <a:pt x="1104695" y="725466"/>
                </a:lnTo>
                <a:lnTo>
                  <a:pt x="1155828" y="713951"/>
                </a:lnTo>
                <a:lnTo>
                  <a:pt x="1207174" y="704190"/>
                </a:lnTo>
                <a:lnTo>
                  <a:pt x="1258720" y="695997"/>
                </a:lnTo>
                <a:lnTo>
                  <a:pt x="1310456" y="689184"/>
                </a:lnTo>
                <a:lnTo>
                  <a:pt x="1362369" y="683561"/>
                </a:lnTo>
                <a:lnTo>
                  <a:pt x="1414450" y="678942"/>
                </a:lnTo>
                <a:lnTo>
                  <a:pt x="1462634" y="673361"/>
                </a:lnTo>
                <a:lnTo>
                  <a:pt x="1509488" y="664439"/>
                </a:lnTo>
                <a:lnTo>
                  <a:pt x="1555001" y="652161"/>
                </a:lnTo>
                <a:lnTo>
                  <a:pt x="1599164" y="636512"/>
                </a:lnTo>
                <a:lnTo>
                  <a:pt x="1641969" y="617475"/>
                </a:lnTo>
                <a:lnTo>
                  <a:pt x="1683406" y="595035"/>
                </a:lnTo>
                <a:lnTo>
                  <a:pt x="1723465" y="569177"/>
                </a:lnTo>
                <a:lnTo>
                  <a:pt x="1762138" y="539884"/>
                </a:lnTo>
                <a:lnTo>
                  <a:pt x="1771656" y="532255"/>
                </a:lnTo>
                <a:lnTo>
                  <a:pt x="1781434" y="525767"/>
                </a:lnTo>
                <a:lnTo>
                  <a:pt x="1792278" y="521378"/>
                </a:lnTo>
                <a:lnTo>
                  <a:pt x="1804996" y="520042"/>
                </a:lnTo>
                <a:lnTo>
                  <a:pt x="1828986" y="516283"/>
                </a:lnTo>
                <a:lnTo>
                  <a:pt x="1842552" y="504125"/>
                </a:lnTo>
                <a:lnTo>
                  <a:pt x="1848528" y="485598"/>
                </a:lnTo>
                <a:lnTo>
                  <a:pt x="1849731" y="463061"/>
                </a:lnTo>
                <a:lnTo>
                  <a:pt x="1849586" y="443650"/>
                </a:lnTo>
                <a:close/>
              </a:path>
              <a:path w="1850390" h="1169035">
                <a:moveTo>
                  <a:pt x="1251064" y="445306"/>
                </a:moveTo>
                <a:lnTo>
                  <a:pt x="288310" y="445306"/>
                </a:lnTo>
                <a:lnTo>
                  <a:pt x="1243764" y="446134"/>
                </a:lnTo>
                <a:lnTo>
                  <a:pt x="1251064" y="445306"/>
                </a:lnTo>
                <a:close/>
              </a:path>
              <a:path w="1850390" h="1169035">
                <a:moveTo>
                  <a:pt x="1145644" y="0"/>
                </a:moveTo>
                <a:lnTo>
                  <a:pt x="1076653" y="10112"/>
                </a:lnTo>
                <a:lnTo>
                  <a:pt x="976142" y="98332"/>
                </a:lnTo>
                <a:lnTo>
                  <a:pt x="906641" y="166081"/>
                </a:lnTo>
                <a:lnTo>
                  <a:pt x="872199" y="200255"/>
                </a:lnTo>
                <a:lnTo>
                  <a:pt x="838044" y="234699"/>
                </a:lnTo>
                <a:lnTo>
                  <a:pt x="804235" y="269468"/>
                </a:lnTo>
                <a:lnTo>
                  <a:pt x="770835" y="304613"/>
                </a:lnTo>
                <a:lnTo>
                  <a:pt x="750867" y="322921"/>
                </a:lnTo>
                <a:lnTo>
                  <a:pt x="730454" y="335114"/>
                </a:lnTo>
                <a:lnTo>
                  <a:pt x="708067" y="341847"/>
                </a:lnTo>
                <a:lnTo>
                  <a:pt x="682177" y="343773"/>
                </a:lnTo>
                <a:lnTo>
                  <a:pt x="1848917" y="343773"/>
                </a:lnTo>
                <a:lnTo>
                  <a:pt x="1848882" y="261357"/>
                </a:lnTo>
                <a:lnTo>
                  <a:pt x="1849278" y="211021"/>
                </a:lnTo>
                <a:lnTo>
                  <a:pt x="1850074" y="160694"/>
                </a:lnTo>
                <a:lnTo>
                  <a:pt x="1847318" y="134203"/>
                </a:lnTo>
                <a:lnTo>
                  <a:pt x="1819485" y="106270"/>
                </a:lnTo>
                <a:lnTo>
                  <a:pt x="1741919" y="93837"/>
                </a:lnTo>
                <a:lnTo>
                  <a:pt x="1485158" y="64346"/>
                </a:lnTo>
                <a:lnTo>
                  <a:pt x="1433927" y="57565"/>
                </a:lnTo>
                <a:lnTo>
                  <a:pt x="1382816" y="49956"/>
                </a:lnTo>
                <a:lnTo>
                  <a:pt x="1331858" y="41288"/>
                </a:lnTo>
                <a:lnTo>
                  <a:pt x="1281086" y="31333"/>
                </a:lnTo>
                <a:lnTo>
                  <a:pt x="1230535" y="19861"/>
                </a:lnTo>
                <a:lnTo>
                  <a:pt x="1180238" y="6644"/>
                </a:lnTo>
                <a:lnTo>
                  <a:pt x="1145644" y="0"/>
                </a:lnTo>
                <a:close/>
              </a:path>
              <a:path w="1850390" h="1169035">
                <a:moveTo>
                  <a:pt x="523139" y="343240"/>
                </a:moveTo>
                <a:lnTo>
                  <a:pt x="364098" y="343450"/>
                </a:lnTo>
                <a:lnTo>
                  <a:pt x="634377" y="343450"/>
                </a:lnTo>
                <a:lnTo>
                  <a:pt x="523139" y="34324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7" name="object 17"/>
          <p:cNvSpPr/>
          <p:nvPr/>
        </p:nvSpPr>
        <p:spPr>
          <a:xfrm>
            <a:off x="7215956" y="3236935"/>
            <a:ext cx="223405" cy="229466"/>
          </a:xfrm>
          <a:custGeom>
            <a:avLst/>
            <a:gdLst/>
            <a:ahLst/>
            <a:cxnLst/>
            <a:rect l="l" t="t" r="r" b="b"/>
            <a:pathLst>
              <a:path w="491490" h="504825">
                <a:moveTo>
                  <a:pt x="233402" y="0"/>
                </a:moveTo>
                <a:lnTo>
                  <a:pt x="189865" y="7932"/>
                </a:lnTo>
                <a:lnTo>
                  <a:pt x="145941" y="24281"/>
                </a:lnTo>
                <a:lnTo>
                  <a:pt x="103139" y="48749"/>
                </a:lnTo>
                <a:lnTo>
                  <a:pt x="67713" y="78572"/>
                </a:lnTo>
                <a:lnTo>
                  <a:pt x="39676" y="113578"/>
                </a:lnTo>
                <a:lnTo>
                  <a:pt x="19038" y="153593"/>
                </a:lnTo>
                <a:lnTo>
                  <a:pt x="5808" y="198447"/>
                </a:lnTo>
                <a:lnTo>
                  <a:pt x="0" y="247965"/>
                </a:lnTo>
                <a:lnTo>
                  <a:pt x="3046" y="296460"/>
                </a:lnTo>
                <a:lnTo>
                  <a:pt x="16344" y="343384"/>
                </a:lnTo>
                <a:lnTo>
                  <a:pt x="38672" y="387152"/>
                </a:lnTo>
                <a:lnTo>
                  <a:pt x="68808" y="426184"/>
                </a:lnTo>
                <a:lnTo>
                  <a:pt x="105529" y="458896"/>
                </a:lnTo>
                <a:lnTo>
                  <a:pt x="147613" y="483707"/>
                </a:lnTo>
                <a:lnTo>
                  <a:pt x="193837" y="499033"/>
                </a:lnTo>
                <a:lnTo>
                  <a:pt x="240596" y="504501"/>
                </a:lnTo>
                <a:lnTo>
                  <a:pt x="286452" y="501604"/>
                </a:lnTo>
                <a:lnTo>
                  <a:pt x="330409" y="490934"/>
                </a:lnTo>
                <a:lnTo>
                  <a:pt x="371475" y="473084"/>
                </a:lnTo>
                <a:lnTo>
                  <a:pt x="408654" y="448649"/>
                </a:lnTo>
                <a:lnTo>
                  <a:pt x="440951" y="418220"/>
                </a:lnTo>
                <a:lnTo>
                  <a:pt x="467373" y="382392"/>
                </a:lnTo>
                <a:lnTo>
                  <a:pt x="486925" y="341757"/>
                </a:lnTo>
                <a:lnTo>
                  <a:pt x="491271" y="323624"/>
                </a:lnTo>
                <a:lnTo>
                  <a:pt x="489459" y="309452"/>
                </a:lnTo>
                <a:lnTo>
                  <a:pt x="482121" y="297396"/>
                </a:lnTo>
                <a:lnTo>
                  <a:pt x="469891" y="285616"/>
                </a:lnTo>
                <a:lnTo>
                  <a:pt x="436288" y="248665"/>
                </a:lnTo>
                <a:lnTo>
                  <a:pt x="417112" y="207268"/>
                </a:lnTo>
                <a:lnTo>
                  <a:pt x="412905" y="162278"/>
                </a:lnTo>
                <a:lnTo>
                  <a:pt x="424205" y="114543"/>
                </a:lnTo>
                <a:lnTo>
                  <a:pt x="429604" y="92100"/>
                </a:lnTo>
                <a:lnTo>
                  <a:pt x="426426" y="75318"/>
                </a:lnTo>
                <a:lnTo>
                  <a:pt x="360363" y="25406"/>
                </a:lnTo>
                <a:lnTo>
                  <a:pt x="318784" y="8866"/>
                </a:lnTo>
                <a:lnTo>
                  <a:pt x="276420" y="354"/>
                </a:lnTo>
                <a:lnTo>
                  <a:pt x="233402"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8" name="object 18"/>
          <p:cNvSpPr/>
          <p:nvPr/>
        </p:nvSpPr>
        <p:spPr>
          <a:xfrm>
            <a:off x="7133186" y="3314213"/>
            <a:ext cx="62104" cy="63204"/>
          </a:xfrm>
          <a:prstGeom prst="rect">
            <a:avLst/>
          </a:prstGeom>
          <a:blipFill>
            <a:blip r:embed="rId3" cstate="print"/>
            <a:stretch>
              <a:fillRect/>
            </a:stretch>
          </a:blipFill>
        </p:spPr>
        <p:txBody>
          <a:bodyPr wrap="square" lIns="0" tIns="0" rIns="0" bIns="0" rtlCol="0"/>
          <a:lstStyle/>
          <a:p>
            <a:pPr defTabSz="415664"/>
            <a:endParaRPr sz="818">
              <a:solidFill>
                <a:prstClr val="black"/>
              </a:solidFill>
              <a:latin typeface="Calibri"/>
            </a:endParaRPr>
          </a:p>
        </p:txBody>
      </p:sp>
      <p:sp>
        <p:nvSpPr>
          <p:cNvPr id="19" name="object 19"/>
          <p:cNvSpPr txBox="1"/>
          <p:nvPr/>
        </p:nvSpPr>
        <p:spPr>
          <a:xfrm>
            <a:off x="7053224" y="3217837"/>
            <a:ext cx="567459" cy="245755"/>
          </a:xfrm>
          <a:prstGeom prst="rect">
            <a:avLst/>
          </a:prstGeom>
        </p:spPr>
        <p:txBody>
          <a:bodyPr vert="horz" wrap="square" lIns="0" tIns="7793" rIns="0" bIns="0" rtlCol="0">
            <a:spAutoFit/>
          </a:bodyPr>
          <a:lstStyle/>
          <a:p>
            <a:pPr marR="25691" algn="ctr" defTabSz="415664">
              <a:spcBef>
                <a:spcPts val="62"/>
              </a:spcBef>
            </a:pPr>
            <a:r>
              <a:rPr sz="1546" b="1" spc="7" dirty="0">
                <a:solidFill>
                  <a:srgbClr val="7AF4F9"/>
                </a:solidFill>
                <a:latin typeface="Arial"/>
                <a:cs typeface="Arial"/>
              </a:rPr>
              <a:t>1</a:t>
            </a:r>
            <a:endParaRPr sz="1546">
              <a:solidFill>
                <a:prstClr val="black"/>
              </a:solidFill>
              <a:latin typeface="Arial"/>
              <a:cs typeface="Arial"/>
            </a:endParaRPr>
          </a:p>
        </p:txBody>
      </p:sp>
      <p:sp>
        <p:nvSpPr>
          <p:cNvPr id="20" name="object 20"/>
          <p:cNvSpPr/>
          <p:nvPr/>
        </p:nvSpPr>
        <p:spPr>
          <a:xfrm>
            <a:off x="1330079" y="3050841"/>
            <a:ext cx="658668" cy="0"/>
          </a:xfrm>
          <a:custGeom>
            <a:avLst/>
            <a:gdLst/>
            <a:ahLst/>
            <a:cxnLst/>
            <a:rect l="l" t="t" r="r" b="b"/>
            <a:pathLst>
              <a:path w="1449070">
                <a:moveTo>
                  <a:pt x="0" y="0"/>
                </a:moveTo>
                <a:lnTo>
                  <a:pt x="1448864" y="0"/>
                </a:lnTo>
              </a:path>
            </a:pathLst>
          </a:custGeom>
          <a:ln w="46989">
            <a:solidFill>
              <a:srgbClr val="14296B"/>
            </a:solidFill>
          </a:ln>
        </p:spPr>
        <p:txBody>
          <a:bodyPr wrap="square" lIns="0" tIns="0" rIns="0" bIns="0" rtlCol="0"/>
          <a:lstStyle/>
          <a:p>
            <a:pPr defTabSz="415664"/>
            <a:endParaRPr sz="818">
              <a:solidFill>
                <a:prstClr val="black"/>
              </a:solidFill>
              <a:latin typeface="Calibri"/>
            </a:endParaRPr>
          </a:p>
        </p:txBody>
      </p:sp>
      <p:sp>
        <p:nvSpPr>
          <p:cNvPr id="21" name="object 21"/>
          <p:cNvSpPr/>
          <p:nvPr/>
        </p:nvSpPr>
        <p:spPr>
          <a:xfrm>
            <a:off x="1339988" y="2711117"/>
            <a:ext cx="0" cy="329045"/>
          </a:xfrm>
          <a:custGeom>
            <a:avLst/>
            <a:gdLst/>
            <a:ahLst/>
            <a:cxnLst/>
            <a:rect l="l" t="t" r="r" b="b"/>
            <a:pathLst>
              <a:path h="723900">
                <a:moveTo>
                  <a:pt x="0" y="0"/>
                </a:moveTo>
                <a:lnTo>
                  <a:pt x="0" y="723900"/>
                </a:lnTo>
              </a:path>
            </a:pathLst>
          </a:custGeom>
          <a:ln w="43601">
            <a:solidFill>
              <a:srgbClr val="14296B"/>
            </a:solidFill>
          </a:ln>
        </p:spPr>
        <p:txBody>
          <a:bodyPr wrap="square" lIns="0" tIns="0" rIns="0" bIns="0" rtlCol="0"/>
          <a:lstStyle/>
          <a:p>
            <a:pPr defTabSz="415664"/>
            <a:endParaRPr sz="818">
              <a:solidFill>
                <a:prstClr val="black"/>
              </a:solidFill>
              <a:latin typeface="Calibri"/>
            </a:endParaRPr>
          </a:p>
        </p:txBody>
      </p:sp>
      <p:sp>
        <p:nvSpPr>
          <p:cNvPr id="22" name="object 22"/>
          <p:cNvSpPr/>
          <p:nvPr/>
        </p:nvSpPr>
        <p:spPr>
          <a:xfrm>
            <a:off x="1330079" y="2700437"/>
            <a:ext cx="658668" cy="0"/>
          </a:xfrm>
          <a:custGeom>
            <a:avLst/>
            <a:gdLst/>
            <a:ahLst/>
            <a:cxnLst/>
            <a:rect l="l" t="t" r="r" b="b"/>
            <a:pathLst>
              <a:path w="1449070">
                <a:moveTo>
                  <a:pt x="0" y="0"/>
                </a:moveTo>
                <a:lnTo>
                  <a:pt x="1448864" y="0"/>
                </a:lnTo>
              </a:path>
            </a:pathLst>
          </a:custGeom>
          <a:ln w="46990">
            <a:solidFill>
              <a:srgbClr val="14296B"/>
            </a:solidFill>
          </a:ln>
        </p:spPr>
        <p:txBody>
          <a:bodyPr wrap="square" lIns="0" tIns="0" rIns="0" bIns="0" rtlCol="0"/>
          <a:lstStyle/>
          <a:p>
            <a:pPr defTabSz="415664"/>
            <a:endParaRPr sz="818">
              <a:solidFill>
                <a:prstClr val="black"/>
              </a:solidFill>
              <a:latin typeface="Calibri"/>
            </a:endParaRPr>
          </a:p>
        </p:txBody>
      </p:sp>
      <p:sp>
        <p:nvSpPr>
          <p:cNvPr id="23" name="object 23"/>
          <p:cNvSpPr/>
          <p:nvPr/>
        </p:nvSpPr>
        <p:spPr>
          <a:xfrm>
            <a:off x="1330079" y="2689469"/>
            <a:ext cx="51377" cy="0"/>
          </a:xfrm>
          <a:custGeom>
            <a:avLst/>
            <a:gdLst/>
            <a:ahLst/>
            <a:cxnLst/>
            <a:rect l="l" t="t" r="r" b="b"/>
            <a:pathLst>
              <a:path w="113030">
                <a:moveTo>
                  <a:pt x="0" y="0"/>
                </a:moveTo>
                <a:lnTo>
                  <a:pt x="112886" y="0"/>
                </a:lnTo>
              </a:path>
            </a:pathLst>
          </a:custGeom>
          <a:ln w="3175">
            <a:solidFill>
              <a:srgbClr val="14296B"/>
            </a:solidFill>
          </a:ln>
        </p:spPr>
        <p:txBody>
          <a:bodyPr wrap="square" lIns="0" tIns="0" rIns="0" bIns="0" rtlCol="0"/>
          <a:lstStyle/>
          <a:p>
            <a:pPr defTabSz="415664"/>
            <a:endParaRPr sz="818">
              <a:solidFill>
                <a:prstClr val="black"/>
              </a:solidFill>
              <a:latin typeface="Calibri"/>
            </a:endParaRPr>
          </a:p>
        </p:txBody>
      </p:sp>
      <p:sp>
        <p:nvSpPr>
          <p:cNvPr id="24" name="object 24"/>
          <p:cNvSpPr/>
          <p:nvPr/>
        </p:nvSpPr>
        <p:spPr>
          <a:xfrm>
            <a:off x="1930850" y="3061774"/>
            <a:ext cx="58016" cy="578"/>
          </a:xfrm>
          <a:custGeom>
            <a:avLst/>
            <a:gdLst/>
            <a:ahLst/>
            <a:cxnLst/>
            <a:rect l="l" t="t" r="r" b="b"/>
            <a:pathLst>
              <a:path w="127635" h="1270">
                <a:moveTo>
                  <a:pt x="127168" y="0"/>
                </a:moveTo>
                <a:lnTo>
                  <a:pt x="0" y="0"/>
                </a:lnTo>
                <a:lnTo>
                  <a:pt x="127168" y="712"/>
                </a:lnTo>
                <a:lnTo>
                  <a:pt x="127168"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25" name="object 25"/>
          <p:cNvSpPr/>
          <p:nvPr/>
        </p:nvSpPr>
        <p:spPr>
          <a:xfrm>
            <a:off x="1978839" y="2711186"/>
            <a:ext cx="0" cy="329045"/>
          </a:xfrm>
          <a:custGeom>
            <a:avLst/>
            <a:gdLst/>
            <a:ahLst/>
            <a:cxnLst/>
            <a:rect l="l" t="t" r="r" b="b"/>
            <a:pathLst>
              <a:path h="723900">
                <a:moveTo>
                  <a:pt x="0" y="0"/>
                </a:moveTo>
                <a:lnTo>
                  <a:pt x="0" y="723326"/>
                </a:lnTo>
              </a:path>
            </a:pathLst>
          </a:custGeom>
          <a:ln w="43182">
            <a:solidFill>
              <a:srgbClr val="14296B"/>
            </a:solidFill>
          </a:ln>
        </p:spPr>
        <p:txBody>
          <a:bodyPr wrap="square" lIns="0" tIns="0" rIns="0" bIns="0" rtlCol="0"/>
          <a:lstStyle/>
          <a:p>
            <a:pPr defTabSz="415664"/>
            <a:endParaRPr sz="818">
              <a:solidFill>
                <a:prstClr val="black"/>
              </a:solidFill>
              <a:latin typeface="Calibri"/>
            </a:endParaRPr>
          </a:p>
        </p:txBody>
      </p:sp>
      <p:sp>
        <p:nvSpPr>
          <p:cNvPr id="26" name="object 26"/>
          <p:cNvSpPr/>
          <p:nvPr/>
        </p:nvSpPr>
        <p:spPr>
          <a:xfrm>
            <a:off x="1387882" y="2689185"/>
            <a:ext cx="600941" cy="578"/>
          </a:xfrm>
          <a:custGeom>
            <a:avLst/>
            <a:gdLst/>
            <a:ahLst/>
            <a:cxnLst/>
            <a:rect l="l" t="t" r="r" b="b"/>
            <a:pathLst>
              <a:path w="1322070" h="1270">
                <a:moveTo>
                  <a:pt x="1321695" y="0"/>
                </a:moveTo>
                <a:lnTo>
                  <a:pt x="0" y="701"/>
                </a:lnTo>
                <a:lnTo>
                  <a:pt x="1321695" y="701"/>
                </a:lnTo>
                <a:lnTo>
                  <a:pt x="1321695"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27" name="object 27"/>
          <p:cNvSpPr/>
          <p:nvPr/>
        </p:nvSpPr>
        <p:spPr>
          <a:xfrm>
            <a:off x="1349897" y="2711186"/>
            <a:ext cx="619125" cy="329045"/>
          </a:xfrm>
          <a:custGeom>
            <a:avLst/>
            <a:gdLst/>
            <a:ahLst/>
            <a:cxnLst/>
            <a:rect l="l" t="t" r="r" b="b"/>
            <a:pathLst>
              <a:path w="1362075" h="723900">
                <a:moveTo>
                  <a:pt x="1362080" y="0"/>
                </a:moveTo>
                <a:lnTo>
                  <a:pt x="0" y="0"/>
                </a:lnTo>
                <a:lnTo>
                  <a:pt x="0" y="723326"/>
                </a:lnTo>
                <a:lnTo>
                  <a:pt x="1362080" y="723326"/>
                </a:lnTo>
                <a:lnTo>
                  <a:pt x="1362080" y="656709"/>
                </a:lnTo>
                <a:lnTo>
                  <a:pt x="63882" y="656709"/>
                </a:lnTo>
                <a:lnTo>
                  <a:pt x="63882" y="612721"/>
                </a:lnTo>
                <a:lnTo>
                  <a:pt x="165950" y="612721"/>
                </a:lnTo>
                <a:lnTo>
                  <a:pt x="165596" y="610289"/>
                </a:lnTo>
                <a:lnTo>
                  <a:pt x="144149" y="570282"/>
                </a:lnTo>
                <a:lnTo>
                  <a:pt x="107007" y="547741"/>
                </a:lnTo>
                <a:lnTo>
                  <a:pt x="63610" y="543348"/>
                </a:lnTo>
                <a:lnTo>
                  <a:pt x="63610" y="180145"/>
                </a:lnTo>
                <a:lnTo>
                  <a:pt x="106553" y="175902"/>
                </a:lnTo>
                <a:lnTo>
                  <a:pt x="143709" y="153630"/>
                </a:lnTo>
                <a:lnTo>
                  <a:pt x="165341" y="114222"/>
                </a:lnTo>
                <a:lnTo>
                  <a:pt x="165824" y="111098"/>
                </a:lnTo>
                <a:lnTo>
                  <a:pt x="63484" y="111098"/>
                </a:lnTo>
                <a:lnTo>
                  <a:pt x="63484" y="67224"/>
                </a:lnTo>
                <a:lnTo>
                  <a:pt x="1256346" y="67224"/>
                </a:lnTo>
                <a:lnTo>
                  <a:pt x="1362080" y="67214"/>
                </a:lnTo>
                <a:lnTo>
                  <a:pt x="1362080" y="0"/>
                </a:lnTo>
                <a:close/>
              </a:path>
              <a:path w="1362075" h="723900">
                <a:moveTo>
                  <a:pt x="165950" y="612721"/>
                </a:moveTo>
                <a:lnTo>
                  <a:pt x="105011" y="612721"/>
                </a:lnTo>
                <a:lnTo>
                  <a:pt x="105011" y="656709"/>
                </a:lnTo>
                <a:lnTo>
                  <a:pt x="1362080" y="656709"/>
                </a:lnTo>
                <a:lnTo>
                  <a:pt x="1362080" y="656573"/>
                </a:lnTo>
                <a:lnTo>
                  <a:pt x="168642" y="656573"/>
                </a:lnTo>
                <a:lnTo>
                  <a:pt x="168878" y="632844"/>
                </a:lnTo>
                <a:lnTo>
                  <a:pt x="165950" y="612721"/>
                </a:lnTo>
                <a:close/>
              </a:path>
              <a:path w="1362075" h="723900">
                <a:moveTo>
                  <a:pt x="1256346" y="67601"/>
                </a:moveTo>
                <a:lnTo>
                  <a:pt x="1193050" y="67601"/>
                </a:lnTo>
                <a:lnTo>
                  <a:pt x="1192766" y="91076"/>
                </a:lnTo>
                <a:lnTo>
                  <a:pt x="1203994" y="134397"/>
                </a:lnTo>
                <a:lnTo>
                  <a:pt x="1235177" y="167630"/>
                </a:lnTo>
                <a:lnTo>
                  <a:pt x="1275797" y="179649"/>
                </a:lnTo>
                <a:lnTo>
                  <a:pt x="1298072" y="180302"/>
                </a:lnTo>
                <a:lnTo>
                  <a:pt x="1298072" y="543453"/>
                </a:lnTo>
                <a:lnTo>
                  <a:pt x="1255067" y="547741"/>
                </a:lnTo>
                <a:lnTo>
                  <a:pt x="1217868" y="569968"/>
                </a:lnTo>
                <a:lnTo>
                  <a:pt x="1196318" y="609499"/>
                </a:lnTo>
                <a:lnTo>
                  <a:pt x="1192897" y="632169"/>
                </a:lnTo>
                <a:lnTo>
                  <a:pt x="1193249" y="656573"/>
                </a:lnTo>
                <a:lnTo>
                  <a:pt x="1362080" y="656573"/>
                </a:lnTo>
                <a:lnTo>
                  <a:pt x="1362080" y="656123"/>
                </a:lnTo>
                <a:lnTo>
                  <a:pt x="1256754" y="656123"/>
                </a:lnTo>
                <a:lnTo>
                  <a:pt x="1256754" y="612857"/>
                </a:lnTo>
                <a:lnTo>
                  <a:pt x="1362080" y="612857"/>
                </a:lnTo>
                <a:lnTo>
                  <a:pt x="1362080" y="110741"/>
                </a:lnTo>
                <a:lnTo>
                  <a:pt x="1256346" y="110741"/>
                </a:lnTo>
                <a:lnTo>
                  <a:pt x="1256346" y="67601"/>
                </a:lnTo>
                <a:close/>
              </a:path>
              <a:path w="1362075" h="723900">
                <a:moveTo>
                  <a:pt x="1362080" y="612857"/>
                </a:moveTo>
                <a:lnTo>
                  <a:pt x="1298240" y="612857"/>
                </a:lnTo>
                <a:lnTo>
                  <a:pt x="1298240" y="656123"/>
                </a:lnTo>
                <a:lnTo>
                  <a:pt x="1362080" y="656123"/>
                </a:lnTo>
                <a:lnTo>
                  <a:pt x="1362080" y="612857"/>
                </a:lnTo>
                <a:close/>
              </a:path>
              <a:path w="1362075" h="723900">
                <a:moveTo>
                  <a:pt x="1256346" y="67224"/>
                </a:moveTo>
                <a:lnTo>
                  <a:pt x="105179" y="67224"/>
                </a:lnTo>
                <a:lnTo>
                  <a:pt x="105179" y="111098"/>
                </a:lnTo>
                <a:lnTo>
                  <a:pt x="165824" y="111098"/>
                </a:lnTo>
                <a:lnTo>
                  <a:pt x="168820" y="91718"/>
                </a:lnTo>
                <a:lnTo>
                  <a:pt x="168454" y="67601"/>
                </a:lnTo>
                <a:lnTo>
                  <a:pt x="1256346" y="67601"/>
                </a:lnTo>
                <a:lnTo>
                  <a:pt x="1256346" y="67224"/>
                </a:lnTo>
                <a:close/>
              </a:path>
              <a:path w="1362075" h="723900">
                <a:moveTo>
                  <a:pt x="1362080" y="67214"/>
                </a:moveTo>
                <a:lnTo>
                  <a:pt x="1298156" y="67214"/>
                </a:lnTo>
                <a:lnTo>
                  <a:pt x="1298156" y="110741"/>
                </a:lnTo>
                <a:lnTo>
                  <a:pt x="1362080" y="110741"/>
                </a:lnTo>
                <a:lnTo>
                  <a:pt x="1362080" y="67214"/>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28" name="object 28"/>
          <p:cNvSpPr/>
          <p:nvPr/>
        </p:nvSpPr>
        <p:spPr>
          <a:xfrm>
            <a:off x="1378810" y="2741914"/>
            <a:ext cx="561398" cy="267854"/>
          </a:xfrm>
          <a:custGeom>
            <a:avLst/>
            <a:gdLst/>
            <a:ahLst/>
            <a:cxnLst/>
            <a:rect l="l" t="t" r="r" b="b"/>
            <a:pathLst>
              <a:path w="1235075" h="589279">
                <a:moveTo>
                  <a:pt x="1129450" y="0"/>
                </a:moveTo>
                <a:lnTo>
                  <a:pt x="104843" y="0"/>
                </a:lnTo>
                <a:lnTo>
                  <a:pt x="105210" y="24116"/>
                </a:lnTo>
                <a:lnTo>
                  <a:pt x="101731" y="46622"/>
                </a:lnTo>
                <a:lnTo>
                  <a:pt x="80099" y="86039"/>
                </a:lnTo>
                <a:lnTo>
                  <a:pt x="42921" y="108312"/>
                </a:lnTo>
                <a:lnTo>
                  <a:pt x="0" y="112554"/>
                </a:lnTo>
                <a:lnTo>
                  <a:pt x="0" y="475747"/>
                </a:lnTo>
                <a:lnTo>
                  <a:pt x="43402" y="480139"/>
                </a:lnTo>
                <a:lnTo>
                  <a:pt x="80550" y="502681"/>
                </a:lnTo>
                <a:lnTo>
                  <a:pt x="101987" y="542687"/>
                </a:lnTo>
                <a:lnTo>
                  <a:pt x="105268" y="565242"/>
                </a:lnTo>
                <a:lnTo>
                  <a:pt x="105032" y="588971"/>
                </a:lnTo>
                <a:lnTo>
                  <a:pt x="1129639" y="588971"/>
                </a:lnTo>
                <a:lnTo>
                  <a:pt x="1129291" y="564569"/>
                </a:lnTo>
                <a:lnTo>
                  <a:pt x="1132359" y="544249"/>
                </a:lnTo>
                <a:lnTo>
                  <a:pt x="162912" y="544249"/>
                </a:lnTo>
                <a:lnTo>
                  <a:pt x="155370" y="543543"/>
                </a:lnTo>
                <a:lnTo>
                  <a:pt x="149890" y="540978"/>
                </a:lnTo>
                <a:lnTo>
                  <a:pt x="145897" y="535968"/>
                </a:lnTo>
                <a:lnTo>
                  <a:pt x="142871" y="528074"/>
                </a:lnTo>
                <a:lnTo>
                  <a:pt x="129783" y="495917"/>
                </a:lnTo>
                <a:lnTo>
                  <a:pt x="110803" y="469768"/>
                </a:lnTo>
                <a:lnTo>
                  <a:pt x="86022" y="449727"/>
                </a:lnTo>
                <a:lnTo>
                  <a:pt x="55533" y="435896"/>
                </a:lnTo>
                <a:lnTo>
                  <a:pt x="43035" y="431831"/>
                </a:lnTo>
                <a:lnTo>
                  <a:pt x="43035" y="161435"/>
                </a:lnTo>
                <a:lnTo>
                  <a:pt x="58976" y="152167"/>
                </a:lnTo>
                <a:lnTo>
                  <a:pt x="74526" y="143305"/>
                </a:lnTo>
                <a:lnTo>
                  <a:pt x="89479" y="134221"/>
                </a:lnTo>
                <a:lnTo>
                  <a:pt x="129604" y="94044"/>
                </a:lnTo>
                <a:lnTo>
                  <a:pt x="144233" y="55575"/>
                </a:lnTo>
                <a:lnTo>
                  <a:pt x="145909" y="48315"/>
                </a:lnTo>
                <a:lnTo>
                  <a:pt x="147984" y="44229"/>
                </a:lnTo>
                <a:lnTo>
                  <a:pt x="1060116" y="44229"/>
                </a:lnTo>
                <a:lnTo>
                  <a:pt x="1132209" y="44166"/>
                </a:lnTo>
                <a:lnTo>
                  <a:pt x="1129160" y="23475"/>
                </a:lnTo>
                <a:lnTo>
                  <a:pt x="1129450" y="0"/>
                </a:lnTo>
                <a:close/>
              </a:path>
              <a:path w="1235075" h="589279">
                <a:moveTo>
                  <a:pt x="1060116" y="44229"/>
                </a:moveTo>
                <a:lnTo>
                  <a:pt x="147984" y="44229"/>
                </a:lnTo>
                <a:lnTo>
                  <a:pt x="462316" y="44533"/>
                </a:lnTo>
                <a:lnTo>
                  <a:pt x="463102" y="45203"/>
                </a:lnTo>
                <a:lnTo>
                  <a:pt x="465375" y="46230"/>
                </a:lnTo>
                <a:lnTo>
                  <a:pt x="430359" y="75475"/>
                </a:lnTo>
                <a:lnTo>
                  <a:pt x="401046" y="109033"/>
                </a:lnTo>
                <a:lnTo>
                  <a:pt x="377475" y="146134"/>
                </a:lnTo>
                <a:lnTo>
                  <a:pt x="359686" y="186010"/>
                </a:lnTo>
                <a:lnTo>
                  <a:pt x="347715" y="227890"/>
                </a:lnTo>
                <a:lnTo>
                  <a:pt x="341636" y="270763"/>
                </a:lnTo>
                <a:lnTo>
                  <a:pt x="341383" y="314588"/>
                </a:lnTo>
                <a:lnTo>
                  <a:pt x="347098" y="357868"/>
                </a:lnTo>
                <a:lnTo>
                  <a:pt x="358785" y="400074"/>
                </a:lnTo>
                <a:lnTo>
                  <a:pt x="376482" y="440440"/>
                </a:lnTo>
                <a:lnTo>
                  <a:pt x="400227" y="478194"/>
                </a:lnTo>
                <a:lnTo>
                  <a:pt x="430058" y="512568"/>
                </a:lnTo>
                <a:lnTo>
                  <a:pt x="466014" y="542793"/>
                </a:lnTo>
                <a:lnTo>
                  <a:pt x="461091" y="543317"/>
                </a:lnTo>
                <a:lnTo>
                  <a:pt x="457676" y="543987"/>
                </a:lnTo>
                <a:lnTo>
                  <a:pt x="162912" y="544249"/>
                </a:lnTo>
                <a:lnTo>
                  <a:pt x="1132359" y="544249"/>
                </a:lnTo>
                <a:lnTo>
                  <a:pt x="1085995" y="544197"/>
                </a:lnTo>
                <a:lnTo>
                  <a:pt x="772815" y="543946"/>
                </a:lnTo>
                <a:lnTo>
                  <a:pt x="771599" y="543317"/>
                </a:lnTo>
                <a:lnTo>
                  <a:pt x="621050" y="543307"/>
                </a:lnTo>
                <a:lnTo>
                  <a:pt x="572899" y="539252"/>
                </a:lnTo>
                <a:lnTo>
                  <a:pt x="528805" y="525426"/>
                </a:lnTo>
                <a:lnTo>
                  <a:pt x="489488" y="503277"/>
                </a:lnTo>
                <a:lnTo>
                  <a:pt x="455544" y="474246"/>
                </a:lnTo>
                <a:lnTo>
                  <a:pt x="427569" y="439773"/>
                </a:lnTo>
                <a:lnTo>
                  <a:pt x="406160" y="401299"/>
                </a:lnTo>
                <a:lnTo>
                  <a:pt x="391912" y="360262"/>
                </a:lnTo>
                <a:lnTo>
                  <a:pt x="385423" y="318104"/>
                </a:lnTo>
                <a:lnTo>
                  <a:pt x="466779" y="318104"/>
                </a:lnTo>
                <a:lnTo>
                  <a:pt x="466779" y="270951"/>
                </a:lnTo>
                <a:lnTo>
                  <a:pt x="386564" y="270951"/>
                </a:lnTo>
                <a:lnTo>
                  <a:pt x="389942" y="237163"/>
                </a:lnTo>
                <a:lnTo>
                  <a:pt x="418195" y="163392"/>
                </a:lnTo>
                <a:lnTo>
                  <a:pt x="443029" y="127792"/>
                </a:lnTo>
                <a:lnTo>
                  <a:pt x="474973" y="95973"/>
                </a:lnTo>
                <a:lnTo>
                  <a:pt x="514006" y="70124"/>
                </a:lnTo>
                <a:lnTo>
                  <a:pt x="560107" y="52439"/>
                </a:lnTo>
                <a:lnTo>
                  <a:pt x="613255" y="45109"/>
                </a:lnTo>
                <a:lnTo>
                  <a:pt x="770550" y="45109"/>
                </a:lnTo>
                <a:lnTo>
                  <a:pt x="773538" y="44889"/>
                </a:lnTo>
                <a:lnTo>
                  <a:pt x="777005" y="44428"/>
                </a:lnTo>
                <a:lnTo>
                  <a:pt x="1060116" y="44229"/>
                </a:lnTo>
                <a:close/>
              </a:path>
              <a:path w="1235075" h="589279">
                <a:moveTo>
                  <a:pt x="1132209" y="44166"/>
                </a:moveTo>
                <a:lnTo>
                  <a:pt x="1082654" y="44166"/>
                </a:lnTo>
                <a:lnTo>
                  <a:pt x="1087598" y="46503"/>
                </a:lnTo>
                <a:lnTo>
                  <a:pt x="1091192" y="59199"/>
                </a:lnTo>
                <a:lnTo>
                  <a:pt x="1123307" y="118313"/>
                </a:lnTo>
                <a:lnTo>
                  <a:pt x="1179159" y="152583"/>
                </a:lnTo>
                <a:lnTo>
                  <a:pt x="1183150" y="153850"/>
                </a:lnTo>
                <a:lnTo>
                  <a:pt x="1187099" y="155223"/>
                </a:lnTo>
                <a:lnTo>
                  <a:pt x="1191458" y="156668"/>
                </a:lnTo>
                <a:lnTo>
                  <a:pt x="1191458" y="431999"/>
                </a:lnTo>
                <a:lnTo>
                  <a:pt x="1170844" y="438257"/>
                </a:lnTo>
                <a:lnTo>
                  <a:pt x="1151586" y="447193"/>
                </a:lnTo>
                <a:lnTo>
                  <a:pt x="1119652" y="475851"/>
                </a:lnTo>
                <a:lnTo>
                  <a:pt x="1096924" y="518407"/>
                </a:lnTo>
                <a:lnTo>
                  <a:pt x="1085995" y="544197"/>
                </a:lnTo>
                <a:lnTo>
                  <a:pt x="1132367" y="544197"/>
                </a:lnTo>
                <a:lnTo>
                  <a:pt x="1132713" y="541901"/>
                </a:lnTo>
                <a:lnTo>
                  <a:pt x="1140755" y="521118"/>
                </a:lnTo>
                <a:lnTo>
                  <a:pt x="1171929" y="488207"/>
                </a:lnTo>
                <a:lnTo>
                  <a:pt x="1212497" y="476534"/>
                </a:lnTo>
                <a:lnTo>
                  <a:pt x="1234472" y="475851"/>
                </a:lnTo>
                <a:lnTo>
                  <a:pt x="1234472" y="112700"/>
                </a:lnTo>
                <a:lnTo>
                  <a:pt x="1191105" y="108304"/>
                </a:lnTo>
                <a:lnTo>
                  <a:pt x="1153953" y="85798"/>
                </a:lnTo>
                <a:lnTo>
                  <a:pt x="1132462" y="45881"/>
                </a:lnTo>
                <a:lnTo>
                  <a:pt x="1132209" y="44166"/>
                </a:lnTo>
                <a:close/>
              </a:path>
              <a:path w="1235075" h="589279">
                <a:moveTo>
                  <a:pt x="770550" y="45109"/>
                </a:moveTo>
                <a:lnTo>
                  <a:pt x="613255" y="45109"/>
                </a:lnTo>
                <a:lnTo>
                  <a:pt x="661782" y="49235"/>
                </a:lnTo>
                <a:lnTo>
                  <a:pt x="706007" y="63168"/>
                </a:lnTo>
                <a:lnTo>
                  <a:pt x="745357" y="85444"/>
                </a:lnTo>
                <a:lnTo>
                  <a:pt x="779263" y="114601"/>
                </a:lnTo>
                <a:lnTo>
                  <a:pt x="807155" y="149174"/>
                </a:lnTo>
                <a:lnTo>
                  <a:pt x="828461" y="187701"/>
                </a:lnTo>
                <a:lnTo>
                  <a:pt x="842613" y="228718"/>
                </a:lnTo>
                <a:lnTo>
                  <a:pt x="849039" y="270763"/>
                </a:lnTo>
                <a:lnTo>
                  <a:pt x="767661" y="270763"/>
                </a:lnTo>
                <a:lnTo>
                  <a:pt x="767661" y="317475"/>
                </a:lnTo>
                <a:lnTo>
                  <a:pt x="847886" y="317475"/>
                </a:lnTo>
                <a:lnTo>
                  <a:pt x="844461" y="351361"/>
                </a:lnTo>
                <a:lnTo>
                  <a:pt x="833878" y="387981"/>
                </a:lnTo>
                <a:lnTo>
                  <a:pt x="816157" y="425160"/>
                </a:lnTo>
                <a:lnTo>
                  <a:pt x="791317" y="460724"/>
                </a:lnTo>
                <a:lnTo>
                  <a:pt x="759379" y="492497"/>
                </a:lnTo>
                <a:lnTo>
                  <a:pt x="720362" y="518303"/>
                </a:lnTo>
                <a:lnTo>
                  <a:pt x="674288" y="535968"/>
                </a:lnTo>
                <a:lnTo>
                  <a:pt x="621175" y="543317"/>
                </a:lnTo>
                <a:lnTo>
                  <a:pt x="771599" y="543317"/>
                </a:lnTo>
                <a:lnTo>
                  <a:pt x="768415" y="542447"/>
                </a:lnTo>
                <a:lnTo>
                  <a:pt x="802934" y="513749"/>
                </a:lnTo>
                <a:lnTo>
                  <a:pt x="832046" y="480586"/>
                </a:lnTo>
                <a:lnTo>
                  <a:pt x="855656" y="443744"/>
                </a:lnTo>
                <a:lnTo>
                  <a:pt x="873671" y="404005"/>
                </a:lnTo>
                <a:lnTo>
                  <a:pt x="885995" y="362152"/>
                </a:lnTo>
                <a:lnTo>
                  <a:pt x="892534" y="318970"/>
                </a:lnTo>
                <a:lnTo>
                  <a:pt x="893194" y="275242"/>
                </a:lnTo>
                <a:lnTo>
                  <a:pt x="887881" y="231750"/>
                </a:lnTo>
                <a:lnTo>
                  <a:pt x="876501" y="189279"/>
                </a:lnTo>
                <a:lnTo>
                  <a:pt x="858958" y="148612"/>
                </a:lnTo>
                <a:lnTo>
                  <a:pt x="835159" y="110532"/>
                </a:lnTo>
                <a:lnTo>
                  <a:pt x="805010" y="75822"/>
                </a:lnTo>
                <a:lnTo>
                  <a:pt x="768415" y="45266"/>
                </a:lnTo>
                <a:lnTo>
                  <a:pt x="770550" y="45109"/>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29" name="object 29"/>
          <p:cNvSpPr/>
          <p:nvPr/>
        </p:nvSpPr>
        <p:spPr>
          <a:xfrm>
            <a:off x="1378754" y="2741743"/>
            <a:ext cx="19050" cy="20204"/>
          </a:xfrm>
          <a:custGeom>
            <a:avLst/>
            <a:gdLst/>
            <a:ahLst/>
            <a:cxnLst/>
            <a:rect l="l" t="t" r="r" b="b"/>
            <a:pathLst>
              <a:path w="41910" h="44450">
                <a:moveTo>
                  <a:pt x="0" y="0"/>
                </a:moveTo>
                <a:lnTo>
                  <a:pt x="41694" y="0"/>
                </a:lnTo>
                <a:lnTo>
                  <a:pt x="41694" y="43873"/>
                </a:lnTo>
                <a:lnTo>
                  <a:pt x="0" y="43873"/>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0" name="object 30"/>
          <p:cNvSpPr/>
          <p:nvPr/>
        </p:nvSpPr>
        <p:spPr>
          <a:xfrm>
            <a:off x="1920963" y="2741738"/>
            <a:ext cx="19050" cy="19916"/>
          </a:xfrm>
          <a:custGeom>
            <a:avLst/>
            <a:gdLst/>
            <a:ahLst/>
            <a:cxnLst/>
            <a:rect l="l" t="t" r="r" b="b"/>
            <a:pathLst>
              <a:path w="41910" h="43814">
                <a:moveTo>
                  <a:pt x="0" y="0"/>
                </a:moveTo>
                <a:lnTo>
                  <a:pt x="41809" y="0"/>
                </a:lnTo>
                <a:lnTo>
                  <a:pt x="41809" y="43527"/>
                </a:lnTo>
                <a:lnTo>
                  <a:pt x="0" y="43527"/>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1" name="object 31"/>
          <p:cNvSpPr/>
          <p:nvPr/>
        </p:nvSpPr>
        <p:spPr>
          <a:xfrm>
            <a:off x="1378936" y="2989696"/>
            <a:ext cx="18761" cy="20204"/>
          </a:xfrm>
          <a:custGeom>
            <a:avLst/>
            <a:gdLst/>
            <a:ahLst/>
            <a:cxnLst/>
            <a:rect l="l" t="t" r="r" b="b"/>
            <a:pathLst>
              <a:path w="41275" h="44450">
                <a:moveTo>
                  <a:pt x="41128" y="43988"/>
                </a:moveTo>
                <a:lnTo>
                  <a:pt x="0" y="43988"/>
                </a:lnTo>
                <a:lnTo>
                  <a:pt x="0" y="0"/>
                </a:lnTo>
                <a:lnTo>
                  <a:pt x="41128" y="0"/>
                </a:lnTo>
                <a:lnTo>
                  <a:pt x="41128" y="43988"/>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2" name="object 32"/>
          <p:cNvSpPr/>
          <p:nvPr/>
        </p:nvSpPr>
        <p:spPr>
          <a:xfrm>
            <a:off x="1921149" y="2989758"/>
            <a:ext cx="19050" cy="19916"/>
          </a:xfrm>
          <a:custGeom>
            <a:avLst/>
            <a:gdLst/>
            <a:ahLst/>
            <a:cxnLst/>
            <a:rect l="l" t="t" r="r" b="b"/>
            <a:pathLst>
              <a:path w="41910" h="43814">
                <a:moveTo>
                  <a:pt x="41485" y="43265"/>
                </a:moveTo>
                <a:lnTo>
                  <a:pt x="0" y="43265"/>
                </a:lnTo>
                <a:lnTo>
                  <a:pt x="0" y="0"/>
                </a:lnTo>
                <a:lnTo>
                  <a:pt x="41485" y="0"/>
                </a:lnTo>
                <a:lnTo>
                  <a:pt x="41485" y="43265"/>
                </a:lnTo>
                <a:close/>
              </a:path>
            </a:pathLst>
          </a:custGeom>
          <a:solidFill>
            <a:srgbClr val="000000"/>
          </a:solidFill>
        </p:spPr>
        <p:txBody>
          <a:bodyPr wrap="square" lIns="0" tIns="0" rIns="0" bIns="0" rtlCol="0"/>
          <a:lstStyle/>
          <a:p>
            <a:pPr defTabSz="415664"/>
            <a:endParaRPr sz="818">
              <a:solidFill>
                <a:prstClr val="black"/>
              </a:solidFill>
              <a:latin typeface="Calibri"/>
            </a:endParaRPr>
          </a:p>
        </p:txBody>
      </p:sp>
      <p:sp>
        <p:nvSpPr>
          <p:cNvPr id="33" name="object 33"/>
          <p:cNvSpPr/>
          <p:nvPr/>
        </p:nvSpPr>
        <p:spPr>
          <a:xfrm>
            <a:off x="1553998" y="2762418"/>
            <a:ext cx="210993" cy="226580"/>
          </a:xfrm>
          <a:custGeom>
            <a:avLst/>
            <a:gdLst/>
            <a:ahLst/>
            <a:cxnLst/>
            <a:rect l="l" t="t" r="r" b="b"/>
            <a:pathLst>
              <a:path w="464185" h="498475">
                <a:moveTo>
                  <a:pt x="227842" y="0"/>
                </a:moveTo>
                <a:lnTo>
                  <a:pt x="174691" y="7330"/>
                </a:lnTo>
                <a:lnTo>
                  <a:pt x="128588" y="25015"/>
                </a:lnTo>
                <a:lnTo>
                  <a:pt x="89555" y="50863"/>
                </a:lnTo>
                <a:lnTo>
                  <a:pt x="57611" y="82683"/>
                </a:lnTo>
                <a:lnTo>
                  <a:pt x="32777" y="118282"/>
                </a:lnTo>
                <a:lnTo>
                  <a:pt x="15074" y="155470"/>
                </a:lnTo>
                <a:lnTo>
                  <a:pt x="1141" y="225841"/>
                </a:lnTo>
                <a:lnTo>
                  <a:pt x="81367" y="225841"/>
                </a:lnTo>
                <a:lnTo>
                  <a:pt x="81367" y="272983"/>
                </a:lnTo>
                <a:lnTo>
                  <a:pt x="0" y="272983"/>
                </a:lnTo>
                <a:lnTo>
                  <a:pt x="6493" y="315145"/>
                </a:lnTo>
                <a:lnTo>
                  <a:pt x="20775" y="356243"/>
                </a:lnTo>
                <a:lnTo>
                  <a:pt x="42154" y="394660"/>
                </a:lnTo>
                <a:lnTo>
                  <a:pt x="70130" y="429134"/>
                </a:lnTo>
                <a:lnTo>
                  <a:pt x="104075" y="458164"/>
                </a:lnTo>
                <a:lnTo>
                  <a:pt x="143392" y="480311"/>
                </a:lnTo>
                <a:lnTo>
                  <a:pt x="187487" y="494136"/>
                </a:lnTo>
                <a:lnTo>
                  <a:pt x="235762" y="498197"/>
                </a:lnTo>
                <a:lnTo>
                  <a:pt x="288875" y="490852"/>
                </a:lnTo>
                <a:lnTo>
                  <a:pt x="334950" y="473189"/>
                </a:lnTo>
                <a:lnTo>
                  <a:pt x="373966" y="447384"/>
                </a:lnTo>
                <a:lnTo>
                  <a:pt x="405904" y="415613"/>
                </a:lnTo>
                <a:lnTo>
                  <a:pt x="411670" y="407359"/>
                </a:lnTo>
                <a:lnTo>
                  <a:pt x="209865" y="407359"/>
                </a:lnTo>
                <a:lnTo>
                  <a:pt x="209756" y="392779"/>
                </a:lnTo>
                <a:lnTo>
                  <a:pt x="209784" y="379189"/>
                </a:lnTo>
                <a:lnTo>
                  <a:pt x="210046" y="370286"/>
                </a:lnTo>
                <a:lnTo>
                  <a:pt x="210389" y="362585"/>
                </a:lnTo>
                <a:lnTo>
                  <a:pt x="207886" y="357965"/>
                </a:lnTo>
                <a:lnTo>
                  <a:pt x="176701" y="329699"/>
                </a:lnTo>
                <a:lnTo>
                  <a:pt x="167563" y="295151"/>
                </a:lnTo>
                <a:lnTo>
                  <a:pt x="251820" y="295151"/>
                </a:lnTo>
                <a:lnTo>
                  <a:pt x="251872" y="289614"/>
                </a:lnTo>
                <a:lnTo>
                  <a:pt x="225538" y="271611"/>
                </a:lnTo>
                <a:lnTo>
                  <a:pt x="219975" y="270532"/>
                </a:lnTo>
                <a:lnTo>
                  <a:pt x="176002" y="236846"/>
                </a:lnTo>
                <a:lnTo>
                  <a:pt x="168151" y="197289"/>
                </a:lnTo>
                <a:lnTo>
                  <a:pt x="172302" y="177598"/>
                </a:lnTo>
                <a:lnTo>
                  <a:pt x="181747" y="160577"/>
                </a:lnTo>
                <a:lnTo>
                  <a:pt x="196320" y="147732"/>
                </a:lnTo>
                <a:lnTo>
                  <a:pt x="203761" y="141962"/>
                </a:lnTo>
                <a:lnTo>
                  <a:pt x="208143" y="135460"/>
                </a:lnTo>
                <a:lnTo>
                  <a:pt x="210037" y="127912"/>
                </a:lnTo>
                <a:lnTo>
                  <a:pt x="209960" y="117951"/>
                </a:lnTo>
                <a:lnTo>
                  <a:pt x="209680" y="112287"/>
                </a:lnTo>
                <a:lnTo>
                  <a:pt x="209785" y="98300"/>
                </a:lnTo>
                <a:lnTo>
                  <a:pt x="209865" y="90837"/>
                </a:lnTo>
                <a:lnTo>
                  <a:pt x="411074" y="90837"/>
                </a:lnTo>
                <a:lnTo>
                  <a:pt x="393850" y="69487"/>
                </a:lnTo>
                <a:lnTo>
                  <a:pt x="359944" y="40330"/>
                </a:lnTo>
                <a:lnTo>
                  <a:pt x="320594" y="18054"/>
                </a:lnTo>
                <a:lnTo>
                  <a:pt x="276370" y="4123"/>
                </a:lnTo>
                <a:lnTo>
                  <a:pt x="227842" y="0"/>
                </a:lnTo>
                <a:close/>
              </a:path>
              <a:path w="464185" h="498475">
                <a:moveTo>
                  <a:pt x="232714" y="182062"/>
                </a:moveTo>
                <a:lnTo>
                  <a:pt x="211740" y="208620"/>
                </a:lnTo>
                <a:lnTo>
                  <a:pt x="214258" y="215815"/>
                </a:lnTo>
                <a:lnTo>
                  <a:pt x="219324" y="221287"/>
                </a:lnTo>
                <a:lnTo>
                  <a:pt x="226899" y="224888"/>
                </a:lnTo>
                <a:lnTo>
                  <a:pt x="232295" y="226491"/>
                </a:lnTo>
                <a:lnTo>
                  <a:pt x="238077" y="226596"/>
                </a:lnTo>
                <a:lnTo>
                  <a:pt x="243640" y="227664"/>
                </a:lnTo>
                <a:lnTo>
                  <a:pt x="287609" y="261350"/>
                </a:lnTo>
                <a:lnTo>
                  <a:pt x="295458" y="300906"/>
                </a:lnTo>
                <a:lnTo>
                  <a:pt x="291305" y="320596"/>
                </a:lnTo>
                <a:lnTo>
                  <a:pt x="281862" y="337620"/>
                </a:lnTo>
                <a:lnTo>
                  <a:pt x="267295" y="350475"/>
                </a:lnTo>
                <a:lnTo>
                  <a:pt x="259848" y="356243"/>
                </a:lnTo>
                <a:lnTo>
                  <a:pt x="255464" y="362742"/>
                </a:lnTo>
                <a:lnTo>
                  <a:pt x="253572" y="370286"/>
                </a:lnTo>
                <a:lnTo>
                  <a:pt x="253655" y="380241"/>
                </a:lnTo>
                <a:lnTo>
                  <a:pt x="253933" y="385910"/>
                </a:lnTo>
                <a:lnTo>
                  <a:pt x="253821" y="399896"/>
                </a:lnTo>
                <a:lnTo>
                  <a:pt x="253739" y="407359"/>
                </a:lnTo>
                <a:lnTo>
                  <a:pt x="411670" y="407359"/>
                </a:lnTo>
                <a:lnTo>
                  <a:pt x="430744" y="380050"/>
                </a:lnTo>
                <a:lnTo>
                  <a:pt x="448466" y="342871"/>
                </a:lnTo>
                <a:lnTo>
                  <a:pt x="459049" y="306251"/>
                </a:lnTo>
                <a:lnTo>
                  <a:pt x="462474" y="272365"/>
                </a:lnTo>
                <a:lnTo>
                  <a:pt x="382238" y="272365"/>
                </a:lnTo>
                <a:lnTo>
                  <a:pt x="382238" y="225653"/>
                </a:lnTo>
                <a:lnTo>
                  <a:pt x="463626" y="225653"/>
                </a:lnTo>
                <a:lnTo>
                  <a:pt x="460171" y="203046"/>
                </a:lnTo>
                <a:lnTo>
                  <a:pt x="253341" y="203046"/>
                </a:lnTo>
                <a:lnTo>
                  <a:pt x="250672" y="194867"/>
                </a:lnTo>
                <a:lnTo>
                  <a:pt x="246657" y="188256"/>
                </a:lnTo>
                <a:lnTo>
                  <a:pt x="240828" y="183794"/>
                </a:lnTo>
                <a:lnTo>
                  <a:pt x="232714" y="182062"/>
                </a:lnTo>
                <a:close/>
              </a:path>
              <a:path w="464185" h="498475">
                <a:moveTo>
                  <a:pt x="251820" y="295151"/>
                </a:moveTo>
                <a:lnTo>
                  <a:pt x="202826" y="295151"/>
                </a:lnTo>
                <a:lnTo>
                  <a:pt x="211051" y="301774"/>
                </a:lnTo>
                <a:lnTo>
                  <a:pt x="218109" y="307748"/>
                </a:lnTo>
                <a:lnTo>
                  <a:pt x="224583" y="312505"/>
                </a:lnTo>
                <a:lnTo>
                  <a:pt x="231058" y="315474"/>
                </a:lnTo>
                <a:lnTo>
                  <a:pt x="238532" y="315798"/>
                </a:lnTo>
                <a:lnTo>
                  <a:pt x="244740" y="312665"/>
                </a:lnTo>
                <a:lnTo>
                  <a:pt x="249291" y="306663"/>
                </a:lnTo>
                <a:lnTo>
                  <a:pt x="251790" y="298377"/>
                </a:lnTo>
                <a:lnTo>
                  <a:pt x="251820" y="295151"/>
                </a:lnTo>
                <a:close/>
              </a:path>
              <a:path w="464185" h="498475">
                <a:moveTo>
                  <a:pt x="411074" y="90837"/>
                </a:moveTo>
                <a:lnTo>
                  <a:pt x="253739" y="90837"/>
                </a:lnTo>
                <a:lnTo>
                  <a:pt x="253829" y="119007"/>
                </a:lnTo>
                <a:lnTo>
                  <a:pt x="253603" y="127136"/>
                </a:lnTo>
                <a:lnTo>
                  <a:pt x="253215" y="135601"/>
                </a:lnTo>
                <a:lnTo>
                  <a:pt x="255740" y="140231"/>
                </a:lnTo>
                <a:lnTo>
                  <a:pt x="263105" y="144579"/>
                </a:lnTo>
                <a:lnTo>
                  <a:pt x="276865" y="155193"/>
                </a:lnTo>
                <a:lnTo>
                  <a:pt x="286900" y="168509"/>
                </a:lnTo>
                <a:lnTo>
                  <a:pt x="293271" y="184476"/>
                </a:lnTo>
                <a:lnTo>
                  <a:pt x="296041" y="203046"/>
                </a:lnTo>
                <a:lnTo>
                  <a:pt x="460171" y="203046"/>
                </a:lnTo>
                <a:lnTo>
                  <a:pt x="457200" y="183608"/>
                </a:lnTo>
                <a:lnTo>
                  <a:pt x="443049" y="142590"/>
                </a:lnTo>
                <a:lnTo>
                  <a:pt x="421742" y="104061"/>
                </a:lnTo>
                <a:lnTo>
                  <a:pt x="411074" y="90837"/>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34" name="object 34"/>
          <p:cNvSpPr/>
          <p:nvPr/>
        </p:nvSpPr>
        <p:spPr>
          <a:xfrm>
            <a:off x="1398373" y="2762018"/>
            <a:ext cx="192521" cy="227446"/>
          </a:xfrm>
          <a:custGeom>
            <a:avLst/>
            <a:gdLst/>
            <a:ahLst/>
            <a:cxnLst/>
            <a:rect l="l" t="t" r="r" b="b"/>
            <a:pathLst>
              <a:path w="423545" h="500379">
                <a:moveTo>
                  <a:pt x="104948" y="0"/>
                </a:moveTo>
                <a:lnTo>
                  <a:pt x="102874" y="4085"/>
                </a:lnTo>
                <a:lnTo>
                  <a:pt x="101187" y="11345"/>
                </a:lnTo>
                <a:lnTo>
                  <a:pt x="95176" y="31387"/>
                </a:lnTo>
                <a:lnTo>
                  <a:pt x="75119" y="66184"/>
                </a:lnTo>
                <a:lnTo>
                  <a:pt x="31490" y="99075"/>
                </a:lnTo>
                <a:lnTo>
                  <a:pt x="15940" y="107937"/>
                </a:lnTo>
                <a:lnTo>
                  <a:pt x="0" y="117205"/>
                </a:lnTo>
                <a:lnTo>
                  <a:pt x="0" y="387602"/>
                </a:lnTo>
                <a:lnTo>
                  <a:pt x="12497" y="391666"/>
                </a:lnTo>
                <a:lnTo>
                  <a:pt x="42987" y="405498"/>
                </a:lnTo>
                <a:lnTo>
                  <a:pt x="67766" y="425538"/>
                </a:lnTo>
                <a:lnTo>
                  <a:pt x="86743" y="451687"/>
                </a:lnTo>
                <a:lnTo>
                  <a:pt x="99825" y="483845"/>
                </a:lnTo>
                <a:lnTo>
                  <a:pt x="102872" y="491776"/>
                </a:lnTo>
                <a:lnTo>
                  <a:pt x="106854" y="496749"/>
                </a:lnTo>
                <a:lnTo>
                  <a:pt x="112334" y="499313"/>
                </a:lnTo>
                <a:lnTo>
                  <a:pt x="119877" y="500020"/>
                </a:lnTo>
                <a:lnTo>
                  <a:pt x="414653" y="499755"/>
                </a:lnTo>
                <a:lnTo>
                  <a:pt x="418055" y="499087"/>
                </a:lnTo>
                <a:lnTo>
                  <a:pt x="422979" y="498563"/>
                </a:lnTo>
                <a:lnTo>
                  <a:pt x="387023" y="468339"/>
                </a:lnTo>
                <a:lnTo>
                  <a:pt x="357191" y="433964"/>
                </a:lnTo>
                <a:lnTo>
                  <a:pt x="333446" y="396210"/>
                </a:lnTo>
                <a:lnTo>
                  <a:pt x="315749" y="355845"/>
                </a:lnTo>
                <a:lnTo>
                  <a:pt x="304063" y="313638"/>
                </a:lnTo>
                <a:lnTo>
                  <a:pt x="298576" y="272093"/>
                </a:lnTo>
                <a:lnTo>
                  <a:pt x="127220" y="272093"/>
                </a:lnTo>
                <a:lnTo>
                  <a:pt x="127220" y="227884"/>
                </a:lnTo>
                <a:lnTo>
                  <a:pt x="298560" y="227884"/>
                </a:lnTo>
                <a:lnTo>
                  <a:pt x="298566" y="226776"/>
                </a:lnTo>
                <a:lnTo>
                  <a:pt x="304680" y="183661"/>
                </a:lnTo>
                <a:lnTo>
                  <a:pt x="316650" y="141780"/>
                </a:lnTo>
                <a:lnTo>
                  <a:pt x="334440" y="101905"/>
                </a:lnTo>
                <a:lnTo>
                  <a:pt x="358010" y="64803"/>
                </a:lnTo>
                <a:lnTo>
                  <a:pt x="387323" y="31246"/>
                </a:lnTo>
                <a:lnTo>
                  <a:pt x="422340" y="2000"/>
                </a:lnTo>
                <a:lnTo>
                  <a:pt x="420067" y="974"/>
                </a:lnTo>
                <a:lnTo>
                  <a:pt x="419281" y="303"/>
                </a:lnTo>
                <a:lnTo>
                  <a:pt x="104948" y="0"/>
                </a:lnTo>
                <a:close/>
              </a:path>
              <a:path w="423545" h="500379">
                <a:moveTo>
                  <a:pt x="298560" y="227884"/>
                </a:moveTo>
                <a:lnTo>
                  <a:pt x="168464" y="227884"/>
                </a:lnTo>
                <a:lnTo>
                  <a:pt x="168464" y="272093"/>
                </a:lnTo>
                <a:lnTo>
                  <a:pt x="298576" y="272093"/>
                </a:lnTo>
                <a:lnTo>
                  <a:pt x="298347" y="270359"/>
                </a:lnTo>
                <a:lnTo>
                  <a:pt x="298560" y="227884"/>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35" name="object 35"/>
          <p:cNvSpPr/>
          <p:nvPr/>
        </p:nvSpPr>
        <p:spPr>
          <a:xfrm>
            <a:off x="1728085" y="2761984"/>
            <a:ext cx="192521" cy="227446"/>
          </a:xfrm>
          <a:custGeom>
            <a:avLst/>
            <a:gdLst/>
            <a:ahLst/>
            <a:cxnLst/>
            <a:rect l="l" t="t" r="r" b="b"/>
            <a:pathLst>
              <a:path w="423545" h="500379">
                <a:moveTo>
                  <a:pt x="314238" y="0"/>
                </a:moveTo>
                <a:lnTo>
                  <a:pt x="157737" y="265"/>
                </a:lnTo>
                <a:lnTo>
                  <a:pt x="8571" y="265"/>
                </a:lnTo>
                <a:lnTo>
                  <a:pt x="5122" y="733"/>
                </a:lnTo>
                <a:lnTo>
                  <a:pt x="0" y="1099"/>
                </a:lnTo>
                <a:lnTo>
                  <a:pt x="36594" y="31657"/>
                </a:lnTo>
                <a:lnTo>
                  <a:pt x="66743" y="66368"/>
                </a:lnTo>
                <a:lnTo>
                  <a:pt x="90542" y="104449"/>
                </a:lnTo>
                <a:lnTo>
                  <a:pt x="108085" y="145117"/>
                </a:lnTo>
                <a:lnTo>
                  <a:pt x="119466" y="187588"/>
                </a:lnTo>
                <a:lnTo>
                  <a:pt x="124779" y="231079"/>
                </a:lnTo>
                <a:lnTo>
                  <a:pt x="124118" y="274807"/>
                </a:lnTo>
                <a:lnTo>
                  <a:pt x="117579" y="317988"/>
                </a:lnTo>
                <a:lnTo>
                  <a:pt x="105255" y="359840"/>
                </a:lnTo>
                <a:lnTo>
                  <a:pt x="87241" y="399578"/>
                </a:lnTo>
                <a:lnTo>
                  <a:pt x="63631" y="436420"/>
                </a:lnTo>
                <a:lnTo>
                  <a:pt x="34519" y="469582"/>
                </a:lnTo>
                <a:lnTo>
                  <a:pt x="0" y="498281"/>
                </a:lnTo>
                <a:lnTo>
                  <a:pt x="3174" y="499150"/>
                </a:lnTo>
                <a:lnTo>
                  <a:pt x="4410" y="499779"/>
                </a:lnTo>
                <a:lnTo>
                  <a:pt x="317580" y="500030"/>
                </a:lnTo>
                <a:lnTo>
                  <a:pt x="319046" y="495704"/>
                </a:lnTo>
                <a:lnTo>
                  <a:pt x="321969" y="489114"/>
                </a:lnTo>
                <a:lnTo>
                  <a:pt x="342772" y="445147"/>
                </a:lnTo>
                <a:lnTo>
                  <a:pt x="383181" y="403030"/>
                </a:lnTo>
                <a:lnTo>
                  <a:pt x="423052" y="387832"/>
                </a:lnTo>
                <a:lnTo>
                  <a:pt x="423052" y="272261"/>
                </a:lnTo>
                <a:lnTo>
                  <a:pt x="254441" y="272261"/>
                </a:lnTo>
                <a:lnTo>
                  <a:pt x="254441" y="227413"/>
                </a:lnTo>
                <a:lnTo>
                  <a:pt x="423052" y="227413"/>
                </a:lnTo>
                <a:lnTo>
                  <a:pt x="423052" y="112512"/>
                </a:lnTo>
                <a:lnTo>
                  <a:pt x="418694" y="111056"/>
                </a:lnTo>
                <a:lnTo>
                  <a:pt x="414734" y="109683"/>
                </a:lnTo>
                <a:lnTo>
                  <a:pt x="410743" y="108416"/>
                </a:lnTo>
                <a:lnTo>
                  <a:pt x="354891" y="74155"/>
                </a:lnTo>
                <a:lnTo>
                  <a:pt x="322776" y="15043"/>
                </a:lnTo>
                <a:lnTo>
                  <a:pt x="319193" y="2336"/>
                </a:lnTo>
                <a:lnTo>
                  <a:pt x="314802" y="265"/>
                </a:lnTo>
                <a:lnTo>
                  <a:pt x="157737" y="265"/>
                </a:lnTo>
                <a:lnTo>
                  <a:pt x="314794" y="261"/>
                </a:lnTo>
                <a:lnTo>
                  <a:pt x="314238" y="0"/>
                </a:lnTo>
                <a:close/>
              </a:path>
              <a:path w="423545" h="500379">
                <a:moveTo>
                  <a:pt x="423052" y="227413"/>
                </a:moveTo>
                <a:lnTo>
                  <a:pt x="295276" y="227413"/>
                </a:lnTo>
                <a:lnTo>
                  <a:pt x="295276" y="272261"/>
                </a:lnTo>
                <a:lnTo>
                  <a:pt x="423052" y="272261"/>
                </a:lnTo>
                <a:lnTo>
                  <a:pt x="423052" y="227413"/>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36" name="object 36"/>
          <p:cNvSpPr/>
          <p:nvPr/>
        </p:nvSpPr>
        <p:spPr>
          <a:xfrm>
            <a:off x="1630164" y="2803714"/>
            <a:ext cx="58593" cy="144029"/>
          </a:xfrm>
          <a:custGeom>
            <a:avLst/>
            <a:gdLst/>
            <a:ahLst/>
            <a:cxnLst/>
            <a:rect l="l" t="t" r="r" b="b"/>
            <a:pathLst>
              <a:path w="128904" h="316864">
                <a:moveTo>
                  <a:pt x="35262" y="204303"/>
                </a:moveTo>
                <a:lnTo>
                  <a:pt x="0" y="204303"/>
                </a:lnTo>
                <a:lnTo>
                  <a:pt x="2771" y="222881"/>
                </a:lnTo>
                <a:lnTo>
                  <a:pt x="9137" y="238855"/>
                </a:lnTo>
                <a:lnTo>
                  <a:pt x="19169" y="252170"/>
                </a:lnTo>
                <a:lnTo>
                  <a:pt x="32936" y="262769"/>
                </a:lnTo>
                <a:lnTo>
                  <a:pt x="40322" y="267117"/>
                </a:lnTo>
                <a:lnTo>
                  <a:pt x="42836" y="271747"/>
                </a:lnTo>
                <a:lnTo>
                  <a:pt x="42448" y="280212"/>
                </a:lnTo>
                <a:lnTo>
                  <a:pt x="42221" y="288352"/>
                </a:lnTo>
                <a:lnTo>
                  <a:pt x="42192" y="301938"/>
                </a:lnTo>
                <a:lnTo>
                  <a:pt x="42302" y="316522"/>
                </a:lnTo>
                <a:lnTo>
                  <a:pt x="86175" y="316522"/>
                </a:lnTo>
                <a:lnTo>
                  <a:pt x="86257" y="309055"/>
                </a:lnTo>
                <a:lnTo>
                  <a:pt x="86370" y="295071"/>
                </a:lnTo>
                <a:lnTo>
                  <a:pt x="86091" y="289403"/>
                </a:lnTo>
                <a:lnTo>
                  <a:pt x="86010" y="279447"/>
                </a:lnTo>
                <a:lnTo>
                  <a:pt x="87904" y="271899"/>
                </a:lnTo>
                <a:lnTo>
                  <a:pt x="92288" y="265397"/>
                </a:lnTo>
                <a:lnTo>
                  <a:pt x="99731" y="259627"/>
                </a:lnTo>
                <a:lnTo>
                  <a:pt x="114298" y="246778"/>
                </a:lnTo>
                <a:lnTo>
                  <a:pt x="123741" y="229756"/>
                </a:lnTo>
                <a:lnTo>
                  <a:pt x="124753" y="224956"/>
                </a:lnTo>
                <a:lnTo>
                  <a:pt x="70969" y="224956"/>
                </a:lnTo>
                <a:lnTo>
                  <a:pt x="63495" y="224626"/>
                </a:lnTo>
                <a:lnTo>
                  <a:pt x="57019" y="221657"/>
                </a:lnTo>
                <a:lnTo>
                  <a:pt x="50545" y="216900"/>
                </a:lnTo>
                <a:lnTo>
                  <a:pt x="43487" y="210926"/>
                </a:lnTo>
                <a:lnTo>
                  <a:pt x="35262" y="204303"/>
                </a:lnTo>
                <a:close/>
              </a:path>
              <a:path w="128904" h="316864">
                <a:moveTo>
                  <a:pt x="86186" y="0"/>
                </a:moveTo>
                <a:lnTo>
                  <a:pt x="42312" y="0"/>
                </a:lnTo>
                <a:lnTo>
                  <a:pt x="42230" y="7461"/>
                </a:lnTo>
                <a:lnTo>
                  <a:pt x="42118" y="21440"/>
                </a:lnTo>
                <a:lnTo>
                  <a:pt x="42397" y="27108"/>
                </a:lnTo>
                <a:lnTo>
                  <a:pt x="42477" y="37068"/>
                </a:lnTo>
                <a:lnTo>
                  <a:pt x="40584" y="44616"/>
                </a:lnTo>
                <a:lnTo>
                  <a:pt x="36199" y="51116"/>
                </a:lnTo>
                <a:lnTo>
                  <a:pt x="28756" y="56884"/>
                </a:lnTo>
                <a:lnTo>
                  <a:pt x="14185" y="69733"/>
                </a:lnTo>
                <a:lnTo>
                  <a:pt x="4743" y="86755"/>
                </a:lnTo>
                <a:lnTo>
                  <a:pt x="592" y="106447"/>
                </a:lnTo>
                <a:lnTo>
                  <a:pt x="1896" y="127304"/>
                </a:lnTo>
                <a:lnTo>
                  <a:pt x="19671" y="161639"/>
                </a:lnTo>
                <a:lnTo>
                  <a:pt x="57974" y="180763"/>
                </a:lnTo>
                <a:lnTo>
                  <a:pt x="63736" y="180952"/>
                </a:lnTo>
                <a:lnTo>
                  <a:pt x="69152" y="182523"/>
                </a:lnTo>
                <a:lnTo>
                  <a:pt x="76755" y="186100"/>
                </a:lnTo>
                <a:lnTo>
                  <a:pt x="81812" y="191569"/>
                </a:lnTo>
                <a:lnTo>
                  <a:pt x="84308" y="198766"/>
                </a:lnTo>
                <a:lnTo>
                  <a:pt x="84227" y="207529"/>
                </a:lnTo>
                <a:lnTo>
                  <a:pt x="81731" y="215821"/>
                </a:lnTo>
                <a:lnTo>
                  <a:pt x="77180" y="221825"/>
                </a:lnTo>
                <a:lnTo>
                  <a:pt x="70969" y="224956"/>
                </a:lnTo>
                <a:lnTo>
                  <a:pt x="124753" y="224956"/>
                </a:lnTo>
                <a:lnTo>
                  <a:pt x="127894" y="210064"/>
                </a:lnTo>
                <a:lnTo>
                  <a:pt x="126592" y="189207"/>
                </a:lnTo>
                <a:lnTo>
                  <a:pt x="120051" y="170502"/>
                </a:lnTo>
                <a:lnTo>
                  <a:pt x="76076" y="136827"/>
                </a:lnTo>
                <a:lnTo>
                  <a:pt x="64741" y="135643"/>
                </a:lnTo>
                <a:lnTo>
                  <a:pt x="59336" y="134040"/>
                </a:lnTo>
                <a:lnTo>
                  <a:pt x="51762" y="130445"/>
                </a:lnTo>
                <a:lnTo>
                  <a:pt x="46698" y="124974"/>
                </a:lnTo>
                <a:lnTo>
                  <a:pt x="44181" y="117778"/>
                </a:lnTo>
                <a:lnTo>
                  <a:pt x="44250" y="109002"/>
                </a:lnTo>
                <a:lnTo>
                  <a:pt x="46669" y="100998"/>
                </a:lnTo>
                <a:lnTo>
                  <a:pt x="51098" y="95415"/>
                </a:lnTo>
                <a:lnTo>
                  <a:pt x="57328" y="92182"/>
                </a:lnTo>
                <a:lnTo>
                  <a:pt x="65150" y="91225"/>
                </a:lnTo>
                <a:lnTo>
                  <a:pt x="124749" y="91225"/>
                </a:lnTo>
                <a:lnTo>
                  <a:pt x="119338" y="77667"/>
                </a:lnTo>
                <a:lnTo>
                  <a:pt x="109305" y="64352"/>
                </a:lnTo>
                <a:lnTo>
                  <a:pt x="95551" y="53741"/>
                </a:lnTo>
                <a:lnTo>
                  <a:pt x="88176" y="49383"/>
                </a:lnTo>
                <a:lnTo>
                  <a:pt x="85662" y="44764"/>
                </a:lnTo>
                <a:lnTo>
                  <a:pt x="86039" y="36299"/>
                </a:lnTo>
                <a:lnTo>
                  <a:pt x="86267" y="28159"/>
                </a:lnTo>
                <a:lnTo>
                  <a:pt x="86186" y="0"/>
                </a:lnTo>
                <a:close/>
              </a:path>
              <a:path w="128904" h="316864">
                <a:moveTo>
                  <a:pt x="124749" y="91225"/>
                </a:moveTo>
                <a:lnTo>
                  <a:pt x="65150" y="91225"/>
                </a:lnTo>
                <a:lnTo>
                  <a:pt x="73264" y="92951"/>
                </a:lnTo>
                <a:lnTo>
                  <a:pt x="79093" y="97411"/>
                </a:lnTo>
                <a:lnTo>
                  <a:pt x="83108" y="104024"/>
                </a:lnTo>
                <a:lnTo>
                  <a:pt x="85777" y="112208"/>
                </a:lnTo>
                <a:lnTo>
                  <a:pt x="128488" y="112208"/>
                </a:lnTo>
                <a:lnTo>
                  <a:pt x="125712" y="93637"/>
                </a:lnTo>
                <a:lnTo>
                  <a:pt x="124749" y="91225"/>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7" name="object 37"/>
          <p:cNvSpPr/>
          <p:nvPr/>
        </p:nvSpPr>
        <p:spPr>
          <a:xfrm>
            <a:off x="1456201" y="2865603"/>
            <a:ext cx="18761" cy="20204"/>
          </a:xfrm>
          <a:custGeom>
            <a:avLst/>
            <a:gdLst/>
            <a:ahLst/>
            <a:cxnLst/>
            <a:rect l="l" t="t" r="r" b="b"/>
            <a:pathLst>
              <a:path w="41275" h="44450">
                <a:moveTo>
                  <a:pt x="0" y="0"/>
                </a:moveTo>
                <a:lnTo>
                  <a:pt x="41244" y="0"/>
                </a:lnTo>
                <a:lnTo>
                  <a:pt x="41244" y="44208"/>
                </a:lnTo>
                <a:lnTo>
                  <a:pt x="0" y="44208"/>
                </a:lnTo>
                <a:lnTo>
                  <a:pt x="0" y="0"/>
                </a:lnTo>
                <a:close/>
              </a:path>
            </a:pathLst>
          </a:custGeom>
          <a:solidFill>
            <a:srgbClr val="000000"/>
          </a:solidFill>
        </p:spPr>
        <p:txBody>
          <a:bodyPr wrap="square" lIns="0" tIns="0" rIns="0" bIns="0" rtlCol="0"/>
          <a:lstStyle/>
          <a:p>
            <a:pPr defTabSz="415664"/>
            <a:endParaRPr sz="818">
              <a:solidFill>
                <a:prstClr val="black"/>
              </a:solidFill>
              <a:latin typeface="Calibri"/>
            </a:endParaRPr>
          </a:p>
        </p:txBody>
      </p:sp>
      <p:sp>
        <p:nvSpPr>
          <p:cNvPr id="38" name="object 38"/>
          <p:cNvSpPr/>
          <p:nvPr/>
        </p:nvSpPr>
        <p:spPr>
          <a:xfrm>
            <a:off x="1843742" y="2865359"/>
            <a:ext cx="18761" cy="20493"/>
          </a:xfrm>
          <a:custGeom>
            <a:avLst/>
            <a:gdLst/>
            <a:ahLst/>
            <a:cxnLst/>
            <a:rect l="l" t="t" r="r" b="b"/>
            <a:pathLst>
              <a:path w="41275" h="45085">
                <a:moveTo>
                  <a:pt x="0" y="0"/>
                </a:moveTo>
                <a:lnTo>
                  <a:pt x="40835" y="0"/>
                </a:lnTo>
                <a:lnTo>
                  <a:pt x="40835" y="44847"/>
                </a:lnTo>
                <a:lnTo>
                  <a:pt x="0" y="44847"/>
                </a:lnTo>
                <a:lnTo>
                  <a:pt x="0" y="0"/>
                </a:lnTo>
                <a:close/>
              </a:path>
            </a:pathLst>
          </a:custGeom>
          <a:solidFill>
            <a:srgbClr val="000000"/>
          </a:solidFill>
        </p:spPr>
        <p:txBody>
          <a:bodyPr wrap="square" lIns="0" tIns="0" rIns="0" bIns="0" rtlCol="0"/>
          <a:lstStyle/>
          <a:p>
            <a:pPr defTabSz="415664"/>
            <a:endParaRPr sz="818">
              <a:solidFill>
                <a:prstClr val="black"/>
              </a:solidFill>
              <a:latin typeface="Calibri"/>
            </a:endParaRPr>
          </a:p>
        </p:txBody>
      </p:sp>
      <p:sp>
        <p:nvSpPr>
          <p:cNvPr id="39" name="object 39"/>
          <p:cNvSpPr/>
          <p:nvPr/>
        </p:nvSpPr>
        <p:spPr>
          <a:xfrm>
            <a:off x="1556584" y="3313652"/>
            <a:ext cx="658668" cy="0"/>
          </a:xfrm>
          <a:custGeom>
            <a:avLst/>
            <a:gdLst/>
            <a:ahLst/>
            <a:cxnLst/>
            <a:rect l="l" t="t" r="r" b="b"/>
            <a:pathLst>
              <a:path w="1449070">
                <a:moveTo>
                  <a:pt x="0" y="0"/>
                </a:moveTo>
                <a:lnTo>
                  <a:pt x="1448864" y="0"/>
                </a:lnTo>
              </a:path>
            </a:pathLst>
          </a:custGeom>
          <a:ln w="46989">
            <a:solidFill>
              <a:srgbClr val="14296B"/>
            </a:solidFill>
          </a:ln>
        </p:spPr>
        <p:txBody>
          <a:bodyPr wrap="square" lIns="0" tIns="0" rIns="0" bIns="0" rtlCol="0"/>
          <a:lstStyle/>
          <a:p>
            <a:pPr defTabSz="415664"/>
            <a:endParaRPr sz="818">
              <a:solidFill>
                <a:prstClr val="black"/>
              </a:solidFill>
              <a:latin typeface="Calibri"/>
            </a:endParaRPr>
          </a:p>
        </p:txBody>
      </p:sp>
      <p:sp>
        <p:nvSpPr>
          <p:cNvPr id="40" name="object 40"/>
          <p:cNvSpPr/>
          <p:nvPr/>
        </p:nvSpPr>
        <p:spPr>
          <a:xfrm>
            <a:off x="1566494" y="2973927"/>
            <a:ext cx="0" cy="329045"/>
          </a:xfrm>
          <a:custGeom>
            <a:avLst/>
            <a:gdLst/>
            <a:ahLst/>
            <a:cxnLst/>
            <a:rect l="l" t="t" r="r" b="b"/>
            <a:pathLst>
              <a:path h="723900">
                <a:moveTo>
                  <a:pt x="0" y="0"/>
                </a:moveTo>
                <a:lnTo>
                  <a:pt x="0" y="723899"/>
                </a:lnTo>
              </a:path>
            </a:pathLst>
          </a:custGeom>
          <a:ln w="43601">
            <a:solidFill>
              <a:srgbClr val="14296B"/>
            </a:solidFill>
          </a:ln>
        </p:spPr>
        <p:txBody>
          <a:bodyPr wrap="square" lIns="0" tIns="0" rIns="0" bIns="0" rtlCol="0"/>
          <a:lstStyle/>
          <a:p>
            <a:pPr defTabSz="415664"/>
            <a:endParaRPr sz="818">
              <a:solidFill>
                <a:prstClr val="black"/>
              </a:solidFill>
              <a:latin typeface="Calibri"/>
            </a:endParaRPr>
          </a:p>
        </p:txBody>
      </p:sp>
      <p:sp>
        <p:nvSpPr>
          <p:cNvPr id="41" name="object 41"/>
          <p:cNvSpPr/>
          <p:nvPr/>
        </p:nvSpPr>
        <p:spPr>
          <a:xfrm>
            <a:off x="1556584" y="2963247"/>
            <a:ext cx="658668" cy="0"/>
          </a:xfrm>
          <a:custGeom>
            <a:avLst/>
            <a:gdLst/>
            <a:ahLst/>
            <a:cxnLst/>
            <a:rect l="l" t="t" r="r" b="b"/>
            <a:pathLst>
              <a:path w="1449070">
                <a:moveTo>
                  <a:pt x="0" y="0"/>
                </a:moveTo>
                <a:lnTo>
                  <a:pt x="1448864" y="0"/>
                </a:lnTo>
              </a:path>
            </a:pathLst>
          </a:custGeom>
          <a:ln w="46990">
            <a:solidFill>
              <a:srgbClr val="14296B"/>
            </a:solidFill>
          </a:ln>
        </p:spPr>
        <p:txBody>
          <a:bodyPr wrap="square" lIns="0" tIns="0" rIns="0" bIns="0" rtlCol="0"/>
          <a:lstStyle/>
          <a:p>
            <a:pPr defTabSz="415664"/>
            <a:endParaRPr sz="818">
              <a:solidFill>
                <a:prstClr val="black"/>
              </a:solidFill>
              <a:latin typeface="Calibri"/>
            </a:endParaRPr>
          </a:p>
        </p:txBody>
      </p:sp>
      <p:sp>
        <p:nvSpPr>
          <p:cNvPr id="42" name="object 42"/>
          <p:cNvSpPr/>
          <p:nvPr/>
        </p:nvSpPr>
        <p:spPr>
          <a:xfrm>
            <a:off x="1556584" y="2952279"/>
            <a:ext cx="51377" cy="0"/>
          </a:xfrm>
          <a:custGeom>
            <a:avLst/>
            <a:gdLst/>
            <a:ahLst/>
            <a:cxnLst/>
            <a:rect l="l" t="t" r="r" b="b"/>
            <a:pathLst>
              <a:path w="113029">
                <a:moveTo>
                  <a:pt x="0" y="0"/>
                </a:moveTo>
                <a:lnTo>
                  <a:pt x="112886" y="0"/>
                </a:lnTo>
              </a:path>
            </a:pathLst>
          </a:custGeom>
          <a:ln w="3175">
            <a:solidFill>
              <a:srgbClr val="14296B"/>
            </a:solidFill>
          </a:ln>
        </p:spPr>
        <p:txBody>
          <a:bodyPr wrap="square" lIns="0" tIns="0" rIns="0" bIns="0" rtlCol="0"/>
          <a:lstStyle/>
          <a:p>
            <a:pPr defTabSz="415664"/>
            <a:endParaRPr sz="818">
              <a:solidFill>
                <a:prstClr val="black"/>
              </a:solidFill>
              <a:latin typeface="Calibri"/>
            </a:endParaRPr>
          </a:p>
        </p:txBody>
      </p:sp>
      <p:sp>
        <p:nvSpPr>
          <p:cNvPr id="43" name="object 43"/>
          <p:cNvSpPr/>
          <p:nvPr/>
        </p:nvSpPr>
        <p:spPr>
          <a:xfrm>
            <a:off x="2157355" y="3324584"/>
            <a:ext cx="58016" cy="578"/>
          </a:xfrm>
          <a:custGeom>
            <a:avLst/>
            <a:gdLst/>
            <a:ahLst/>
            <a:cxnLst/>
            <a:rect l="l" t="t" r="r" b="b"/>
            <a:pathLst>
              <a:path w="127635" h="1270">
                <a:moveTo>
                  <a:pt x="127168" y="0"/>
                </a:moveTo>
                <a:lnTo>
                  <a:pt x="0" y="0"/>
                </a:lnTo>
                <a:lnTo>
                  <a:pt x="127168" y="712"/>
                </a:lnTo>
                <a:lnTo>
                  <a:pt x="127168"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4" name="object 44"/>
          <p:cNvSpPr/>
          <p:nvPr/>
        </p:nvSpPr>
        <p:spPr>
          <a:xfrm>
            <a:off x="2205344" y="2973996"/>
            <a:ext cx="0" cy="329045"/>
          </a:xfrm>
          <a:custGeom>
            <a:avLst/>
            <a:gdLst/>
            <a:ahLst/>
            <a:cxnLst/>
            <a:rect l="l" t="t" r="r" b="b"/>
            <a:pathLst>
              <a:path h="723900">
                <a:moveTo>
                  <a:pt x="0" y="0"/>
                </a:moveTo>
                <a:lnTo>
                  <a:pt x="0" y="723326"/>
                </a:lnTo>
              </a:path>
            </a:pathLst>
          </a:custGeom>
          <a:ln w="43182">
            <a:solidFill>
              <a:srgbClr val="14296B"/>
            </a:solidFill>
          </a:ln>
        </p:spPr>
        <p:txBody>
          <a:bodyPr wrap="square" lIns="0" tIns="0" rIns="0" bIns="0" rtlCol="0"/>
          <a:lstStyle/>
          <a:p>
            <a:pPr defTabSz="415664"/>
            <a:endParaRPr sz="818">
              <a:solidFill>
                <a:prstClr val="black"/>
              </a:solidFill>
              <a:latin typeface="Calibri"/>
            </a:endParaRPr>
          </a:p>
        </p:txBody>
      </p:sp>
      <p:sp>
        <p:nvSpPr>
          <p:cNvPr id="45" name="object 45"/>
          <p:cNvSpPr/>
          <p:nvPr/>
        </p:nvSpPr>
        <p:spPr>
          <a:xfrm>
            <a:off x="1614388" y="2951995"/>
            <a:ext cx="600941" cy="578"/>
          </a:xfrm>
          <a:custGeom>
            <a:avLst/>
            <a:gdLst/>
            <a:ahLst/>
            <a:cxnLst/>
            <a:rect l="l" t="t" r="r" b="b"/>
            <a:pathLst>
              <a:path w="1322070" h="1270">
                <a:moveTo>
                  <a:pt x="1321695" y="0"/>
                </a:moveTo>
                <a:lnTo>
                  <a:pt x="0" y="701"/>
                </a:lnTo>
                <a:lnTo>
                  <a:pt x="1321695" y="701"/>
                </a:lnTo>
                <a:lnTo>
                  <a:pt x="1321695"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6" name="object 46"/>
          <p:cNvSpPr/>
          <p:nvPr/>
        </p:nvSpPr>
        <p:spPr>
          <a:xfrm>
            <a:off x="1576403" y="2973996"/>
            <a:ext cx="619125" cy="329045"/>
          </a:xfrm>
          <a:custGeom>
            <a:avLst/>
            <a:gdLst/>
            <a:ahLst/>
            <a:cxnLst/>
            <a:rect l="l" t="t" r="r" b="b"/>
            <a:pathLst>
              <a:path w="1362075" h="723900">
                <a:moveTo>
                  <a:pt x="1362080" y="0"/>
                </a:moveTo>
                <a:lnTo>
                  <a:pt x="0" y="0"/>
                </a:lnTo>
                <a:lnTo>
                  <a:pt x="0" y="723326"/>
                </a:lnTo>
                <a:lnTo>
                  <a:pt x="1362080" y="723326"/>
                </a:lnTo>
                <a:lnTo>
                  <a:pt x="1362080" y="656699"/>
                </a:lnTo>
                <a:lnTo>
                  <a:pt x="63872" y="656699"/>
                </a:lnTo>
                <a:lnTo>
                  <a:pt x="63872" y="612710"/>
                </a:lnTo>
                <a:lnTo>
                  <a:pt x="165946" y="612710"/>
                </a:lnTo>
                <a:lnTo>
                  <a:pt x="165593" y="610282"/>
                </a:lnTo>
                <a:lnTo>
                  <a:pt x="144149" y="570272"/>
                </a:lnTo>
                <a:lnTo>
                  <a:pt x="107007" y="547738"/>
                </a:lnTo>
                <a:lnTo>
                  <a:pt x="63610" y="543338"/>
                </a:lnTo>
                <a:lnTo>
                  <a:pt x="63610" y="180145"/>
                </a:lnTo>
                <a:lnTo>
                  <a:pt x="106540" y="175902"/>
                </a:lnTo>
                <a:lnTo>
                  <a:pt x="143709" y="153630"/>
                </a:lnTo>
                <a:lnTo>
                  <a:pt x="165336" y="114218"/>
                </a:lnTo>
                <a:lnTo>
                  <a:pt x="165818" y="111098"/>
                </a:lnTo>
                <a:lnTo>
                  <a:pt x="63484" y="111098"/>
                </a:lnTo>
                <a:lnTo>
                  <a:pt x="63484" y="67224"/>
                </a:lnTo>
                <a:lnTo>
                  <a:pt x="1256346" y="67224"/>
                </a:lnTo>
                <a:lnTo>
                  <a:pt x="1362080" y="67203"/>
                </a:lnTo>
                <a:lnTo>
                  <a:pt x="1362080" y="0"/>
                </a:lnTo>
                <a:close/>
              </a:path>
              <a:path w="1362075" h="723900">
                <a:moveTo>
                  <a:pt x="165946" y="612710"/>
                </a:moveTo>
                <a:lnTo>
                  <a:pt x="105001" y="612710"/>
                </a:lnTo>
                <a:lnTo>
                  <a:pt x="105001" y="656699"/>
                </a:lnTo>
                <a:lnTo>
                  <a:pt x="1362080" y="656699"/>
                </a:lnTo>
                <a:lnTo>
                  <a:pt x="1362080" y="656563"/>
                </a:lnTo>
                <a:lnTo>
                  <a:pt x="168642" y="656563"/>
                </a:lnTo>
                <a:lnTo>
                  <a:pt x="168877" y="632835"/>
                </a:lnTo>
                <a:lnTo>
                  <a:pt x="165946" y="612710"/>
                </a:lnTo>
                <a:close/>
              </a:path>
              <a:path w="1362075" h="723900">
                <a:moveTo>
                  <a:pt x="1256346" y="67601"/>
                </a:moveTo>
                <a:lnTo>
                  <a:pt x="1193050" y="67601"/>
                </a:lnTo>
                <a:lnTo>
                  <a:pt x="1192766" y="91071"/>
                </a:lnTo>
                <a:lnTo>
                  <a:pt x="1203994" y="134391"/>
                </a:lnTo>
                <a:lnTo>
                  <a:pt x="1235177" y="167630"/>
                </a:lnTo>
                <a:lnTo>
                  <a:pt x="1275797" y="179649"/>
                </a:lnTo>
                <a:lnTo>
                  <a:pt x="1298072" y="180302"/>
                </a:lnTo>
                <a:lnTo>
                  <a:pt x="1298072" y="543453"/>
                </a:lnTo>
                <a:lnTo>
                  <a:pt x="1255061" y="547738"/>
                </a:lnTo>
                <a:lnTo>
                  <a:pt x="1217868" y="569958"/>
                </a:lnTo>
                <a:lnTo>
                  <a:pt x="1196318" y="609493"/>
                </a:lnTo>
                <a:lnTo>
                  <a:pt x="1192897" y="632160"/>
                </a:lnTo>
                <a:lnTo>
                  <a:pt x="1193249" y="656563"/>
                </a:lnTo>
                <a:lnTo>
                  <a:pt x="1362080" y="656563"/>
                </a:lnTo>
                <a:lnTo>
                  <a:pt x="1362080" y="656112"/>
                </a:lnTo>
                <a:lnTo>
                  <a:pt x="1256744" y="656112"/>
                </a:lnTo>
                <a:lnTo>
                  <a:pt x="1256744" y="612846"/>
                </a:lnTo>
                <a:lnTo>
                  <a:pt x="1362080" y="612846"/>
                </a:lnTo>
                <a:lnTo>
                  <a:pt x="1362080" y="110731"/>
                </a:lnTo>
                <a:lnTo>
                  <a:pt x="1256346" y="110731"/>
                </a:lnTo>
                <a:lnTo>
                  <a:pt x="1256346" y="67601"/>
                </a:lnTo>
                <a:close/>
              </a:path>
              <a:path w="1362075" h="723900">
                <a:moveTo>
                  <a:pt x="1362080" y="612846"/>
                </a:moveTo>
                <a:lnTo>
                  <a:pt x="1298229" y="612846"/>
                </a:lnTo>
                <a:lnTo>
                  <a:pt x="1298229" y="656112"/>
                </a:lnTo>
                <a:lnTo>
                  <a:pt x="1362080" y="656112"/>
                </a:lnTo>
                <a:lnTo>
                  <a:pt x="1362080" y="612846"/>
                </a:lnTo>
                <a:close/>
              </a:path>
              <a:path w="1362075" h="723900">
                <a:moveTo>
                  <a:pt x="1256346" y="67224"/>
                </a:moveTo>
                <a:lnTo>
                  <a:pt x="105179" y="67224"/>
                </a:lnTo>
                <a:lnTo>
                  <a:pt x="105179" y="111098"/>
                </a:lnTo>
                <a:lnTo>
                  <a:pt x="165818" y="111098"/>
                </a:lnTo>
                <a:lnTo>
                  <a:pt x="168814" y="91717"/>
                </a:lnTo>
                <a:lnTo>
                  <a:pt x="168443" y="67601"/>
                </a:lnTo>
                <a:lnTo>
                  <a:pt x="1256346" y="67601"/>
                </a:lnTo>
                <a:lnTo>
                  <a:pt x="1256346" y="67224"/>
                </a:lnTo>
                <a:close/>
              </a:path>
              <a:path w="1362075" h="723900">
                <a:moveTo>
                  <a:pt x="1362080" y="67203"/>
                </a:moveTo>
                <a:lnTo>
                  <a:pt x="1298156" y="67203"/>
                </a:lnTo>
                <a:lnTo>
                  <a:pt x="1298156" y="110731"/>
                </a:lnTo>
                <a:lnTo>
                  <a:pt x="1362080" y="110731"/>
                </a:lnTo>
                <a:lnTo>
                  <a:pt x="1362080" y="67203"/>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47" name="object 47"/>
          <p:cNvSpPr/>
          <p:nvPr/>
        </p:nvSpPr>
        <p:spPr>
          <a:xfrm>
            <a:off x="1605316" y="3004720"/>
            <a:ext cx="561398" cy="267854"/>
          </a:xfrm>
          <a:custGeom>
            <a:avLst/>
            <a:gdLst/>
            <a:ahLst/>
            <a:cxnLst/>
            <a:rect l="l" t="t" r="r" b="b"/>
            <a:pathLst>
              <a:path w="1235075" h="589279">
                <a:moveTo>
                  <a:pt x="1129450" y="0"/>
                </a:moveTo>
                <a:lnTo>
                  <a:pt x="104843" y="0"/>
                </a:lnTo>
                <a:lnTo>
                  <a:pt x="105210" y="24116"/>
                </a:lnTo>
                <a:lnTo>
                  <a:pt x="101731" y="46622"/>
                </a:lnTo>
                <a:lnTo>
                  <a:pt x="80099" y="86039"/>
                </a:lnTo>
                <a:lnTo>
                  <a:pt x="42921" y="108312"/>
                </a:lnTo>
                <a:lnTo>
                  <a:pt x="0" y="112554"/>
                </a:lnTo>
                <a:lnTo>
                  <a:pt x="0" y="475747"/>
                </a:lnTo>
                <a:lnTo>
                  <a:pt x="43402" y="480139"/>
                </a:lnTo>
                <a:lnTo>
                  <a:pt x="80550" y="502681"/>
                </a:lnTo>
                <a:lnTo>
                  <a:pt x="101987" y="542687"/>
                </a:lnTo>
                <a:lnTo>
                  <a:pt x="105268" y="565242"/>
                </a:lnTo>
                <a:lnTo>
                  <a:pt x="105032" y="588971"/>
                </a:lnTo>
                <a:lnTo>
                  <a:pt x="1129639" y="588971"/>
                </a:lnTo>
                <a:lnTo>
                  <a:pt x="1129291" y="564569"/>
                </a:lnTo>
                <a:lnTo>
                  <a:pt x="1132359" y="544249"/>
                </a:lnTo>
                <a:lnTo>
                  <a:pt x="162912" y="544249"/>
                </a:lnTo>
                <a:lnTo>
                  <a:pt x="155370" y="543543"/>
                </a:lnTo>
                <a:lnTo>
                  <a:pt x="149890" y="540978"/>
                </a:lnTo>
                <a:lnTo>
                  <a:pt x="145897" y="535968"/>
                </a:lnTo>
                <a:lnTo>
                  <a:pt x="142871" y="528074"/>
                </a:lnTo>
                <a:lnTo>
                  <a:pt x="129783" y="495917"/>
                </a:lnTo>
                <a:lnTo>
                  <a:pt x="110803" y="469768"/>
                </a:lnTo>
                <a:lnTo>
                  <a:pt x="86022" y="449727"/>
                </a:lnTo>
                <a:lnTo>
                  <a:pt x="55533" y="435896"/>
                </a:lnTo>
                <a:lnTo>
                  <a:pt x="43035" y="431831"/>
                </a:lnTo>
                <a:lnTo>
                  <a:pt x="43035" y="161435"/>
                </a:lnTo>
                <a:lnTo>
                  <a:pt x="58976" y="152167"/>
                </a:lnTo>
                <a:lnTo>
                  <a:pt x="74526" y="143305"/>
                </a:lnTo>
                <a:lnTo>
                  <a:pt x="89479" y="134221"/>
                </a:lnTo>
                <a:lnTo>
                  <a:pt x="129604" y="94044"/>
                </a:lnTo>
                <a:lnTo>
                  <a:pt x="144233" y="55575"/>
                </a:lnTo>
                <a:lnTo>
                  <a:pt x="145909" y="48315"/>
                </a:lnTo>
                <a:lnTo>
                  <a:pt x="147984" y="44229"/>
                </a:lnTo>
                <a:lnTo>
                  <a:pt x="1060116" y="44229"/>
                </a:lnTo>
                <a:lnTo>
                  <a:pt x="1132209" y="44166"/>
                </a:lnTo>
                <a:lnTo>
                  <a:pt x="1129160" y="23475"/>
                </a:lnTo>
                <a:lnTo>
                  <a:pt x="1129450" y="0"/>
                </a:lnTo>
                <a:close/>
              </a:path>
              <a:path w="1235075" h="589279">
                <a:moveTo>
                  <a:pt x="1060116" y="44229"/>
                </a:moveTo>
                <a:lnTo>
                  <a:pt x="147984" y="44229"/>
                </a:lnTo>
                <a:lnTo>
                  <a:pt x="462316" y="44533"/>
                </a:lnTo>
                <a:lnTo>
                  <a:pt x="463102" y="45203"/>
                </a:lnTo>
                <a:lnTo>
                  <a:pt x="465375" y="46230"/>
                </a:lnTo>
                <a:lnTo>
                  <a:pt x="430359" y="75475"/>
                </a:lnTo>
                <a:lnTo>
                  <a:pt x="401046" y="109033"/>
                </a:lnTo>
                <a:lnTo>
                  <a:pt x="377475" y="146134"/>
                </a:lnTo>
                <a:lnTo>
                  <a:pt x="359686" y="186010"/>
                </a:lnTo>
                <a:lnTo>
                  <a:pt x="347715" y="227890"/>
                </a:lnTo>
                <a:lnTo>
                  <a:pt x="341636" y="270763"/>
                </a:lnTo>
                <a:lnTo>
                  <a:pt x="341383" y="314588"/>
                </a:lnTo>
                <a:lnTo>
                  <a:pt x="347098" y="357868"/>
                </a:lnTo>
                <a:lnTo>
                  <a:pt x="358785" y="400074"/>
                </a:lnTo>
                <a:lnTo>
                  <a:pt x="376482" y="440440"/>
                </a:lnTo>
                <a:lnTo>
                  <a:pt x="400227" y="478194"/>
                </a:lnTo>
                <a:lnTo>
                  <a:pt x="430058" y="512568"/>
                </a:lnTo>
                <a:lnTo>
                  <a:pt x="466014" y="542793"/>
                </a:lnTo>
                <a:lnTo>
                  <a:pt x="461091" y="543317"/>
                </a:lnTo>
                <a:lnTo>
                  <a:pt x="457676" y="543987"/>
                </a:lnTo>
                <a:lnTo>
                  <a:pt x="162912" y="544249"/>
                </a:lnTo>
                <a:lnTo>
                  <a:pt x="1132359" y="544249"/>
                </a:lnTo>
                <a:lnTo>
                  <a:pt x="1085995" y="544197"/>
                </a:lnTo>
                <a:lnTo>
                  <a:pt x="772815" y="543946"/>
                </a:lnTo>
                <a:lnTo>
                  <a:pt x="771599" y="543317"/>
                </a:lnTo>
                <a:lnTo>
                  <a:pt x="621050" y="543307"/>
                </a:lnTo>
                <a:lnTo>
                  <a:pt x="572899" y="539252"/>
                </a:lnTo>
                <a:lnTo>
                  <a:pt x="528805" y="525426"/>
                </a:lnTo>
                <a:lnTo>
                  <a:pt x="489488" y="503277"/>
                </a:lnTo>
                <a:lnTo>
                  <a:pt x="455544" y="474246"/>
                </a:lnTo>
                <a:lnTo>
                  <a:pt x="427569" y="439773"/>
                </a:lnTo>
                <a:lnTo>
                  <a:pt x="406160" y="401299"/>
                </a:lnTo>
                <a:lnTo>
                  <a:pt x="391912" y="360262"/>
                </a:lnTo>
                <a:lnTo>
                  <a:pt x="385423" y="318104"/>
                </a:lnTo>
                <a:lnTo>
                  <a:pt x="466779" y="318104"/>
                </a:lnTo>
                <a:lnTo>
                  <a:pt x="466779" y="270951"/>
                </a:lnTo>
                <a:lnTo>
                  <a:pt x="386564" y="270951"/>
                </a:lnTo>
                <a:lnTo>
                  <a:pt x="389942" y="237163"/>
                </a:lnTo>
                <a:lnTo>
                  <a:pt x="418195" y="163392"/>
                </a:lnTo>
                <a:lnTo>
                  <a:pt x="443029" y="127792"/>
                </a:lnTo>
                <a:lnTo>
                  <a:pt x="474973" y="95973"/>
                </a:lnTo>
                <a:lnTo>
                  <a:pt x="514006" y="70124"/>
                </a:lnTo>
                <a:lnTo>
                  <a:pt x="560107" y="52439"/>
                </a:lnTo>
                <a:lnTo>
                  <a:pt x="613255" y="45109"/>
                </a:lnTo>
                <a:lnTo>
                  <a:pt x="770550" y="45109"/>
                </a:lnTo>
                <a:lnTo>
                  <a:pt x="773538" y="44889"/>
                </a:lnTo>
                <a:lnTo>
                  <a:pt x="777005" y="44428"/>
                </a:lnTo>
                <a:lnTo>
                  <a:pt x="1060116" y="44229"/>
                </a:lnTo>
                <a:close/>
              </a:path>
              <a:path w="1235075" h="589279">
                <a:moveTo>
                  <a:pt x="1132209" y="44166"/>
                </a:moveTo>
                <a:lnTo>
                  <a:pt x="1082654" y="44166"/>
                </a:lnTo>
                <a:lnTo>
                  <a:pt x="1087598" y="46503"/>
                </a:lnTo>
                <a:lnTo>
                  <a:pt x="1091192" y="59199"/>
                </a:lnTo>
                <a:lnTo>
                  <a:pt x="1123307" y="118313"/>
                </a:lnTo>
                <a:lnTo>
                  <a:pt x="1179159" y="152583"/>
                </a:lnTo>
                <a:lnTo>
                  <a:pt x="1183150" y="153850"/>
                </a:lnTo>
                <a:lnTo>
                  <a:pt x="1187099" y="155223"/>
                </a:lnTo>
                <a:lnTo>
                  <a:pt x="1191458" y="156668"/>
                </a:lnTo>
                <a:lnTo>
                  <a:pt x="1191458" y="431999"/>
                </a:lnTo>
                <a:lnTo>
                  <a:pt x="1170844" y="438257"/>
                </a:lnTo>
                <a:lnTo>
                  <a:pt x="1151586" y="447193"/>
                </a:lnTo>
                <a:lnTo>
                  <a:pt x="1119652" y="475851"/>
                </a:lnTo>
                <a:lnTo>
                  <a:pt x="1096924" y="518407"/>
                </a:lnTo>
                <a:lnTo>
                  <a:pt x="1085995" y="544197"/>
                </a:lnTo>
                <a:lnTo>
                  <a:pt x="1132367" y="544197"/>
                </a:lnTo>
                <a:lnTo>
                  <a:pt x="1132713" y="541901"/>
                </a:lnTo>
                <a:lnTo>
                  <a:pt x="1140755" y="521118"/>
                </a:lnTo>
                <a:lnTo>
                  <a:pt x="1171929" y="488207"/>
                </a:lnTo>
                <a:lnTo>
                  <a:pt x="1212497" y="476534"/>
                </a:lnTo>
                <a:lnTo>
                  <a:pt x="1234472" y="475851"/>
                </a:lnTo>
                <a:lnTo>
                  <a:pt x="1234472" y="112700"/>
                </a:lnTo>
                <a:lnTo>
                  <a:pt x="1191105" y="108304"/>
                </a:lnTo>
                <a:lnTo>
                  <a:pt x="1153953" y="85798"/>
                </a:lnTo>
                <a:lnTo>
                  <a:pt x="1132462" y="45881"/>
                </a:lnTo>
                <a:lnTo>
                  <a:pt x="1132209" y="44166"/>
                </a:lnTo>
                <a:close/>
              </a:path>
              <a:path w="1235075" h="589279">
                <a:moveTo>
                  <a:pt x="770550" y="45109"/>
                </a:moveTo>
                <a:lnTo>
                  <a:pt x="613255" y="45109"/>
                </a:lnTo>
                <a:lnTo>
                  <a:pt x="661782" y="49235"/>
                </a:lnTo>
                <a:lnTo>
                  <a:pt x="706007" y="63168"/>
                </a:lnTo>
                <a:lnTo>
                  <a:pt x="745357" y="85444"/>
                </a:lnTo>
                <a:lnTo>
                  <a:pt x="779263" y="114601"/>
                </a:lnTo>
                <a:lnTo>
                  <a:pt x="807155" y="149174"/>
                </a:lnTo>
                <a:lnTo>
                  <a:pt x="828461" y="187701"/>
                </a:lnTo>
                <a:lnTo>
                  <a:pt x="842613" y="228718"/>
                </a:lnTo>
                <a:lnTo>
                  <a:pt x="849039" y="270763"/>
                </a:lnTo>
                <a:lnTo>
                  <a:pt x="767661" y="270763"/>
                </a:lnTo>
                <a:lnTo>
                  <a:pt x="767661" y="317475"/>
                </a:lnTo>
                <a:lnTo>
                  <a:pt x="847886" y="317475"/>
                </a:lnTo>
                <a:lnTo>
                  <a:pt x="844461" y="351361"/>
                </a:lnTo>
                <a:lnTo>
                  <a:pt x="833878" y="387981"/>
                </a:lnTo>
                <a:lnTo>
                  <a:pt x="816157" y="425160"/>
                </a:lnTo>
                <a:lnTo>
                  <a:pt x="791317" y="460724"/>
                </a:lnTo>
                <a:lnTo>
                  <a:pt x="759379" y="492497"/>
                </a:lnTo>
                <a:lnTo>
                  <a:pt x="720362" y="518303"/>
                </a:lnTo>
                <a:lnTo>
                  <a:pt x="674288" y="535968"/>
                </a:lnTo>
                <a:lnTo>
                  <a:pt x="621175" y="543317"/>
                </a:lnTo>
                <a:lnTo>
                  <a:pt x="771599" y="543317"/>
                </a:lnTo>
                <a:lnTo>
                  <a:pt x="768415" y="542447"/>
                </a:lnTo>
                <a:lnTo>
                  <a:pt x="802934" y="513749"/>
                </a:lnTo>
                <a:lnTo>
                  <a:pt x="832046" y="480586"/>
                </a:lnTo>
                <a:lnTo>
                  <a:pt x="855656" y="443744"/>
                </a:lnTo>
                <a:lnTo>
                  <a:pt x="873671" y="404005"/>
                </a:lnTo>
                <a:lnTo>
                  <a:pt x="885995" y="362152"/>
                </a:lnTo>
                <a:lnTo>
                  <a:pt x="892534" y="318970"/>
                </a:lnTo>
                <a:lnTo>
                  <a:pt x="893194" y="275242"/>
                </a:lnTo>
                <a:lnTo>
                  <a:pt x="887881" y="231750"/>
                </a:lnTo>
                <a:lnTo>
                  <a:pt x="876501" y="189279"/>
                </a:lnTo>
                <a:lnTo>
                  <a:pt x="858958" y="148612"/>
                </a:lnTo>
                <a:lnTo>
                  <a:pt x="835159" y="110532"/>
                </a:lnTo>
                <a:lnTo>
                  <a:pt x="805010" y="75822"/>
                </a:lnTo>
                <a:lnTo>
                  <a:pt x="768415" y="45266"/>
                </a:lnTo>
                <a:lnTo>
                  <a:pt x="770550" y="45109"/>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8" name="object 48"/>
          <p:cNvSpPr/>
          <p:nvPr/>
        </p:nvSpPr>
        <p:spPr>
          <a:xfrm>
            <a:off x="1605259" y="3004552"/>
            <a:ext cx="19050" cy="20204"/>
          </a:xfrm>
          <a:custGeom>
            <a:avLst/>
            <a:gdLst/>
            <a:ahLst/>
            <a:cxnLst/>
            <a:rect l="l" t="t" r="r" b="b"/>
            <a:pathLst>
              <a:path w="41910" h="44450">
                <a:moveTo>
                  <a:pt x="0" y="0"/>
                </a:moveTo>
                <a:lnTo>
                  <a:pt x="41694" y="0"/>
                </a:lnTo>
                <a:lnTo>
                  <a:pt x="41694" y="43873"/>
                </a:lnTo>
                <a:lnTo>
                  <a:pt x="0" y="43873"/>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9" name="object 49"/>
          <p:cNvSpPr/>
          <p:nvPr/>
        </p:nvSpPr>
        <p:spPr>
          <a:xfrm>
            <a:off x="2147469" y="3004548"/>
            <a:ext cx="19050" cy="19916"/>
          </a:xfrm>
          <a:custGeom>
            <a:avLst/>
            <a:gdLst/>
            <a:ahLst/>
            <a:cxnLst/>
            <a:rect l="l" t="t" r="r" b="b"/>
            <a:pathLst>
              <a:path w="41910" h="43814">
                <a:moveTo>
                  <a:pt x="0" y="0"/>
                </a:moveTo>
                <a:lnTo>
                  <a:pt x="41809" y="0"/>
                </a:lnTo>
                <a:lnTo>
                  <a:pt x="41809" y="43527"/>
                </a:lnTo>
                <a:lnTo>
                  <a:pt x="0" y="43527"/>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50" name="object 50"/>
          <p:cNvSpPr/>
          <p:nvPr/>
        </p:nvSpPr>
        <p:spPr>
          <a:xfrm>
            <a:off x="1605436" y="3252501"/>
            <a:ext cx="18761" cy="20204"/>
          </a:xfrm>
          <a:custGeom>
            <a:avLst/>
            <a:gdLst/>
            <a:ahLst/>
            <a:cxnLst/>
            <a:rect l="l" t="t" r="r" b="b"/>
            <a:pathLst>
              <a:path w="41275" h="44450">
                <a:moveTo>
                  <a:pt x="41128" y="43988"/>
                </a:moveTo>
                <a:lnTo>
                  <a:pt x="0" y="43988"/>
                </a:lnTo>
                <a:lnTo>
                  <a:pt x="0" y="0"/>
                </a:lnTo>
                <a:lnTo>
                  <a:pt x="41128" y="0"/>
                </a:lnTo>
                <a:lnTo>
                  <a:pt x="41128" y="43988"/>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51" name="object 51"/>
          <p:cNvSpPr/>
          <p:nvPr/>
        </p:nvSpPr>
        <p:spPr>
          <a:xfrm>
            <a:off x="2147650" y="3252562"/>
            <a:ext cx="19050" cy="19916"/>
          </a:xfrm>
          <a:custGeom>
            <a:avLst/>
            <a:gdLst/>
            <a:ahLst/>
            <a:cxnLst/>
            <a:rect l="l" t="t" r="r" b="b"/>
            <a:pathLst>
              <a:path w="41910" h="43814">
                <a:moveTo>
                  <a:pt x="41485" y="43265"/>
                </a:moveTo>
                <a:lnTo>
                  <a:pt x="0" y="43265"/>
                </a:lnTo>
                <a:lnTo>
                  <a:pt x="0" y="0"/>
                </a:lnTo>
                <a:lnTo>
                  <a:pt x="41485" y="0"/>
                </a:lnTo>
                <a:lnTo>
                  <a:pt x="41485" y="43265"/>
                </a:lnTo>
                <a:close/>
              </a:path>
            </a:pathLst>
          </a:custGeom>
          <a:solidFill>
            <a:srgbClr val="000000"/>
          </a:solidFill>
        </p:spPr>
        <p:txBody>
          <a:bodyPr wrap="square" lIns="0" tIns="0" rIns="0" bIns="0" rtlCol="0"/>
          <a:lstStyle/>
          <a:p>
            <a:pPr defTabSz="415664"/>
            <a:endParaRPr sz="818">
              <a:solidFill>
                <a:prstClr val="black"/>
              </a:solidFill>
              <a:latin typeface="Calibri"/>
            </a:endParaRPr>
          </a:p>
        </p:txBody>
      </p:sp>
      <p:sp>
        <p:nvSpPr>
          <p:cNvPr id="52" name="object 52"/>
          <p:cNvSpPr/>
          <p:nvPr/>
        </p:nvSpPr>
        <p:spPr>
          <a:xfrm>
            <a:off x="1780504" y="3025228"/>
            <a:ext cx="210993" cy="226580"/>
          </a:xfrm>
          <a:custGeom>
            <a:avLst/>
            <a:gdLst/>
            <a:ahLst/>
            <a:cxnLst/>
            <a:rect l="l" t="t" r="r" b="b"/>
            <a:pathLst>
              <a:path w="464185" h="498475">
                <a:moveTo>
                  <a:pt x="227842" y="0"/>
                </a:moveTo>
                <a:lnTo>
                  <a:pt x="174691" y="7330"/>
                </a:lnTo>
                <a:lnTo>
                  <a:pt x="128588" y="25015"/>
                </a:lnTo>
                <a:lnTo>
                  <a:pt x="89555" y="50863"/>
                </a:lnTo>
                <a:lnTo>
                  <a:pt x="57611" y="82683"/>
                </a:lnTo>
                <a:lnTo>
                  <a:pt x="32777" y="118282"/>
                </a:lnTo>
                <a:lnTo>
                  <a:pt x="15074" y="155470"/>
                </a:lnTo>
                <a:lnTo>
                  <a:pt x="1141" y="225841"/>
                </a:lnTo>
                <a:lnTo>
                  <a:pt x="81367" y="225841"/>
                </a:lnTo>
                <a:lnTo>
                  <a:pt x="81367" y="272983"/>
                </a:lnTo>
                <a:lnTo>
                  <a:pt x="0" y="272983"/>
                </a:lnTo>
                <a:lnTo>
                  <a:pt x="6493" y="315145"/>
                </a:lnTo>
                <a:lnTo>
                  <a:pt x="20775" y="356243"/>
                </a:lnTo>
                <a:lnTo>
                  <a:pt x="42154" y="394660"/>
                </a:lnTo>
                <a:lnTo>
                  <a:pt x="70130" y="429134"/>
                </a:lnTo>
                <a:lnTo>
                  <a:pt x="104075" y="458164"/>
                </a:lnTo>
                <a:lnTo>
                  <a:pt x="143392" y="480311"/>
                </a:lnTo>
                <a:lnTo>
                  <a:pt x="187487" y="494136"/>
                </a:lnTo>
                <a:lnTo>
                  <a:pt x="235762" y="498197"/>
                </a:lnTo>
                <a:lnTo>
                  <a:pt x="288875" y="490852"/>
                </a:lnTo>
                <a:lnTo>
                  <a:pt x="334950" y="473189"/>
                </a:lnTo>
                <a:lnTo>
                  <a:pt x="373966" y="447384"/>
                </a:lnTo>
                <a:lnTo>
                  <a:pt x="405904" y="415613"/>
                </a:lnTo>
                <a:lnTo>
                  <a:pt x="411670" y="407359"/>
                </a:lnTo>
                <a:lnTo>
                  <a:pt x="209865" y="407359"/>
                </a:lnTo>
                <a:lnTo>
                  <a:pt x="209756" y="392779"/>
                </a:lnTo>
                <a:lnTo>
                  <a:pt x="209784" y="379189"/>
                </a:lnTo>
                <a:lnTo>
                  <a:pt x="210046" y="370286"/>
                </a:lnTo>
                <a:lnTo>
                  <a:pt x="210389" y="362585"/>
                </a:lnTo>
                <a:lnTo>
                  <a:pt x="207886" y="357965"/>
                </a:lnTo>
                <a:lnTo>
                  <a:pt x="176701" y="329699"/>
                </a:lnTo>
                <a:lnTo>
                  <a:pt x="167563" y="295151"/>
                </a:lnTo>
                <a:lnTo>
                  <a:pt x="251820" y="295151"/>
                </a:lnTo>
                <a:lnTo>
                  <a:pt x="251872" y="289614"/>
                </a:lnTo>
                <a:lnTo>
                  <a:pt x="225538" y="271611"/>
                </a:lnTo>
                <a:lnTo>
                  <a:pt x="219975" y="270532"/>
                </a:lnTo>
                <a:lnTo>
                  <a:pt x="176002" y="236846"/>
                </a:lnTo>
                <a:lnTo>
                  <a:pt x="168151" y="197289"/>
                </a:lnTo>
                <a:lnTo>
                  <a:pt x="172302" y="177598"/>
                </a:lnTo>
                <a:lnTo>
                  <a:pt x="181747" y="160577"/>
                </a:lnTo>
                <a:lnTo>
                  <a:pt x="196320" y="147732"/>
                </a:lnTo>
                <a:lnTo>
                  <a:pt x="203761" y="141962"/>
                </a:lnTo>
                <a:lnTo>
                  <a:pt x="208143" y="135460"/>
                </a:lnTo>
                <a:lnTo>
                  <a:pt x="210037" y="127912"/>
                </a:lnTo>
                <a:lnTo>
                  <a:pt x="209960" y="117951"/>
                </a:lnTo>
                <a:lnTo>
                  <a:pt x="209680" y="112287"/>
                </a:lnTo>
                <a:lnTo>
                  <a:pt x="209785" y="98300"/>
                </a:lnTo>
                <a:lnTo>
                  <a:pt x="209865" y="90837"/>
                </a:lnTo>
                <a:lnTo>
                  <a:pt x="411074" y="90837"/>
                </a:lnTo>
                <a:lnTo>
                  <a:pt x="393850" y="69487"/>
                </a:lnTo>
                <a:lnTo>
                  <a:pt x="359944" y="40330"/>
                </a:lnTo>
                <a:lnTo>
                  <a:pt x="320594" y="18054"/>
                </a:lnTo>
                <a:lnTo>
                  <a:pt x="276370" y="4123"/>
                </a:lnTo>
                <a:lnTo>
                  <a:pt x="227842" y="0"/>
                </a:lnTo>
                <a:close/>
              </a:path>
              <a:path w="464185" h="498475">
                <a:moveTo>
                  <a:pt x="232714" y="182062"/>
                </a:moveTo>
                <a:lnTo>
                  <a:pt x="211740" y="208620"/>
                </a:lnTo>
                <a:lnTo>
                  <a:pt x="214258" y="215815"/>
                </a:lnTo>
                <a:lnTo>
                  <a:pt x="219324" y="221287"/>
                </a:lnTo>
                <a:lnTo>
                  <a:pt x="226899" y="224888"/>
                </a:lnTo>
                <a:lnTo>
                  <a:pt x="232295" y="226491"/>
                </a:lnTo>
                <a:lnTo>
                  <a:pt x="238077" y="226596"/>
                </a:lnTo>
                <a:lnTo>
                  <a:pt x="243640" y="227664"/>
                </a:lnTo>
                <a:lnTo>
                  <a:pt x="287609" y="261350"/>
                </a:lnTo>
                <a:lnTo>
                  <a:pt x="295458" y="300906"/>
                </a:lnTo>
                <a:lnTo>
                  <a:pt x="291305" y="320596"/>
                </a:lnTo>
                <a:lnTo>
                  <a:pt x="281862" y="337620"/>
                </a:lnTo>
                <a:lnTo>
                  <a:pt x="267295" y="350475"/>
                </a:lnTo>
                <a:lnTo>
                  <a:pt x="259848" y="356243"/>
                </a:lnTo>
                <a:lnTo>
                  <a:pt x="255464" y="362742"/>
                </a:lnTo>
                <a:lnTo>
                  <a:pt x="253572" y="370286"/>
                </a:lnTo>
                <a:lnTo>
                  <a:pt x="253655" y="380241"/>
                </a:lnTo>
                <a:lnTo>
                  <a:pt x="253933" y="385910"/>
                </a:lnTo>
                <a:lnTo>
                  <a:pt x="253821" y="399896"/>
                </a:lnTo>
                <a:lnTo>
                  <a:pt x="253739" y="407359"/>
                </a:lnTo>
                <a:lnTo>
                  <a:pt x="411670" y="407359"/>
                </a:lnTo>
                <a:lnTo>
                  <a:pt x="430744" y="380050"/>
                </a:lnTo>
                <a:lnTo>
                  <a:pt x="448466" y="342871"/>
                </a:lnTo>
                <a:lnTo>
                  <a:pt x="459049" y="306251"/>
                </a:lnTo>
                <a:lnTo>
                  <a:pt x="462474" y="272365"/>
                </a:lnTo>
                <a:lnTo>
                  <a:pt x="382238" y="272365"/>
                </a:lnTo>
                <a:lnTo>
                  <a:pt x="382238" y="225653"/>
                </a:lnTo>
                <a:lnTo>
                  <a:pt x="463626" y="225653"/>
                </a:lnTo>
                <a:lnTo>
                  <a:pt x="460171" y="203046"/>
                </a:lnTo>
                <a:lnTo>
                  <a:pt x="253341" y="203046"/>
                </a:lnTo>
                <a:lnTo>
                  <a:pt x="250672" y="194867"/>
                </a:lnTo>
                <a:lnTo>
                  <a:pt x="246657" y="188256"/>
                </a:lnTo>
                <a:lnTo>
                  <a:pt x="240828" y="183794"/>
                </a:lnTo>
                <a:lnTo>
                  <a:pt x="232714" y="182062"/>
                </a:lnTo>
                <a:close/>
              </a:path>
              <a:path w="464185" h="498475">
                <a:moveTo>
                  <a:pt x="251820" y="295151"/>
                </a:moveTo>
                <a:lnTo>
                  <a:pt x="202826" y="295151"/>
                </a:lnTo>
                <a:lnTo>
                  <a:pt x="211051" y="301774"/>
                </a:lnTo>
                <a:lnTo>
                  <a:pt x="218109" y="307748"/>
                </a:lnTo>
                <a:lnTo>
                  <a:pt x="224583" y="312505"/>
                </a:lnTo>
                <a:lnTo>
                  <a:pt x="231058" y="315474"/>
                </a:lnTo>
                <a:lnTo>
                  <a:pt x="238532" y="315798"/>
                </a:lnTo>
                <a:lnTo>
                  <a:pt x="244740" y="312665"/>
                </a:lnTo>
                <a:lnTo>
                  <a:pt x="249291" y="306663"/>
                </a:lnTo>
                <a:lnTo>
                  <a:pt x="251790" y="298377"/>
                </a:lnTo>
                <a:lnTo>
                  <a:pt x="251820" y="295151"/>
                </a:lnTo>
                <a:close/>
              </a:path>
              <a:path w="464185" h="498475">
                <a:moveTo>
                  <a:pt x="411074" y="90837"/>
                </a:moveTo>
                <a:lnTo>
                  <a:pt x="253739" y="90837"/>
                </a:lnTo>
                <a:lnTo>
                  <a:pt x="253829" y="119007"/>
                </a:lnTo>
                <a:lnTo>
                  <a:pt x="253603" y="127136"/>
                </a:lnTo>
                <a:lnTo>
                  <a:pt x="253215" y="135601"/>
                </a:lnTo>
                <a:lnTo>
                  <a:pt x="255740" y="140231"/>
                </a:lnTo>
                <a:lnTo>
                  <a:pt x="263105" y="144579"/>
                </a:lnTo>
                <a:lnTo>
                  <a:pt x="276865" y="155193"/>
                </a:lnTo>
                <a:lnTo>
                  <a:pt x="286900" y="168509"/>
                </a:lnTo>
                <a:lnTo>
                  <a:pt x="293271" y="184476"/>
                </a:lnTo>
                <a:lnTo>
                  <a:pt x="296041" y="203046"/>
                </a:lnTo>
                <a:lnTo>
                  <a:pt x="460171" y="203046"/>
                </a:lnTo>
                <a:lnTo>
                  <a:pt x="457200" y="183608"/>
                </a:lnTo>
                <a:lnTo>
                  <a:pt x="443049" y="142590"/>
                </a:lnTo>
                <a:lnTo>
                  <a:pt x="421742" y="104061"/>
                </a:lnTo>
                <a:lnTo>
                  <a:pt x="411074" y="90837"/>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53" name="object 53"/>
          <p:cNvSpPr/>
          <p:nvPr/>
        </p:nvSpPr>
        <p:spPr>
          <a:xfrm>
            <a:off x="1624878" y="3024823"/>
            <a:ext cx="192521" cy="227446"/>
          </a:xfrm>
          <a:custGeom>
            <a:avLst/>
            <a:gdLst/>
            <a:ahLst/>
            <a:cxnLst/>
            <a:rect l="l" t="t" r="r" b="b"/>
            <a:pathLst>
              <a:path w="423545" h="500379">
                <a:moveTo>
                  <a:pt x="104948" y="0"/>
                </a:moveTo>
                <a:lnTo>
                  <a:pt x="102874" y="4085"/>
                </a:lnTo>
                <a:lnTo>
                  <a:pt x="101187" y="11345"/>
                </a:lnTo>
                <a:lnTo>
                  <a:pt x="95176" y="31387"/>
                </a:lnTo>
                <a:lnTo>
                  <a:pt x="75119" y="66184"/>
                </a:lnTo>
                <a:lnTo>
                  <a:pt x="31490" y="99075"/>
                </a:lnTo>
                <a:lnTo>
                  <a:pt x="15940" y="107937"/>
                </a:lnTo>
                <a:lnTo>
                  <a:pt x="0" y="117205"/>
                </a:lnTo>
                <a:lnTo>
                  <a:pt x="0" y="387602"/>
                </a:lnTo>
                <a:lnTo>
                  <a:pt x="12497" y="391666"/>
                </a:lnTo>
                <a:lnTo>
                  <a:pt x="42987" y="405498"/>
                </a:lnTo>
                <a:lnTo>
                  <a:pt x="67766" y="425538"/>
                </a:lnTo>
                <a:lnTo>
                  <a:pt x="86743" y="451687"/>
                </a:lnTo>
                <a:lnTo>
                  <a:pt x="99825" y="483845"/>
                </a:lnTo>
                <a:lnTo>
                  <a:pt x="102872" y="491776"/>
                </a:lnTo>
                <a:lnTo>
                  <a:pt x="106854" y="496749"/>
                </a:lnTo>
                <a:lnTo>
                  <a:pt x="112334" y="499313"/>
                </a:lnTo>
                <a:lnTo>
                  <a:pt x="119877" y="500020"/>
                </a:lnTo>
                <a:lnTo>
                  <a:pt x="414653" y="499755"/>
                </a:lnTo>
                <a:lnTo>
                  <a:pt x="418055" y="499087"/>
                </a:lnTo>
                <a:lnTo>
                  <a:pt x="422979" y="498563"/>
                </a:lnTo>
                <a:lnTo>
                  <a:pt x="387023" y="468339"/>
                </a:lnTo>
                <a:lnTo>
                  <a:pt x="357191" y="433964"/>
                </a:lnTo>
                <a:lnTo>
                  <a:pt x="333446" y="396210"/>
                </a:lnTo>
                <a:lnTo>
                  <a:pt x="315749" y="355845"/>
                </a:lnTo>
                <a:lnTo>
                  <a:pt x="304063" y="313638"/>
                </a:lnTo>
                <a:lnTo>
                  <a:pt x="298576" y="272093"/>
                </a:lnTo>
                <a:lnTo>
                  <a:pt x="127220" y="272093"/>
                </a:lnTo>
                <a:lnTo>
                  <a:pt x="127220" y="227884"/>
                </a:lnTo>
                <a:lnTo>
                  <a:pt x="298560" y="227884"/>
                </a:lnTo>
                <a:lnTo>
                  <a:pt x="298566" y="226776"/>
                </a:lnTo>
                <a:lnTo>
                  <a:pt x="304680" y="183661"/>
                </a:lnTo>
                <a:lnTo>
                  <a:pt x="316650" y="141780"/>
                </a:lnTo>
                <a:lnTo>
                  <a:pt x="334440" y="101905"/>
                </a:lnTo>
                <a:lnTo>
                  <a:pt x="358010" y="64803"/>
                </a:lnTo>
                <a:lnTo>
                  <a:pt x="387323" y="31246"/>
                </a:lnTo>
                <a:lnTo>
                  <a:pt x="422340" y="2000"/>
                </a:lnTo>
                <a:lnTo>
                  <a:pt x="420067" y="974"/>
                </a:lnTo>
                <a:lnTo>
                  <a:pt x="419281" y="303"/>
                </a:lnTo>
                <a:lnTo>
                  <a:pt x="104948" y="0"/>
                </a:lnTo>
                <a:close/>
              </a:path>
              <a:path w="423545" h="500379">
                <a:moveTo>
                  <a:pt x="298560" y="227884"/>
                </a:moveTo>
                <a:lnTo>
                  <a:pt x="168464" y="227884"/>
                </a:lnTo>
                <a:lnTo>
                  <a:pt x="168464" y="272093"/>
                </a:lnTo>
                <a:lnTo>
                  <a:pt x="298576" y="272093"/>
                </a:lnTo>
                <a:lnTo>
                  <a:pt x="298347" y="270359"/>
                </a:lnTo>
                <a:lnTo>
                  <a:pt x="298560" y="227884"/>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54" name="object 54"/>
          <p:cNvSpPr/>
          <p:nvPr/>
        </p:nvSpPr>
        <p:spPr>
          <a:xfrm>
            <a:off x="1954591" y="3024795"/>
            <a:ext cx="192521" cy="227446"/>
          </a:xfrm>
          <a:custGeom>
            <a:avLst/>
            <a:gdLst/>
            <a:ahLst/>
            <a:cxnLst/>
            <a:rect l="l" t="t" r="r" b="b"/>
            <a:pathLst>
              <a:path w="423545" h="500379">
                <a:moveTo>
                  <a:pt x="314238" y="0"/>
                </a:moveTo>
                <a:lnTo>
                  <a:pt x="157737" y="265"/>
                </a:lnTo>
                <a:lnTo>
                  <a:pt x="8571" y="265"/>
                </a:lnTo>
                <a:lnTo>
                  <a:pt x="5122" y="733"/>
                </a:lnTo>
                <a:lnTo>
                  <a:pt x="0" y="1099"/>
                </a:lnTo>
                <a:lnTo>
                  <a:pt x="36594" y="31657"/>
                </a:lnTo>
                <a:lnTo>
                  <a:pt x="66743" y="66368"/>
                </a:lnTo>
                <a:lnTo>
                  <a:pt x="90542" y="104449"/>
                </a:lnTo>
                <a:lnTo>
                  <a:pt x="108085" y="145117"/>
                </a:lnTo>
                <a:lnTo>
                  <a:pt x="119466" y="187588"/>
                </a:lnTo>
                <a:lnTo>
                  <a:pt x="124779" y="231079"/>
                </a:lnTo>
                <a:lnTo>
                  <a:pt x="124118" y="274807"/>
                </a:lnTo>
                <a:lnTo>
                  <a:pt x="117579" y="317988"/>
                </a:lnTo>
                <a:lnTo>
                  <a:pt x="105255" y="359840"/>
                </a:lnTo>
                <a:lnTo>
                  <a:pt x="87241" y="399578"/>
                </a:lnTo>
                <a:lnTo>
                  <a:pt x="63631" y="436420"/>
                </a:lnTo>
                <a:lnTo>
                  <a:pt x="34519" y="469582"/>
                </a:lnTo>
                <a:lnTo>
                  <a:pt x="0" y="498281"/>
                </a:lnTo>
                <a:lnTo>
                  <a:pt x="3174" y="499150"/>
                </a:lnTo>
                <a:lnTo>
                  <a:pt x="4410" y="499779"/>
                </a:lnTo>
                <a:lnTo>
                  <a:pt x="317580" y="500030"/>
                </a:lnTo>
                <a:lnTo>
                  <a:pt x="319046" y="495704"/>
                </a:lnTo>
                <a:lnTo>
                  <a:pt x="321969" y="489114"/>
                </a:lnTo>
                <a:lnTo>
                  <a:pt x="342772" y="445147"/>
                </a:lnTo>
                <a:lnTo>
                  <a:pt x="383181" y="403030"/>
                </a:lnTo>
                <a:lnTo>
                  <a:pt x="423052" y="387832"/>
                </a:lnTo>
                <a:lnTo>
                  <a:pt x="423052" y="272261"/>
                </a:lnTo>
                <a:lnTo>
                  <a:pt x="254441" y="272261"/>
                </a:lnTo>
                <a:lnTo>
                  <a:pt x="254441" y="227413"/>
                </a:lnTo>
                <a:lnTo>
                  <a:pt x="423052" y="227413"/>
                </a:lnTo>
                <a:lnTo>
                  <a:pt x="423052" y="112512"/>
                </a:lnTo>
                <a:lnTo>
                  <a:pt x="418694" y="111056"/>
                </a:lnTo>
                <a:lnTo>
                  <a:pt x="414734" y="109683"/>
                </a:lnTo>
                <a:lnTo>
                  <a:pt x="410743" y="108416"/>
                </a:lnTo>
                <a:lnTo>
                  <a:pt x="354891" y="74155"/>
                </a:lnTo>
                <a:lnTo>
                  <a:pt x="322776" y="15043"/>
                </a:lnTo>
                <a:lnTo>
                  <a:pt x="319193" y="2336"/>
                </a:lnTo>
                <a:lnTo>
                  <a:pt x="314802" y="265"/>
                </a:lnTo>
                <a:lnTo>
                  <a:pt x="157737" y="265"/>
                </a:lnTo>
                <a:lnTo>
                  <a:pt x="314794" y="261"/>
                </a:lnTo>
                <a:lnTo>
                  <a:pt x="314238" y="0"/>
                </a:lnTo>
                <a:close/>
              </a:path>
              <a:path w="423545" h="500379">
                <a:moveTo>
                  <a:pt x="423052" y="227413"/>
                </a:moveTo>
                <a:lnTo>
                  <a:pt x="295276" y="227413"/>
                </a:lnTo>
                <a:lnTo>
                  <a:pt x="295276" y="272261"/>
                </a:lnTo>
                <a:lnTo>
                  <a:pt x="423052" y="272261"/>
                </a:lnTo>
                <a:lnTo>
                  <a:pt x="423052" y="227413"/>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55" name="object 55"/>
          <p:cNvSpPr/>
          <p:nvPr/>
        </p:nvSpPr>
        <p:spPr>
          <a:xfrm>
            <a:off x="1856669" y="3066518"/>
            <a:ext cx="58593" cy="144029"/>
          </a:xfrm>
          <a:custGeom>
            <a:avLst/>
            <a:gdLst/>
            <a:ahLst/>
            <a:cxnLst/>
            <a:rect l="l" t="t" r="r" b="b"/>
            <a:pathLst>
              <a:path w="128904" h="316864">
                <a:moveTo>
                  <a:pt x="35262" y="204303"/>
                </a:moveTo>
                <a:lnTo>
                  <a:pt x="0" y="204303"/>
                </a:lnTo>
                <a:lnTo>
                  <a:pt x="2771" y="222881"/>
                </a:lnTo>
                <a:lnTo>
                  <a:pt x="9137" y="238855"/>
                </a:lnTo>
                <a:lnTo>
                  <a:pt x="19169" y="252170"/>
                </a:lnTo>
                <a:lnTo>
                  <a:pt x="32936" y="262769"/>
                </a:lnTo>
                <a:lnTo>
                  <a:pt x="40322" y="267117"/>
                </a:lnTo>
                <a:lnTo>
                  <a:pt x="42836" y="271747"/>
                </a:lnTo>
                <a:lnTo>
                  <a:pt x="42448" y="280212"/>
                </a:lnTo>
                <a:lnTo>
                  <a:pt x="42221" y="288352"/>
                </a:lnTo>
                <a:lnTo>
                  <a:pt x="42192" y="301938"/>
                </a:lnTo>
                <a:lnTo>
                  <a:pt x="42302" y="316522"/>
                </a:lnTo>
                <a:lnTo>
                  <a:pt x="86175" y="316522"/>
                </a:lnTo>
                <a:lnTo>
                  <a:pt x="86257" y="309055"/>
                </a:lnTo>
                <a:lnTo>
                  <a:pt x="86370" y="295071"/>
                </a:lnTo>
                <a:lnTo>
                  <a:pt x="86091" y="289403"/>
                </a:lnTo>
                <a:lnTo>
                  <a:pt x="86010" y="279447"/>
                </a:lnTo>
                <a:lnTo>
                  <a:pt x="87904" y="271899"/>
                </a:lnTo>
                <a:lnTo>
                  <a:pt x="92288" y="265397"/>
                </a:lnTo>
                <a:lnTo>
                  <a:pt x="99731" y="259627"/>
                </a:lnTo>
                <a:lnTo>
                  <a:pt x="114298" y="246778"/>
                </a:lnTo>
                <a:lnTo>
                  <a:pt x="123741" y="229756"/>
                </a:lnTo>
                <a:lnTo>
                  <a:pt x="124753" y="224956"/>
                </a:lnTo>
                <a:lnTo>
                  <a:pt x="70969" y="224956"/>
                </a:lnTo>
                <a:lnTo>
                  <a:pt x="63495" y="224626"/>
                </a:lnTo>
                <a:lnTo>
                  <a:pt x="57019" y="221657"/>
                </a:lnTo>
                <a:lnTo>
                  <a:pt x="50545" y="216900"/>
                </a:lnTo>
                <a:lnTo>
                  <a:pt x="43487" y="210926"/>
                </a:lnTo>
                <a:lnTo>
                  <a:pt x="35262" y="204303"/>
                </a:lnTo>
                <a:close/>
              </a:path>
              <a:path w="128904" h="316864">
                <a:moveTo>
                  <a:pt x="86186" y="0"/>
                </a:moveTo>
                <a:lnTo>
                  <a:pt x="42312" y="0"/>
                </a:lnTo>
                <a:lnTo>
                  <a:pt x="42230" y="7461"/>
                </a:lnTo>
                <a:lnTo>
                  <a:pt x="42118" y="21440"/>
                </a:lnTo>
                <a:lnTo>
                  <a:pt x="42397" y="27108"/>
                </a:lnTo>
                <a:lnTo>
                  <a:pt x="42477" y="37068"/>
                </a:lnTo>
                <a:lnTo>
                  <a:pt x="40584" y="44616"/>
                </a:lnTo>
                <a:lnTo>
                  <a:pt x="36199" y="51116"/>
                </a:lnTo>
                <a:lnTo>
                  <a:pt x="28756" y="56884"/>
                </a:lnTo>
                <a:lnTo>
                  <a:pt x="14185" y="69733"/>
                </a:lnTo>
                <a:lnTo>
                  <a:pt x="4743" y="86755"/>
                </a:lnTo>
                <a:lnTo>
                  <a:pt x="592" y="106447"/>
                </a:lnTo>
                <a:lnTo>
                  <a:pt x="1896" y="127304"/>
                </a:lnTo>
                <a:lnTo>
                  <a:pt x="19671" y="161639"/>
                </a:lnTo>
                <a:lnTo>
                  <a:pt x="57974" y="180763"/>
                </a:lnTo>
                <a:lnTo>
                  <a:pt x="63736" y="180952"/>
                </a:lnTo>
                <a:lnTo>
                  <a:pt x="69152" y="182523"/>
                </a:lnTo>
                <a:lnTo>
                  <a:pt x="76755" y="186100"/>
                </a:lnTo>
                <a:lnTo>
                  <a:pt x="81812" y="191569"/>
                </a:lnTo>
                <a:lnTo>
                  <a:pt x="84308" y="198766"/>
                </a:lnTo>
                <a:lnTo>
                  <a:pt x="84227" y="207529"/>
                </a:lnTo>
                <a:lnTo>
                  <a:pt x="81731" y="215821"/>
                </a:lnTo>
                <a:lnTo>
                  <a:pt x="77180" y="221825"/>
                </a:lnTo>
                <a:lnTo>
                  <a:pt x="70969" y="224956"/>
                </a:lnTo>
                <a:lnTo>
                  <a:pt x="124753" y="224956"/>
                </a:lnTo>
                <a:lnTo>
                  <a:pt x="127894" y="210064"/>
                </a:lnTo>
                <a:lnTo>
                  <a:pt x="126592" y="189207"/>
                </a:lnTo>
                <a:lnTo>
                  <a:pt x="120051" y="170502"/>
                </a:lnTo>
                <a:lnTo>
                  <a:pt x="76076" y="136827"/>
                </a:lnTo>
                <a:lnTo>
                  <a:pt x="64741" y="135643"/>
                </a:lnTo>
                <a:lnTo>
                  <a:pt x="59336" y="134040"/>
                </a:lnTo>
                <a:lnTo>
                  <a:pt x="51762" y="130445"/>
                </a:lnTo>
                <a:lnTo>
                  <a:pt x="46698" y="124974"/>
                </a:lnTo>
                <a:lnTo>
                  <a:pt x="44181" y="117778"/>
                </a:lnTo>
                <a:lnTo>
                  <a:pt x="44250" y="109002"/>
                </a:lnTo>
                <a:lnTo>
                  <a:pt x="46669" y="100998"/>
                </a:lnTo>
                <a:lnTo>
                  <a:pt x="51098" y="95415"/>
                </a:lnTo>
                <a:lnTo>
                  <a:pt x="57328" y="92182"/>
                </a:lnTo>
                <a:lnTo>
                  <a:pt x="65150" y="91225"/>
                </a:lnTo>
                <a:lnTo>
                  <a:pt x="124749" y="91225"/>
                </a:lnTo>
                <a:lnTo>
                  <a:pt x="119338" y="77667"/>
                </a:lnTo>
                <a:lnTo>
                  <a:pt x="109305" y="64352"/>
                </a:lnTo>
                <a:lnTo>
                  <a:pt x="95551" y="53741"/>
                </a:lnTo>
                <a:lnTo>
                  <a:pt x="88176" y="49383"/>
                </a:lnTo>
                <a:lnTo>
                  <a:pt x="85662" y="44764"/>
                </a:lnTo>
                <a:lnTo>
                  <a:pt x="86039" y="36299"/>
                </a:lnTo>
                <a:lnTo>
                  <a:pt x="86267" y="28159"/>
                </a:lnTo>
                <a:lnTo>
                  <a:pt x="86186" y="0"/>
                </a:lnTo>
                <a:close/>
              </a:path>
              <a:path w="128904" h="316864">
                <a:moveTo>
                  <a:pt x="124749" y="91225"/>
                </a:moveTo>
                <a:lnTo>
                  <a:pt x="65150" y="91225"/>
                </a:lnTo>
                <a:lnTo>
                  <a:pt x="73264" y="92951"/>
                </a:lnTo>
                <a:lnTo>
                  <a:pt x="79093" y="97411"/>
                </a:lnTo>
                <a:lnTo>
                  <a:pt x="83108" y="104024"/>
                </a:lnTo>
                <a:lnTo>
                  <a:pt x="85777" y="112208"/>
                </a:lnTo>
                <a:lnTo>
                  <a:pt x="128488" y="112208"/>
                </a:lnTo>
                <a:lnTo>
                  <a:pt x="125712" y="93637"/>
                </a:lnTo>
                <a:lnTo>
                  <a:pt x="124749" y="91225"/>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56" name="object 56"/>
          <p:cNvSpPr/>
          <p:nvPr/>
        </p:nvSpPr>
        <p:spPr>
          <a:xfrm>
            <a:off x="1682707" y="3128407"/>
            <a:ext cx="18761" cy="20204"/>
          </a:xfrm>
          <a:custGeom>
            <a:avLst/>
            <a:gdLst/>
            <a:ahLst/>
            <a:cxnLst/>
            <a:rect l="l" t="t" r="r" b="b"/>
            <a:pathLst>
              <a:path w="41275" h="44450">
                <a:moveTo>
                  <a:pt x="0" y="0"/>
                </a:moveTo>
                <a:lnTo>
                  <a:pt x="41244" y="0"/>
                </a:lnTo>
                <a:lnTo>
                  <a:pt x="41244" y="44208"/>
                </a:lnTo>
                <a:lnTo>
                  <a:pt x="0" y="44208"/>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57" name="object 57"/>
          <p:cNvSpPr/>
          <p:nvPr/>
        </p:nvSpPr>
        <p:spPr>
          <a:xfrm>
            <a:off x="2070247" y="3128165"/>
            <a:ext cx="18761" cy="20493"/>
          </a:xfrm>
          <a:custGeom>
            <a:avLst/>
            <a:gdLst/>
            <a:ahLst/>
            <a:cxnLst/>
            <a:rect l="l" t="t" r="r" b="b"/>
            <a:pathLst>
              <a:path w="41275" h="45085">
                <a:moveTo>
                  <a:pt x="0" y="0"/>
                </a:moveTo>
                <a:lnTo>
                  <a:pt x="40835" y="0"/>
                </a:lnTo>
                <a:lnTo>
                  <a:pt x="40835" y="44847"/>
                </a:lnTo>
                <a:lnTo>
                  <a:pt x="0" y="44847"/>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58" name="object 58"/>
          <p:cNvSpPr/>
          <p:nvPr/>
        </p:nvSpPr>
        <p:spPr>
          <a:xfrm>
            <a:off x="1783085" y="3576456"/>
            <a:ext cx="658668" cy="0"/>
          </a:xfrm>
          <a:custGeom>
            <a:avLst/>
            <a:gdLst/>
            <a:ahLst/>
            <a:cxnLst/>
            <a:rect l="l" t="t" r="r" b="b"/>
            <a:pathLst>
              <a:path w="1449070">
                <a:moveTo>
                  <a:pt x="0" y="0"/>
                </a:moveTo>
                <a:lnTo>
                  <a:pt x="1448864" y="0"/>
                </a:lnTo>
              </a:path>
            </a:pathLst>
          </a:custGeom>
          <a:ln w="46989">
            <a:solidFill>
              <a:srgbClr val="14296B"/>
            </a:solidFill>
          </a:ln>
        </p:spPr>
        <p:txBody>
          <a:bodyPr wrap="square" lIns="0" tIns="0" rIns="0" bIns="0" rtlCol="0"/>
          <a:lstStyle/>
          <a:p>
            <a:pPr defTabSz="415664"/>
            <a:endParaRPr sz="818">
              <a:solidFill>
                <a:prstClr val="black"/>
              </a:solidFill>
              <a:latin typeface="Calibri"/>
            </a:endParaRPr>
          </a:p>
        </p:txBody>
      </p:sp>
      <p:sp>
        <p:nvSpPr>
          <p:cNvPr id="59" name="object 59"/>
          <p:cNvSpPr/>
          <p:nvPr/>
        </p:nvSpPr>
        <p:spPr>
          <a:xfrm>
            <a:off x="1792994" y="3236732"/>
            <a:ext cx="0" cy="329045"/>
          </a:xfrm>
          <a:custGeom>
            <a:avLst/>
            <a:gdLst/>
            <a:ahLst/>
            <a:cxnLst/>
            <a:rect l="l" t="t" r="r" b="b"/>
            <a:pathLst>
              <a:path h="723900">
                <a:moveTo>
                  <a:pt x="0" y="0"/>
                </a:moveTo>
                <a:lnTo>
                  <a:pt x="0" y="723900"/>
                </a:lnTo>
              </a:path>
            </a:pathLst>
          </a:custGeom>
          <a:ln w="43601">
            <a:solidFill>
              <a:srgbClr val="14296B"/>
            </a:solidFill>
          </a:ln>
        </p:spPr>
        <p:txBody>
          <a:bodyPr wrap="square" lIns="0" tIns="0" rIns="0" bIns="0" rtlCol="0"/>
          <a:lstStyle/>
          <a:p>
            <a:pPr defTabSz="415664"/>
            <a:endParaRPr sz="818">
              <a:solidFill>
                <a:prstClr val="black"/>
              </a:solidFill>
              <a:latin typeface="Calibri"/>
            </a:endParaRPr>
          </a:p>
        </p:txBody>
      </p:sp>
      <p:sp>
        <p:nvSpPr>
          <p:cNvPr id="60" name="object 60"/>
          <p:cNvSpPr/>
          <p:nvPr/>
        </p:nvSpPr>
        <p:spPr>
          <a:xfrm>
            <a:off x="1783085" y="3226052"/>
            <a:ext cx="658668" cy="0"/>
          </a:xfrm>
          <a:custGeom>
            <a:avLst/>
            <a:gdLst/>
            <a:ahLst/>
            <a:cxnLst/>
            <a:rect l="l" t="t" r="r" b="b"/>
            <a:pathLst>
              <a:path w="1449070">
                <a:moveTo>
                  <a:pt x="0" y="0"/>
                </a:moveTo>
                <a:lnTo>
                  <a:pt x="1448864" y="0"/>
                </a:lnTo>
              </a:path>
            </a:pathLst>
          </a:custGeom>
          <a:ln w="46989">
            <a:solidFill>
              <a:srgbClr val="14296B"/>
            </a:solidFill>
          </a:ln>
        </p:spPr>
        <p:txBody>
          <a:bodyPr wrap="square" lIns="0" tIns="0" rIns="0" bIns="0" rtlCol="0"/>
          <a:lstStyle/>
          <a:p>
            <a:pPr defTabSz="415664"/>
            <a:endParaRPr sz="818">
              <a:solidFill>
                <a:prstClr val="black"/>
              </a:solidFill>
              <a:latin typeface="Calibri"/>
            </a:endParaRPr>
          </a:p>
        </p:txBody>
      </p:sp>
      <p:sp>
        <p:nvSpPr>
          <p:cNvPr id="61" name="object 61"/>
          <p:cNvSpPr/>
          <p:nvPr/>
        </p:nvSpPr>
        <p:spPr>
          <a:xfrm>
            <a:off x="1783085" y="3215084"/>
            <a:ext cx="51377" cy="0"/>
          </a:xfrm>
          <a:custGeom>
            <a:avLst/>
            <a:gdLst/>
            <a:ahLst/>
            <a:cxnLst/>
            <a:rect l="l" t="t" r="r" b="b"/>
            <a:pathLst>
              <a:path w="113029">
                <a:moveTo>
                  <a:pt x="0" y="0"/>
                </a:moveTo>
                <a:lnTo>
                  <a:pt x="112670" y="0"/>
                </a:lnTo>
              </a:path>
            </a:pathLst>
          </a:custGeom>
          <a:ln w="3175">
            <a:solidFill>
              <a:srgbClr val="14296B"/>
            </a:solidFill>
          </a:ln>
        </p:spPr>
        <p:txBody>
          <a:bodyPr wrap="square" lIns="0" tIns="0" rIns="0" bIns="0" rtlCol="0"/>
          <a:lstStyle/>
          <a:p>
            <a:pPr defTabSz="415664"/>
            <a:endParaRPr sz="818">
              <a:solidFill>
                <a:prstClr val="black"/>
              </a:solidFill>
              <a:latin typeface="Calibri"/>
            </a:endParaRPr>
          </a:p>
        </p:txBody>
      </p:sp>
      <p:sp>
        <p:nvSpPr>
          <p:cNvPr id="62" name="object 62"/>
          <p:cNvSpPr/>
          <p:nvPr/>
        </p:nvSpPr>
        <p:spPr>
          <a:xfrm>
            <a:off x="2383856" y="3587389"/>
            <a:ext cx="58016" cy="578"/>
          </a:xfrm>
          <a:custGeom>
            <a:avLst/>
            <a:gdLst/>
            <a:ahLst/>
            <a:cxnLst/>
            <a:rect l="l" t="t" r="r" b="b"/>
            <a:pathLst>
              <a:path w="127635" h="1270">
                <a:moveTo>
                  <a:pt x="127168" y="0"/>
                </a:moveTo>
                <a:lnTo>
                  <a:pt x="0" y="0"/>
                </a:lnTo>
                <a:lnTo>
                  <a:pt x="127168" y="712"/>
                </a:lnTo>
                <a:lnTo>
                  <a:pt x="127168"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63" name="object 63"/>
          <p:cNvSpPr/>
          <p:nvPr/>
        </p:nvSpPr>
        <p:spPr>
          <a:xfrm>
            <a:off x="2431845" y="3236800"/>
            <a:ext cx="0" cy="329045"/>
          </a:xfrm>
          <a:custGeom>
            <a:avLst/>
            <a:gdLst/>
            <a:ahLst/>
            <a:cxnLst/>
            <a:rect l="l" t="t" r="r" b="b"/>
            <a:pathLst>
              <a:path h="723900">
                <a:moveTo>
                  <a:pt x="0" y="0"/>
                </a:moveTo>
                <a:lnTo>
                  <a:pt x="0" y="723326"/>
                </a:lnTo>
              </a:path>
            </a:pathLst>
          </a:custGeom>
          <a:ln w="43182">
            <a:solidFill>
              <a:srgbClr val="14296B"/>
            </a:solidFill>
          </a:ln>
        </p:spPr>
        <p:txBody>
          <a:bodyPr wrap="square" lIns="0" tIns="0" rIns="0" bIns="0" rtlCol="0"/>
          <a:lstStyle/>
          <a:p>
            <a:pPr defTabSz="415664"/>
            <a:endParaRPr sz="818">
              <a:solidFill>
                <a:prstClr val="black"/>
              </a:solidFill>
              <a:latin typeface="Calibri"/>
            </a:endParaRPr>
          </a:p>
        </p:txBody>
      </p:sp>
      <p:sp>
        <p:nvSpPr>
          <p:cNvPr id="64" name="object 64"/>
          <p:cNvSpPr/>
          <p:nvPr/>
        </p:nvSpPr>
        <p:spPr>
          <a:xfrm>
            <a:off x="1840889" y="3214805"/>
            <a:ext cx="600941" cy="578"/>
          </a:xfrm>
          <a:custGeom>
            <a:avLst/>
            <a:gdLst/>
            <a:ahLst/>
            <a:cxnLst/>
            <a:rect l="l" t="t" r="r" b="b"/>
            <a:pathLst>
              <a:path w="1322070" h="1270">
                <a:moveTo>
                  <a:pt x="1321695" y="0"/>
                </a:moveTo>
                <a:lnTo>
                  <a:pt x="0" y="691"/>
                </a:lnTo>
                <a:lnTo>
                  <a:pt x="1321695" y="691"/>
                </a:lnTo>
                <a:lnTo>
                  <a:pt x="1321695"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65" name="object 65"/>
          <p:cNvSpPr/>
          <p:nvPr/>
        </p:nvSpPr>
        <p:spPr>
          <a:xfrm>
            <a:off x="1802909" y="3236801"/>
            <a:ext cx="619125" cy="329045"/>
          </a:xfrm>
          <a:custGeom>
            <a:avLst/>
            <a:gdLst/>
            <a:ahLst/>
            <a:cxnLst/>
            <a:rect l="l" t="t" r="r" b="b"/>
            <a:pathLst>
              <a:path w="1362075" h="723900">
                <a:moveTo>
                  <a:pt x="1362080" y="0"/>
                </a:moveTo>
                <a:lnTo>
                  <a:pt x="0" y="0"/>
                </a:lnTo>
                <a:lnTo>
                  <a:pt x="0" y="723326"/>
                </a:lnTo>
                <a:lnTo>
                  <a:pt x="1362080" y="723326"/>
                </a:lnTo>
                <a:lnTo>
                  <a:pt x="1362080" y="656709"/>
                </a:lnTo>
                <a:lnTo>
                  <a:pt x="63872" y="656709"/>
                </a:lnTo>
                <a:lnTo>
                  <a:pt x="63872" y="612721"/>
                </a:lnTo>
                <a:lnTo>
                  <a:pt x="165943" y="612721"/>
                </a:lnTo>
                <a:lnTo>
                  <a:pt x="165589" y="610289"/>
                </a:lnTo>
                <a:lnTo>
                  <a:pt x="144149" y="570282"/>
                </a:lnTo>
                <a:lnTo>
                  <a:pt x="107005" y="547741"/>
                </a:lnTo>
                <a:lnTo>
                  <a:pt x="63599" y="543348"/>
                </a:lnTo>
                <a:lnTo>
                  <a:pt x="63599" y="180145"/>
                </a:lnTo>
                <a:lnTo>
                  <a:pt x="106544" y="175902"/>
                </a:lnTo>
                <a:lnTo>
                  <a:pt x="143709" y="153630"/>
                </a:lnTo>
                <a:lnTo>
                  <a:pt x="165336" y="114222"/>
                </a:lnTo>
                <a:lnTo>
                  <a:pt x="165819" y="111098"/>
                </a:lnTo>
                <a:lnTo>
                  <a:pt x="63484" y="111098"/>
                </a:lnTo>
                <a:lnTo>
                  <a:pt x="63484" y="67224"/>
                </a:lnTo>
                <a:lnTo>
                  <a:pt x="1256346" y="67224"/>
                </a:lnTo>
                <a:lnTo>
                  <a:pt x="1362080" y="67214"/>
                </a:lnTo>
                <a:lnTo>
                  <a:pt x="1362080" y="0"/>
                </a:lnTo>
                <a:close/>
              </a:path>
              <a:path w="1362075" h="723900">
                <a:moveTo>
                  <a:pt x="165943" y="612721"/>
                </a:moveTo>
                <a:lnTo>
                  <a:pt x="105001" y="612721"/>
                </a:lnTo>
                <a:lnTo>
                  <a:pt x="105001" y="656709"/>
                </a:lnTo>
                <a:lnTo>
                  <a:pt x="1362080" y="656709"/>
                </a:lnTo>
                <a:lnTo>
                  <a:pt x="1362080" y="656573"/>
                </a:lnTo>
                <a:lnTo>
                  <a:pt x="168642" y="656573"/>
                </a:lnTo>
                <a:lnTo>
                  <a:pt x="168873" y="632844"/>
                </a:lnTo>
                <a:lnTo>
                  <a:pt x="165943" y="612721"/>
                </a:lnTo>
                <a:close/>
              </a:path>
              <a:path w="1362075" h="723900">
                <a:moveTo>
                  <a:pt x="1256346" y="67601"/>
                </a:moveTo>
                <a:lnTo>
                  <a:pt x="1193050" y="67601"/>
                </a:lnTo>
                <a:lnTo>
                  <a:pt x="1192766" y="91076"/>
                </a:lnTo>
                <a:lnTo>
                  <a:pt x="1203994" y="134397"/>
                </a:lnTo>
                <a:lnTo>
                  <a:pt x="1235177" y="167630"/>
                </a:lnTo>
                <a:lnTo>
                  <a:pt x="1275797" y="179649"/>
                </a:lnTo>
                <a:lnTo>
                  <a:pt x="1298072" y="180302"/>
                </a:lnTo>
                <a:lnTo>
                  <a:pt x="1298072" y="543453"/>
                </a:lnTo>
                <a:lnTo>
                  <a:pt x="1255063" y="547741"/>
                </a:lnTo>
                <a:lnTo>
                  <a:pt x="1217868" y="569968"/>
                </a:lnTo>
                <a:lnTo>
                  <a:pt x="1196317" y="609499"/>
                </a:lnTo>
                <a:lnTo>
                  <a:pt x="1192893" y="632169"/>
                </a:lnTo>
                <a:lnTo>
                  <a:pt x="1193238" y="656573"/>
                </a:lnTo>
                <a:lnTo>
                  <a:pt x="1362080" y="656573"/>
                </a:lnTo>
                <a:lnTo>
                  <a:pt x="1362080" y="656123"/>
                </a:lnTo>
                <a:lnTo>
                  <a:pt x="1256744" y="656123"/>
                </a:lnTo>
                <a:lnTo>
                  <a:pt x="1256744" y="612857"/>
                </a:lnTo>
                <a:lnTo>
                  <a:pt x="1362080" y="612857"/>
                </a:lnTo>
                <a:lnTo>
                  <a:pt x="1362080" y="110741"/>
                </a:lnTo>
                <a:lnTo>
                  <a:pt x="1256346" y="110741"/>
                </a:lnTo>
                <a:lnTo>
                  <a:pt x="1256346" y="67601"/>
                </a:lnTo>
                <a:close/>
              </a:path>
              <a:path w="1362075" h="723900">
                <a:moveTo>
                  <a:pt x="1362080" y="612857"/>
                </a:moveTo>
                <a:lnTo>
                  <a:pt x="1298229" y="612857"/>
                </a:lnTo>
                <a:lnTo>
                  <a:pt x="1298229" y="656123"/>
                </a:lnTo>
                <a:lnTo>
                  <a:pt x="1362080" y="656123"/>
                </a:lnTo>
                <a:lnTo>
                  <a:pt x="1362080" y="612857"/>
                </a:lnTo>
                <a:close/>
              </a:path>
              <a:path w="1362075" h="723900">
                <a:moveTo>
                  <a:pt x="1256346" y="67224"/>
                </a:moveTo>
                <a:lnTo>
                  <a:pt x="105179" y="67224"/>
                </a:lnTo>
                <a:lnTo>
                  <a:pt x="105179" y="111098"/>
                </a:lnTo>
                <a:lnTo>
                  <a:pt x="165819" y="111098"/>
                </a:lnTo>
                <a:lnTo>
                  <a:pt x="168814" y="91718"/>
                </a:lnTo>
                <a:lnTo>
                  <a:pt x="168443" y="67601"/>
                </a:lnTo>
                <a:lnTo>
                  <a:pt x="1256346" y="67601"/>
                </a:lnTo>
                <a:lnTo>
                  <a:pt x="1256346" y="67224"/>
                </a:lnTo>
                <a:close/>
              </a:path>
              <a:path w="1362075" h="723900">
                <a:moveTo>
                  <a:pt x="1362080" y="67214"/>
                </a:moveTo>
                <a:lnTo>
                  <a:pt x="1298156" y="67214"/>
                </a:lnTo>
                <a:lnTo>
                  <a:pt x="1298156" y="110741"/>
                </a:lnTo>
                <a:lnTo>
                  <a:pt x="1362080" y="110741"/>
                </a:lnTo>
                <a:lnTo>
                  <a:pt x="1362080" y="67214"/>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66" name="object 66"/>
          <p:cNvSpPr/>
          <p:nvPr/>
        </p:nvSpPr>
        <p:spPr>
          <a:xfrm>
            <a:off x="1831817" y="3267529"/>
            <a:ext cx="561398" cy="267854"/>
          </a:xfrm>
          <a:custGeom>
            <a:avLst/>
            <a:gdLst/>
            <a:ahLst/>
            <a:cxnLst/>
            <a:rect l="l" t="t" r="r" b="b"/>
            <a:pathLst>
              <a:path w="1235075" h="589279">
                <a:moveTo>
                  <a:pt x="1129450" y="0"/>
                </a:moveTo>
                <a:lnTo>
                  <a:pt x="104843" y="0"/>
                </a:lnTo>
                <a:lnTo>
                  <a:pt x="105210" y="24116"/>
                </a:lnTo>
                <a:lnTo>
                  <a:pt x="101731" y="46622"/>
                </a:lnTo>
                <a:lnTo>
                  <a:pt x="80099" y="86039"/>
                </a:lnTo>
                <a:lnTo>
                  <a:pt x="42921" y="108312"/>
                </a:lnTo>
                <a:lnTo>
                  <a:pt x="0" y="112554"/>
                </a:lnTo>
                <a:lnTo>
                  <a:pt x="0" y="475747"/>
                </a:lnTo>
                <a:lnTo>
                  <a:pt x="43402" y="480139"/>
                </a:lnTo>
                <a:lnTo>
                  <a:pt x="80550" y="502681"/>
                </a:lnTo>
                <a:lnTo>
                  <a:pt x="101987" y="542687"/>
                </a:lnTo>
                <a:lnTo>
                  <a:pt x="105268" y="565242"/>
                </a:lnTo>
                <a:lnTo>
                  <a:pt x="105032" y="588971"/>
                </a:lnTo>
                <a:lnTo>
                  <a:pt x="1129639" y="588971"/>
                </a:lnTo>
                <a:lnTo>
                  <a:pt x="1129291" y="564569"/>
                </a:lnTo>
                <a:lnTo>
                  <a:pt x="1132359" y="544249"/>
                </a:lnTo>
                <a:lnTo>
                  <a:pt x="162912" y="544249"/>
                </a:lnTo>
                <a:lnTo>
                  <a:pt x="155370" y="543543"/>
                </a:lnTo>
                <a:lnTo>
                  <a:pt x="149890" y="540978"/>
                </a:lnTo>
                <a:lnTo>
                  <a:pt x="145897" y="535968"/>
                </a:lnTo>
                <a:lnTo>
                  <a:pt x="142871" y="528074"/>
                </a:lnTo>
                <a:lnTo>
                  <a:pt x="129783" y="495917"/>
                </a:lnTo>
                <a:lnTo>
                  <a:pt x="110803" y="469768"/>
                </a:lnTo>
                <a:lnTo>
                  <a:pt x="86022" y="449727"/>
                </a:lnTo>
                <a:lnTo>
                  <a:pt x="55533" y="435896"/>
                </a:lnTo>
                <a:lnTo>
                  <a:pt x="43035" y="431831"/>
                </a:lnTo>
                <a:lnTo>
                  <a:pt x="43035" y="161435"/>
                </a:lnTo>
                <a:lnTo>
                  <a:pt x="58976" y="152167"/>
                </a:lnTo>
                <a:lnTo>
                  <a:pt x="74526" y="143305"/>
                </a:lnTo>
                <a:lnTo>
                  <a:pt x="89479" y="134221"/>
                </a:lnTo>
                <a:lnTo>
                  <a:pt x="129604" y="94044"/>
                </a:lnTo>
                <a:lnTo>
                  <a:pt x="144233" y="55575"/>
                </a:lnTo>
                <a:lnTo>
                  <a:pt x="145909" y="48315"/>
                </a:lnTo>
                <a:lnTo>
                  <a:pt x="147984" y="44229"/>
                </a:lnTo>
                <a:lnTo>
                  <a:pt x="1060116" y="44229"/>
                </a:lnTo>
                <a:lnTo>
                  <a:pt x="1132209" y="44166"/>
                </a:lnTo>
                <a:lnTo>
                  <a:pt x="1129160" y="23475"/>
                </a:lnTo>
                <a:lnTo>
                  <a:pt x="1129450" y="0"/>
                </a:lnTo>
                <a:close/>
              </a:path>
              <a:path w="1235075" h="589279">
                <a:moveTo>
                  <a:pt x="1060116" y="44229"/>
                </a:moveTo>
                <a:lnTo>
                  <a:pt x="147984" y="44229"/>
                </a:lnTo>
                <a:lnTo>
                  <a:pt x="462316" y="44533"/>
                </a:lnTo>
                <a:lnTo>
                  <a:pt x="463102" y="45203"/>
                </a:lnTo>
                <a:lnTo>
                  <a:pt x="465375" y="46230"/>
                </a:lnTo>
                <a:lnTo>
                  <a:pt x="430359" y="75475"/>
                </a:lnTo>
                <a:lnTo>
                  <a:pt x="401046" y="109033"/>
                </a:lnTo>
                <a:lnTo>
                  <a:pt x="377475" y="146134"/>
                </a:lnTo>
                <a:lnTo>
                  <a:pt x="359686" y="186010"/>
                </a:lnTo>
                <a:lnTo>
                  <a:pt x="347715" y="227890"/>
                </a:lnTo>
                <a:lnTo>
                  <a:pt x="341636" y="270763"/>
                </a:lnTo>
                <a:lnTo>
                  <a:pt x="341383" y="314588"/>
                </a:lnTo>
                <a:lnTo>
                  <a:pt x="347098" y="357868"/>
                </a:lnTo>
                <a:lnTo>
                  <a:pt x="358785" y="400074"/>
                </a:lnTo>
                <a:lnTo>
                  <a:pt x="376482" y="440440"/>
                </a:lnTo>
                <a:lnTo>
                  <a:pt x="400227" y="478194"/>
                </a:lnTo>
                <a:lnTo>
                  <a:pt x="430058" y="512568"/>
                </a:lnTo>
                <a:lnTo>
                  <a:pt x="466014" y="542793"/>
                </a:lnTo>
                <a:lnTo>
                  <a:pt x="461091" y="543317"/>
                </a:lnTo>
                <a:lnTo>
                  <a:pt x="457676" y="543987"/>
                </a:lnTo>
                <a:lnTo>
                  <a:pt x="162912" y="544249"/>
                </a:lnTo>
                <a:lnTo>
                  <a:pt x="1132359" y="544249"/>
                </a:lnTo>
                <a:lnTo>
                  <a:pt x="1085995" y="544197"/>
                </a:lnTo>
                <a:lnTo>
                  <a:pt x="772815" y="543946"/>
                </a:lnTo>
                <a:lnTo>
                  <a:pt x="771599" y="543317"/>
                </a:lnTo>
                <a:lnTo>
                  <a:pt x="621050" y="543307"/>
                </a:lnTo>
                <a:lnTo>
                  <a:pt x="572899" y="539252"/>
                </a:lnTo>
                <a:lnTo>
                  <a:pt x="528805" y="525426"/>
                </a:lnTo>
                <a:lnTo>
                  <a:pt x="489488" y="503277"/>
                </a:lnTo>
                <a:lnTo>
                  <a:pt x="455544" y="474246"/>
                </a:lnTo>
                <a:lnTo>
                  <a:pt x="427569" y="439773"/>
                </a:lnTo>
                <a:lnTo>
                  <a:pt x="406160" y="401299"/>
                </a:lnTo>
                <a:lnTo>
                  <a:pt x="391912" y="360262"/>
                </a:lnTo>
                <a:lnTo>
                  <a:pt x="385423" y="318104"/>
                </a:lnTo>
                <a:lnTo>
                  <a:pt x="466779" y="318104"/>
                </a:lnTo>
                <a:lnTo>
                  <a:pt x="466779" y="270951"/>
                </a:lnTo>
                <a:lnTo>
                  <a:pt x="386564" y="270951"/>
                </a:lnTo>
                <a:lnTo>
                  <a:pt x="389942" y="237163"/>
                </a:lnTo>
                <a:lnTo>
                  <a:pt x="418195" y="163392"/>
                </a:lnTo>
                <a:lnTo>
                  <a:pt x="443029" y="127792"/>
                </a:lnTo>
                <a:lnTo>
                  <a:pt x="474973" y="95973"/>
                </a:lnTo>
                <a:lnTo>
                  <a:pt x="514006" y="70124"/>
                </a:lnTo>
                <a:lnTo>
                  <a:pt x="560107" y="52439"/>
                </a:lnTo>
                <a:lnTo>
                  <a:pt x="613255" y="45109"/>
                </a:lnTo>
                <a:lnTo>
                  <a:pt x="770550" y="45109"/>
                </a:lnTo>
                <a:lnTo>
                  <a:pt x="773538" y="44889"/>
                </a:lnTo>
                <a:lnTo>
                  <a:pt x="777005" y="44428"/>
                </a:lnTo>
                <a:lnTo>
                  <a:pt x="1060116" y="44229"/>
                </a:lnTo>
                <a:close/>
              </a:path>
              <a:path w="1235075" h="589279">
                <a:moveTo>
                  <a:pt x="1132209" y="44166"/>
                </a:moveTo>
                <a:lnTo>
                  <a:pt x="1082654" y="44166"/>
                </a:lnTo>
                <a:lnTo>
                  <a:pt x="1087598" y="46503"/>
                </a:lnTo>
                <a:lnTo>
                  <a:pt x="1091192" y="59199"/>
                </a:lnTo>
                <a:lnTo>
                  <a:pt x="1123307" y="118313"/>
                </a:lnTo>
                <a:lnTo>
                  <a:pt x="1179159" y="152583"/>
                </a:lnTo>
                <a:lnTo>
                  <a:pt x="1183150" y="153850"/>
                </a:lnTo>
                <a:lnTo>
                  <a:pt x="1187099" y="155223"/>
                </a:lnTo>
                <a:lnTo>
                  <a:pt x="1191458" y="156668"/>
                </a:lnTo>
                <a:lnTo>
                  <a:pt x="1191458" y="431999"/>
                </a:lnTo>
                <a:lnTo>
                  <a:pt x="1170844" y="438257"/>
                </a:lnTo>
                <a:lnTo>
                  <a:pt x="1151586" y="447193"/>
                </a:lnTo>
                <a:lnTo>
                  <a:pt x="1119652" y="475851"/>
                </a:lnTo>
                <a:lnTo>
                  <a:pt x="1096924" y="518407"/>
                </a:lnTo>
                <a:lnTo>
                  <a:pt x="1085995" y="544197"/>
                </a:lnTo>
                <a:lnTo>
                  <a:pt x="1132367" y="544197"/>
                </a:lnTo>
                <a:lnTo>
                  <a:pt x="1132713" y="541901"/>
                </a:lnTo>
                <a:lnTo>
                  <a:pt x="1140755" y="521118"/>
                </a:lnTo>
                <a:lnTo>
                  <a:pt x="1171929" y="488207"/>
                </a:lnTo>
                <a:lnTo>
                  <a:pt x="1212497" y="476534"/>
                </a:lnTo>
                <a:lnTo>
                  <a:pt x="1234472" y="475851"/>
                </a:lnTo>
                <a:lnTo>
                  <a:pt x="1234472" y="112700"/>
                </a:lnTo>
                <a:lnTo>
                  <a:pt x="1191105" y="108304"/>
                </a:lnTo>
                <a:lnTo>
                  <a:pt x="1153953" y="85798"/>
                </a:lnTo>
                <a:lnTo>
                  <a:pt x="1132462" y="45881"/>
                </a:lnTo>
                <a:lnTo>
                  <a:pt x="1132209" y="44166"/>
                </a:lnTo>
                <a:close/>
              </a:path>
              <a:path w="1235075" h="589279">
                <a:moveTo>
                  <a:pt x="770550" y="45109"/>
                </a:moveTo>
                <a:lnTo>
                  <a:pt x="613255" y="45109"/>
                </a:lnTo>
                <a:lnTo>
                  <a:pt x="661782" y="49235"/>
                </a:lnTo>
                <a:lnTo>
                  <a:pt x="706007" y="63168"/>
                </a:lnTo>
                <a:lnTo>
                  <a:pt x="745357" y="85444"/>
                </a:lnTo>
                <a:lnTo>
                  <a:pt x="779263" y="114601"/>
                </a:lnTo>
                <a:lnTo>
                  <a:pt x="807155" y="149174"/>
                </a:lnTo>
                <a:lnTo>
                  <a:pt x="828461" y="187701"/>
                </a:lnTo>
                <a:lnTo>
                  <a:pt x="842613" y="228718"/>
                </a:lnTo>
                <a:lnTo>
                  <a:pt x="849039" y="270763"/>
                </a:lnTo>
                <a:lnTo>
                  <a:pt x="767661" y="270763"/>
                </a:lnTo>
                <a:lnTo>
                  <a:pt x="767661" y="317475"/>
                </a:lnTo>
                <a:lnTo>
                  <a:pt x="847886" y="317475"/>
                </a:lnTo>
                <a:lnTo>
                  <a:pt x="844461" y="351361"/>
                </a:lnTo>
                <a:lnTo>
                  <a:pt x="833878" y="387981"/>
                </a:lnTo>
                <a:lnTo>
                  <a:pt x="816157" y="425160"/>
                </a:lnTo>
                <a:lnTo>
                  <a:pt x="791317" y="460724"/>
                </a:lnTo>
                <a:lnTo>
                  <a:pt x="759379" y="492497"/>
                </a:lnTo>
                <a:lnTo>
                  <a:pt x="720362" y="518303"/>
                </a:lnTo>
                <a:lnTo>
                  <a:pt x="674288" y="535968"/>
                </a:lnTo>
                <a:lnTo>
                  <a:pt x="621175" y="543317"/>
                </a:lnTo>
                <a:lnTo>
                  <a:pt x="771599" y="543317"/>
                </a:lnTo>
                <a:lnTo>
                  <a:pt x="768415" y="542447"/>
                </a:lnTo>
                <a:lnTo>
                  <a:pt x="802934" y="513749"/>
                </a:lnTo>
                <a:lnTo>
                  <a:pt x="832046" y="480586"/>
                </a:lnTo>
                <a:lnTo>
                  <a:pt x="855656" y="443744"/>
                </a:lnTo>
                <a:lnTo>
                  <a:pt x="873671" y="404005"/>
                </a:lnTo>
                <a:lnTo>
                  <a:pt x="885995" y="362152"/>
                </a:lnTo>
                <a:lnTo>
                  <a:pt x="892534" y="318970"/>
                </a:lnTo>
                <a:lnTo>
                  <a:pt x="893194" y="275242"/>
                </a:lnTo>
                <a:lnTo>
                  <a:pt x="887881" y="231750"/>
                </a:lnTo>
                <a:lnTo>
                  <a:pt x="876501" y="189279"/>
                </a:lnTo>
                <a:lnTo>
                  <a:pt x="858958" y="148612"/>
                </a:lnTo>
                <a:lnTo>
                  <a:pt x="835159" y="110532"/>
                </a:lnTo>
                <a:lnTo>
                  <a:pt x="805010" y="75822"/>
                </a:lnTo>
                <a:lnTo>
                  <a:pt x="768415" y="45266"/>
                </a:lnTo>
                <a:lnTo>
                  <a:pt x="770550" y="45109"/>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67" name="object 67"/>
          <p:cNvSpPr/>
          <p:nvPr/>
        </p:nvSpPr>
        <p:spPr>
          <a:xfrm>
            <a:off x="1831765" y="3267358"/>
            <a:ext cx="19050" cy="20204"/>
          </a:xfrm>
          <a:custGeom>
            <a:avLst/>
            <a:gdLst/>
            <a:ahLst/>
            <a:cxnLst/>
            <a:rect l="l" t="t" r="r" b="b"/>
            <a:pathLst>
              <a:path w="41910" h="44450">
                <a:moveTo>
                  <a:pt x="0" y="0"/>
                </a:moveTo>
                <a:lnTo>
                  <a:pt x="41694" y="0"/>
                </a:lnTo>
                <a:lnTo>
                  <a:pt x="41694" y="43873"/>
                </a:lnTo>
                <a:lnTo>
                  <a:pt x="0" y="43873"/>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68" name="object 68"/>
          <p:cNvSpPr/>
          <p:nvPr/>
        </p:nvSpPr>
        <p:spPr>
          <a:xfrm>
            <a:off x="2373974" y="3267353"/>
            <a:ext cx="19050" cy="19916"/>
          </a:xfrm>
          <a:custGeom>
            <a:avLst/>
            <a:gdLst/>
            <a:ahLst/>
            <a:cxnLst/>
            <a:rect l="l" t="t" r="r" b="b"/>
            <a:pathLst>
              <a:path w="41910" h="43814">
                <a:moveTo>
                  <a:pt x="0" y="0"/>
                </a:moveTo>
                <a:lnTo>
                  <a:pt x="41809" y="0"/>
                </a:lnTo>
                <a:lnTo>
                  <a:pt x="41809" y="43527"/>
                </a:lnTo>
                <a:lnTo>
                  <a:pt x="0" y="43527"/>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69" name="object 69"/>
          <p:cNvSpPr/>
          <p:nvPr/>
        </p:nvSpPr>
        <p:spPr>
          <a:xfrm>
            <a:off x="1831942" y="3515311"/>
            <a:ext cx="18761" cy="20204"/>
          </a:xfrm>
          <a:custGeom>
            <a:avLst/>
            <a:gdLst/>
            <a:ahLst/>
            <a:cxnLst/>
            <a:rect l="l" t="t" r="r" b="b"/>
            <a:pathLst>
              <a:path w="41275" h="44450">
                <a:moveTo>
                  <a:pt x="41128" y="43988"/>
                </a:moveTo>
                <a:lnTo>
                  <a:pt x="0" y="43988"/>
                </a:lnTo>
                <a:lnTo>
                  <a:pt x="0" y="0"/>
                </a:lnTo>
                <a:lnTo>
                  <a:pt x="41128" y="0"/>
                </a:lnTo>
                <a:lnTo>
                  <a:pt x="41128" y="43988"/>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70" name="object 70"/>
          <p:cNvSpPr/>
          <p:nvPr/>
        </p:nvSpPr>
        <p:spPr>
          <a:xfrm>
            <a:off x="2374156" y="3515373"/>
            <a:ext cx="19050" cy="19916"/>
          </a:xfrm>
          <a:custGeom>
            <a:avLst/>
            <a:gdLst/>
            <a:ahLst/>
            <a:cxnLst/>
            <a:rect l="l" t="t" r="r" b="b"/>
            <a:pathLst>
              <a:path w="41910" h="43814">
                <a:moveTo>
                  <a:pt x="41485" y="43265"/>
                </a:moveTo>
                <a:lnTo>
                  <a:pt x="0" y="43265"/>
                </a:lnTo>
                <a:lnTo>
                  <a:pt x="0" y="0"/>
                </a:lnTo>
                <a:lnTo>
                  <a:pt x="41485" y="0"/>
                </a:lnTo>
                <a:lnTo>
                  <a:pt x="41485" y="43265"/>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71" name="object 71"/>
          <p:cNvSpPr/>
          <p:nvPr/>
        </p:nvSpPr>
        <p:spPr>
          <a:xfrm>
            <a:off x="2007010" y="3288033"/>
            <a:ext cx="210993" cy="226580"/>
          </a:xfrm>
          <a:custGeom>
            <a:avLst/>
            <a:gdLst/>
            <a:ahLst/>
            <a:cxnLst/>
            <a:rect l="l" t="t" r="r" b="b"/>
            <a:pathLst>
              <a:path w="464185" h="498475">
                <a:moveTo>
                  <a:pt x="227842" y="0"/>
                </a:moveTo>
                <a:lnTo>
                  <a:pt x="174691" y="7330"/>
                </a:lnTo>
                <a:lnTo>
                  <a:pt x="128588" y="25015"/>
                </a:lnTo>
                <a:lnTo>
                  <a:pt x="89555" y="50863"/>
                </a:lnTo>
                <a:lnTo>
                  <a:pt x="57611" y="82683"/>
                </a:lnTo>
                <a:lnTo>
                  <a:pt x="32777" y="118282"/>
                </a:lnTo>
                <a:lnTo>
                  <a:pt x="15074" y="155470"/>
                </a:lnTo>
                <a:lnTo>
                  <a:pt x="1141" y="225841"/>
                </a:lnTo>
                <a:lnTo>
                  <a:pt x="81367" y="225841"/>
                </a:lnTo>
                <a:lnTo>
                  <a:pt x="81367" y="272983"/>
                </a:lnTo>
                <a:lnTo>
                  <a:pt x="0" y="272983"/>
                </a:lnTo>
                <a:lnTo>
                  <a:pt x="6493" y="315145"/>
                </a:lnTo>
                <a:lnTo>
                  <a:pt x="20775" y="356243"/>
                </a:lnTo>
                <a:lnTo>
                  <a:pt x="42154" y="394660"/>
                </a:lnTo>
                <a:lnTo>
                  <a:pt x="70130" y="429134"/>
                </a:lnTo>
                <a:lnTo>
                  <a:pt x="104075" y="458164"/>
                </a:lnTo>
                <a:lnTo>
                  <a:pt x="143392" y="480311"/>
                </a:lnTo>
                <a:lnTo>
                  <a:pt x="187487" y="494136"/>
                </a:lnTo>
                <a:lnTo>
                  <a:pt x="235762" y="498197"/>
                </a:lnTo>
                <a:lnTo>
                  <a:pt x="288875" y="490852"/>
                </a:lnTo>
                <a:lnTo>
                  <a:pt x="334950" y="473189"/>
                </a:lnTo>
                <a:lnTo>
                  <a:pt x="373966" y="447384"/>
                </a:lnTo>
                <a:lnTo>
                  <a:pt x="405904" y="415613"/>
                </a:lnTo>
                <a:lnTo>
                  <a:pt x="411670" y="407359"/>
                </a:lnTo>
                <a:lnTo>
                  <a:pt x="209865" y="407359"/>
                </a:lnTo>
                <a:lnTo>
                  <a:pt x="209756" y="392779"/>
                </a:lnTo>
                <a:lnTo>
                  <a:pt x="209784" y="379189"/>
                </a:lnTo>
                <a:lnTo>
                  <a:pt x="210046" y="370286"/>
                </a:lnTo>
                <a:lnTo>
                  <a:pt x="210389" y="362585"/>
                </a:lnTo>
                <a:lnTo>
                  <a:pt x="207886" y="357965"/>
                </a:lnTo>
                <a:lnTo>
                  <a:pt x="176701" y="329699"/>
                </a:lnTo>
                <a:lnTo>
                  <a:pt x="167563" y="295151"/>
                </a:lnTo>
                <a:lnTo>
                  <a:pt x="251820" y="295151"/>
                </a:lnTo>
                <a:lnTo>
                  <a:pt x="251872" y="289614"/>
                </a:lnTo>
                <a:lnTo>
                  <a:pt x="225538" y="271611"/>
                </a:lnTo>
                <a:lnTo>
                  <a:pt x="219975" y="270532"/>
                </a:lnTo>
                <a:lnTo>
                  <a:pt x="176002" y="236846"/>
                </a:lnTo>
                <a:lnTo>
                  <a:pt x="168151" y="197289"/>
                </a:lnTo>
                <a:lnTo>
                  <a:pt x="172302" y="177598"/>
                </a:lnTo>
                <a:lnTo>
                  <a:pt x="181747" y="160577"/>
                </a:lnTo>
                <a:lnTo>
                  <a:pt x="196320" y="147732"/>
                </a:lnTo>
                <a:lnTo>
                  <a:pt x="203761" y="141962"/>
                </a:lnTo>
                <a:lnTo>
                  <a:pt x="208143" y="135460"/>
                </a:lnTo>
                <a:lnTo>
                  <a:pt x="210037" y="127912"/>
                </a:lnTo>
                <a:lnTo>
                  <a:pt x="209960" y="117951"/>
                </a:lnTo>
                <a:lnTo>
                  <a:pt x="209680" y="112287"/>
                </a:lnTo>
                <a:lnTo>
                  <a:pt x="209785" y="98300"/>
                </a:lnTo>
                <a:lnTo>
                  <a:pt x="209865" y="90837"/>
                </a:lnTo>
                <a:lnTo>
                  <a:pt x="411074" y="90837"/>
                </a:lnTo>
                <a:lnTo>
                  <a:pt x="393850" y="69487"/>
                </a:lnTo>
                <a:lnTo>
                  <a:pt x="359944" y="40330"/>
                </a:lnTo>
                <a:lnTo>
                  <a:pt x="320594" y="18054"/>
                </a:lnTo>
                <a:lnTo>
                  <a:pt x="276370" y="4123"/>
                </a:lnTo>
                <a:lnTo>
                  <a:pt x="227842" y="0"/>
                </a:lnTo>
                <a:close/>
              </a:path>
              <a:path w="464185" h="498475">
                <a:moveTo>
                  <a:pt x="232714" y="182062"/>
                </a:moveTo>
                <a:lnTo>
                  <a:pt x="211740" y="208620"/>
                </a:lnTo>
                <a:lnTo>
                  <a:pt x="214258" y="215815"/>
                </a:lnTo>
                <a:lnTo>
                  <a:pt x="219324" y="221287"/>
                </a:lnTo>
                <a:lnTo>
                  <a:pt x="226899" y="224888"/>
                </a:lnTo>
                <a:lnTo>
                  <a:pt x="232295" y="226491"/>
                </a:lnTo>
                <a:lnTo>
                  <a:pt x="238077" y="226596"/>
                </a:lnTo>
                <a:lnTo>
                  <a:pt x="243640" y="227664"/>
                </a:lnTo>
                <a:lnTo>
                  <a:pt x="287609" y="261350"/>
                </a:lnTo>
                <a:lnTo>
                  <a:pt x="295458" y="300906"/>
                </a:lnTo>
                <a:lnTo>
                  <a:pt x="291305" y="320596"/>
                </a:lnTo>
                <a:lnTo>
                  <a:pt x="281862" y="337620"/>
                </a:lnTo>
                <a:lnTo>
                  <a:pt x="267295" y="350475"/>
                </a:lnTo>
                <a:lnTo>
                  <a:pt x="259848" y="356243"/>
                </a:lnTo>
                <a:lnTo>
                  <a:pt x="255464" y="362742"/>
                </a:lnTo>
                <a:lnTo>
                  <a:pt x="253572" y="370286"/>
                </a:lnTo>
                <a:lnTo>
                  <a:pt x="253655" y="380241"/>
                </a:lnTo>
                <a:lnTo>
                  <a:pt x="253933" y="385910"/>
                </a:lnTo>
                <a:lnTo>
                  <a:pt x="253821" y="399896"/>
                </a:lnTo>
                <a:lnTo>
                  <a:pt x="253739" y="407359"/>
                </a:lnTo>
                <a:lnTo>
                  <a:pt x="411670" y="407359"/>
                </a:lnTo>
                <a:lnTo>
                  <a:pt x="430744" y="380050"/>
                </a:lnTo>
                <a:lnTo>
                  <a:pt x="448466" y="342871"/>
                </a:lnTo>
                <a:lnTo>
                  <a:pt x="459049" y="306251"/>
                </a:lnTo>
                <a:lnTo>
                  <a:pt x="462474" y="272365"/>
                </a:lnTo>
                <a:lnTo>
                  <a:pt x="382238" y="272365"/>
                </a:lnTo>
                <a:lnTo>
                  <a:pt x="382238" y="225653"/>
                </a:lnTo>
                <a:lnTo>
                  <a:pt x="463626" y="225653"/>
                </a:lnTo>
                <a:lnTo>
                  <a:pt x="460171" y="203046"/>
                </a:lnTo>
                <a:lnTo>
                  <a:pt x="253341" y="203046"/>
                </a:lnTo>
                <a:lnTo>
                  <a:pt x="250672" y="194867"/>
                </a:lnTo>
                <a:lnTo>
                  <a:pt x="246657" y="188256"/>
                </a:lnTo>
                <a:lnTo>
                  <a:pt x="240828" y="183794"/>
                </a:lnTo>
                <a:lnTo>
                  <a:pt x="232714" y="182062"/>
                </a:lnTo>
                <a:close/>
              </a:path>
              <a:path w="464185" h="498475">
                <a:moveTo>
                  <a:pt x="251820" y="295151"/>
                </a:moveTo>
                <a:lnTo>
                  <a:pt x="202826" y="295151"/>
                </a:lnTo>
                <a:lnTo>
                  <a:pt x="211051" y="301774"/>
                </a:lnTo>
                <a:lnTo>
                  <a:pt x="218109" y="307748"/>
                </a:lnTo>
                <a:lnTo>
                  <a:pt x="224583" y="312505"/>
                </a:lnTo>
                <a:lnTo>
                  <a:pt x="231058" y="315474"/>
                </a:lnTo>
                <a:lnTo>
                  <a:pt x="238532" y="315798"/>
                </a:lnTo>
                <a:lnTo>
                  <a:pt x="244740" y="312665"/>
                </a:lnTo>
                <a:lnTo>
                  <a:pt x="249291" y="306663"/>
                </a:lnTo>
                <a:lnTo>
                  <a:pt x="251790" y="298377"/>
                </a:lnTo>
                <a:lnTo>
                  <a:pt x="251820" y="295151"/>
                </a:lnTo>
                <a:close/>
              </a:path>
              <a:path w="464185" h="498475">
                <a:moveTo>
                  <a:pt x="411074" y="90837"/>
                </a:moveTo>
                <a:lnTo>
                  <a:pt x="253739" y="90837"/>
                </a:lnTo>
                <a:lnTo>
                  <a:pt x="253829" y="119007"/>
                </a:lnTo>
                <a:lnTo>
                  <a:pt x="253603" y="127136"/>
                </a:lnTo>
                <a:lnTo>
                  <a:pt x="253215" y="135601"/>
                </a:lnTo>
                <a:lnTo>
                  <a:pt x="255740" y="140231"/>
                </a:lnTo>
                <a:lnTo>
                  <a:pt x="263105" y="144579"/>
                </a:lnTo>
                <a:lnTo>
                  <a:pt x="276865" y="155193"/>
                </a:lnTo>
                <a:lnTo>
                  <a:pt x="286900" y="168509"/>
                </a:lnTo>
                <a:lnTo>
                  <a:pt x="293271" y="184476"/>
                </a:lnTo>
                <a:lnTo>
                  <a:pt x="296041" y="203046"/>
                </a:lnTo>
                <a:lnTo>
                  <a:pt x="460171" y="203046"/>
                </a:lnTo>
                <a:lnTo>
                  <a:pt x="457200" y="183608"/>
                </a:lnTo>
                <a:lnTo>
                  <a:pt x="443049" y="142590"/>
                </a:lnTo>
                <a:lnTo>
                  <a:pt x="421742" y="104061"/>
                </a:lnTo>
                <a:lnTo>
                  <a:pt x="411074" y="90837"/>
                </a:lnTo>
                <a:close/>
              </a:path>
            </a:pathLst>
          </a:custGeom>
          <a:solidFill>
            <a:srgbClr val="7AF4F9"/>
          </a:solidFill>
        </p:spPr>
        <p:txBody>
          <a:bodyPr wrap="square" lIns="0" tIns="0" rIns="0" bIns="0" rtlCol="0"/>
          <a:lstStyle/>
          <a:p>
            <a:pPr defTabSz="415664"/>
            <a:endParaRPr sz="818">
              <a:solidFill>
                <a:prstClr val="black"/>
              </a:solidFill>
              <a:latin typeface="Calibri"/>
            </a:endParaRPr>
          </a:p>
        </p:txBody>
      </p:sp>
      <p:sp>
        <p:nvSpPr>
          <p:cNvPr id="72" name="object 72"/>
          <p:cNvSpPr/>
          <p:nvPr/>
        </p:nvSpPr>
        <p:spPr>
          <a:xfrm>
            <a:off x="1851379" y="3287633"/>
            <a:ext cx="192521" cy="227446"/>
          </a:xfrm>
          <a:custGeom>
            <a:avLst/>
            <a:gdLst/>
            <a:ahLst/>
            <a:cxnLst/>
            <a:rect l="l" t="t" r="r" b="b"/>
            <a:pathLst>
              <a:path w="423545" h="500379">
                <a:moveTo>
                  <a:pt x="104948" y="0"/>
                </a:moveTo>
                <a:lnTo>
                  <a:pt x="102874" y="4085"/>
                </a:lnTo>
                <a:lnTo>
                  <a:pt x="101187" y="11345"/>
                </a:lnTo>
                <a:lnTo>
                  <a:pt x="95176" y="31387"/>
                </a:lnTo>
                <a:lnTo>
                  <a:pt x="75119" y="66184"/>
                </a:lnTo>
                <a:lnTo>
                  <a:pt x="31490" y="99075"/>
                </a:lnTo>
                <a:lnTo>
                  <a:pt x="15940" y="107937"/>
                </a:lnTo>
                <a:lnTo>
                  <a:pt x="0" y="117205"/>
                </a:lnTo>
                <a:lnTo>
                  <a:pt x="0" y="387602"/>
                </a:lnTo>
                <a:lnTo>
                  <a:pt x="12497" y="391666"/>
                </a:lnTo>
                <a:lnTo>
                  <a:pt x="42987" y="405498"/>
                </a:lnTo>
                <a:lnTo>
                  <a:pt x="67766" y="425538"/>
                </a:lnTo>
                <a:lnTo>
                  <a:pt x="86743" y="451687"/>
                </a:lnTo>
                <a:lnTo>
                  <a:pt x="99825" y="483845"/>
                </a:lnTo>
                <a:lnTo>
                  <a:pt x="102872" y="491776"/>
                </a:lnTo>
                <a:lnTo>
                  <a:pt x="106854" y="496749"/>
                </a:lnTo>
                <a:lnTo>
                  <a:pt x="112334" y="499313"/>
                </a:lnTo>
                <a:lnTo>
                  <a:pt x="119877" y="500020"/>
                </a:lnTo>
                <a:lnTo>
                  <a:pt x="414653" y="499755"/>
                </a:lnTo>
                <a:lnTo>
                  <a:pt x="418055" y="499087"/>
                </a:lnTo>
                <a:lnTo>
                  <a:pt x="422979" y="498563"/>
                </a:lnTo>
                <a:lnTo>
                  <a:pt x="387023" y="468339"/>
                </a:lnTo>
                <a:lnTo>
                  <a:pt x="357191" y="433964"/>
                </a:lnTo>
                <a:lnTo>
                  <a:pt x="333446" y="396210"/>
                </a:lnTo>
                <a:lnTo>
                  <a:pt x="315749" y="355845"/>
                </a:lnTo>
                <a:lnTo>
                  <a:pt x="304063" y="313638"/>
                </a:lnTo>
                <a:lnTo>
                  <a:pt x="298576" y="272093"/>
                </a:lnTo>
                <a:lnTo>
                  <a:pt x="127220" y="272093"/>
                </a:lnTo>
                <a:lnTo>
                  <a:pt x="127220" y="227884"/>
                </a:lnTo>
                <a:lnTo>
                  <a:pt x="298560" y="227884"/>
                </a:lnTo>
                <a:lnTo>
                  <a:pt x="298566" y="226776"/>
                </a:lnTo>
                <a:lnTo>
                  <a:pt x="304680" y="183661"/>
                </a:lnTo>
                <a:lnTo>
                  <a:pt x="316650" y="141780"/>
                </a:lnTo>
                <a:lnTo>
                  <a:pt x="334440" y="101905"/>
                </a:lnTo>
                <a:lnTo>
                  <a:pt x="358010" y="64803"/>
                </a:lnTo>
                <a:lnTo>
                  <a:pt x="387323" y="31246"/>
                </a:lnTo>
                <a:lnTo>
                  <a:pt x="422340" y="2000"/>
                </a:lnTo>
                <a:lnTo>
                  <a:pt x="420067" y="974"/>
                </a:lnTo>
                <a:lnTo>
                  <a:pt x="419281" y="303"/>
                </a:lnTo>
                <a:lnTo>
                  <a:pt x="104948" y="0"/>
                </a:lnTo>
                <a:close/>
              </a:path>
              <a:path w="423545" h="500379">
                <a:moveTo>
                  <a:pt x="298560" y="227884"/>
                </a:moveTo>
                <a:lnTo>
                  <a:pt x="168464" y="227884"/>
                </a:lnTo>
                <a:lnTo>
                  <a:pt x="168464" y="272093"/>
                </a:lnTo>
                <a:lnTo>
                  <a:pt x="298576" y="272093"/>
                </a:lnTo>
                <a:lnTo>
                  <a:pt x="298347" y="270359"/>
                </a:lnTo>
                <a:lnTo>
                  <a:pt x="298560" y="227884"/>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73" name="object 73"/>
          <p:cNvSpPr/>
          <p:nvPr/>
        </p:nvSpPr>
        <p:spPr>
          <a:xfrm>
            <a:off x="2181097" y="3287599"/>
            <a:ext cx="192521" cy="227446"/>
          </a:xfrm>
          <a:custGeom>
            <a:avLst/>
            <a:gdLst/>
            <a:ahLst/>
            <a:cxnLst/>
            <a:rect l="l" t="t" r="r" b="b"/>
            <a:pathLst>
              <a:path w="423545" h="500379">
                <a:moveTo>
                  <a:pt x="314238" y="0"/>
                </a:moveTo>
                <a:lnTo>
                  <a:pt x="157737" y="265"/>
                </a:lnTo>
                <a:lnTo>
                  <a:pt x="8571" y="265"/>
                </a:lnTo>
                <a:lnTo>
                  <a:pt x="5122" y="733"/>
                </a:lnTo>
                <a:lnTo>
                  <a:pt x="0" y="1099"/>
                </a:lnTo>
                <a:lnTo>
                  <a:pt x="36594" y="31657"/>
                </a:lnTo>
                <a:lnTo>
                  <a:pt x="66743" y="66368"/>
                </a:lnTo>
                <a:lnTo>
                  <a:pt x="90542" y="104449"/>
                </a:lnTo>
                <a:lnTo>
                  <a:pt x="108085" y="145117"/>
                </a:lnTo>
                <a:lnTo>
                  <a:pt x="119466" y="187588"/>
                </a:lnTo>
                <a:lnTo>
                  <a:pt x="124779" y="231079"/>
                </a:lnTo>
                <a:lnTo>
                  <a:pt x="124118" y="274807"/>
                </a:lnTo>
                <a:lnTo>
                  <a:pt x="117579" y="317988"/>
                </a:lnTo>
                <a:lnTo>
                  <a:pt x="105255" y="359840"/>
                </a:lnTo>
                <a:lnTo>
                  <a:pt x="87241" y="399578"/>
                </a:lnTo>
                <a:lnTo>
                  <a:pt x="63631" y="436420"/>
                </a:lnTo>
                <a:lnTo>
                  <a:pt x="34519" y="469582"/>
                </a:lnTo>
                <a:lnTo>
                  <a:pt x="0" y="498281"/>
                </a:lnTo>
                <a:lnTo>
                  <a:pt x="3174" y="499150"/>
                </a:lnTo>
                <a:lnTo>
                  <a:pt x="4410" y="499779"/>
                </a:lnTo>
                <a:lnTo>
                  <a:pt x="317580" y="500030"/>
                </a:lnTo>
                <a:lnTo>
                  <a:pt x="319046" y="495704"/>
                </a:lnTo>
                <a:lnTo>
                  <a:pt x="321969" y="489114"/>
                </a:lnTo>
                <a:lnTo>
                  <a:pt x="342772" y="445147"/>
                </a:lnTo>
                <a:lnTo>
                  <a:pt x="383181" y="403030"/>
                </a:lnTo>
                <a:lnTo>
                  <a:pt x="423052" y="387832"/>
                </a:lnTo>
                <a:lnTo>
                  <a:pt x="423052" y="272261"/>
                </a:lnTo>
                <a:lnTo>
                  <a:pt x="254441" y="272261"/>
                </a:lnTo>
                <a:lnTo>
                  <a:pt x="254441" y="227413"/>
                </a:lnTo>
                <a:lnTo>
                  <a:pt x="423052" y="227413"/>
                </a:lnTo>
                <a:lnTo>
                  <a:pt x="423052" y="112512"/>
                </a:lnTo>
                <a:lnTo>
                  <a:pt x="418694" y="111056"/>
                </a:lnTo>
                <a:lnTo>
                  <a:pt x="414734" y="109683"/>
                </a:lnTo>
                <a:lnTo>
                  <a:pt x="410743" y="108416"/>
                </a:lnTo>
                <a:lnTo>
                  <a:pt x="354891" y="74155"/>
                </a:lnTo>
                <a:lnTo>
                  <a:pt x="322776" y="15043"/>
                </a:lnTo>
                <a:lnTo>
                  <a:pt x="319193" y="2336"/>
                </a:lnTo>
                <a:lnTo>
                  <a:pt x="314802" y="265"/>
                </a:lnTo>
                <a:lnTo>
                  <a:pt x="157737" y="265"/>
                </a:lnTo>
                <a:lnTo>
                  <a:pt x="314794" y="261"/>
                </a:lnTo>
                <a:lnTo>
                  <a:pt x="314238" y="0"/>
                </a:lnTo>
                <a:close/>
              </a:path>
              <a:path w="423545" h="500379">
                <a:moveTo>
                  <a:pt x="423052" y="227413"/>
                </a:moveTo>
                <a:lnTo>
                  <a:pt x="295276" y="227413"/>
                </a:lnTo>
                <a:lnTo>
                  <a:pt x="295276" y="272261"/>
                </a:lnTo>
                <a:lnTo>
                  <a:pt x="423052" y="272261"/>
                </a:lnTo>
                <a:lnTo>
                  <a:pt x="423052" y="227413"/>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74" name="object 74"/>
          <p:cNvSpPr/>
          <p:nvPr/>
        </p:nvSpPr>
        <p:spPr>
          <a:xfrm>
            <a:off x="2083170" y="3329329"/>
            <a:ext cx="58593" cy="144029"/>
          </a:xfrm>
          <a:custGeom>
            <a:avLst/>
            <a:gdLst/>
            <a:ahLst/>
            <a:cxnLst/>
            <a:rect l="l" t="t" r="r" b="b"/>
            <a:pathLst>
              <a:path w="128904" h="316864">
                <a:moveTo>
                  <a:pt x="35262" y="204303"/>
                </a:moveTo>
                <a:lnTo>
                  <a:pt x="0" y="204303"/>
                </a:lnTo>
                <a:lnTo>
                  <a:pt x="2771" y="222881"/>
                </a:lnTo>
                <a:lnTo>
                  <a:pt x="9137" y="238855"/>
                </a:lnTo>
                <a:lnTo>
                  <a:pt x="19169" y="252170"/>
                </a:lnTo>
                <a:lnTo>
                  <a:pt x="32936" y="262769"/>
                </a:lnTo>
                <a:lnTo>
                  <a:pt x="40322" y="267117"/>
                </a:lnTo>
                <a:lnTo>
                  <a:pt x="42836" y="271747"/>
                </a:lnTo>
                <a:lnTo>
                  <a:pt x="42448" y="280212"/>
                </a:lnTo>
                <a:lnTo>
                  <a:pt x="42221" y="288352"/>
                </a:lnTo>
                <a:lnTo>
                  <a:pt x="42192" y="301938"/>
                </a:lnTo>
                <a:lnTo>
                  <a:pt x="42302" y="316522"/>
                </a:lnTo>
                <a:lnTo>
                  <a:pt x="86175" y="316522"/>
                </a:lnTo>
                <a:lnTo>
                  <a:pt x="86257" y="309055"/>
                </a:lnTo>
                <a:lnTo>
                  <a:pt x="86370" y="295071"/>
                </a:lnTo>
                <a:lnTo>
                  <a:pt x="86091" y="289403"/>
                </a:lnTo>
                <a:lnTo>
                  <a:pt x="86010" y="279447"/>
                </a:lnTo>
                <a:lnTo>
                  <a:pt x="87904" y="271899"/>
                </a:lnTo>
                <a:lnTo>
                  <a:pt x="92288" y="265397"/>
                </a:lnTo>
                <a:lnTo>
                  <a:pt x="99731" y="259627"/>
                </a:lnTo>
                <a:lnTo>
                  <a:pt x="114298" y="246778"/>
                </a:lnTo>
                <a:lnTo>
                  <a:pt x="123741" y="229756"/>
                </a:lnTo>
                <a:lnTo>
                  <a:pt x="124753" y="224956"/>
                </a:lnTo>
                <a:lnTo>
                  <a:pt x="70969" y="224956"/>
                </a:lnTo>
                <a:lnTo>
                  <a:pt x="63495" y="224626"/>
                </a:lnTo>
                <a:lnTo>
                  <a:pt x="57019" y="221657"/>
                </a:lnTo>
                <a:lnTo>
                  <a:pt x="50545" y="216900"/>
                </a:lnTo>
                <a:lnTo>
                  <a:pt x="43487" y="210926"/>
                </a:lnTo>
                <a:lnTo>
                  <a:pt x="35262" y="204303"/>
                </a:lnTo>
                <a:close/>
              </a:path>
              <a:path w="128904" h="316864">
                <a:moveTo>
                  <a:pt x="86186" y="0"/>
                </a:moveTo>
                <a:lnTo>
                  <a:pt x="42312" y="0"/>
                </a:lnTo>
                <a:lnTo>
                  <a:pt x="42230" y="7461"/>
                </a:lnTo>
                <a:lnTo>
                  <a:pt x="42118" y="21440"/>
                </a:lnTo>
                <a:lnTo>
                  <a:pt x="42397" y="27108"/>
                </a:lnTo>
                <a:lnTo>
                  <a:pt x="42477" y="37068"/>
                </a:lnTo>
                <a:lnTo>
                  <a:pt x="40584" y="44616"/>
                </a:lnTo>
                <a:lnTo>
                  <a:pt x="36199" y="51116"/>
                </a:lnTo>
                <a:lnTo>
                  <a:pt x="28756" y="56884"/>
                </a:lnTo>
                <a:lnTo>
                  <a:pt x="14185" y="69733"/>
                </a:lnTo>
                <a:lnTo>
                  <a:pt x="4743" y="86755"/>
                </a:lnTo>
                <a:lnTo>
                  <a:pt x="592" y="106447"/>
                </a:lnTo>
                <a:lnTo>
                  <a:pt x="1896" y="127304"/>
                </a:lnTo>
                <a:lnTo>
                  <a:pt x="19671" y="161639"/>
                </a:lnTo>
                <a:lnTo>
                  <a:pt x="57974" y="180763"/>
                </a:lnTo>
                <a:lnTo>
                  <a:pt x="63736" y="180952"/>
                </a:lnTo>
                <a:lnTo>
                  <a:pt x="69152" y="182523"/>
                </a:lnTo>
                <a:lnTo>
                  <a:pt x="76755" y="186100"/>
                </a:lnTo>
                <a:lnTo>
                  <a:pt x="81812" y="191569"/>
                </a:lnTo>
                <a:lnTo>
                  <a:pt x="84308" y="198766"/>
                </a:lnTo>
                <a:lnTo>
                  <a:pt x="84227" y="207529"/>
                </a:lnTo>
                <a:lnTo>
                  <a:pt x="81731" y="215821"/>
                </a:lnTo>
                <a:lnTo>
                  <a:pt x="77180" y="221825"/>
                </a:lnTo>
                <a:lnTo>
                  <a:pt x="70969" y="224956"/>
                </a:lnTo>
                <a:lnTo>
                  <a:pt x="124753" y="224956"/>
                </a:lnTo>
                <a:lnTo>
                  <a:pt x="127894" y="210064"/>
                </a:lnTo>
                <a:lnTo>
                  <a:pt x="126592" y="189207"/>
                </a:lnTo>
                <a:lnTo>
                  <a:pt x="120051" y="170502"/>
                </a:lnTo>
                <a:lnTo>
                  <a:pt x="76076" y="136827"/>
                </a:lnTo>
                <a:lnTo>
                  <a:pt x="64741" y="135643"/>
                </a:lnTo>
                <a:lnTo>
                  <a:pt x="59336" y="134040"/>
                </a:lnTo>
                <a:lnTo>
                  <a:pt x="51762" y="130445"/>
                </a:lnTo>
                <a:lnTo>
                  <a:pt x="46698" y="124974"/>
                </a:lnTo>
                <a:lnTo>
                  <a:pt x="44181" y="117778"/>
                </a:lnTo>
                <a:lnTo>
                  <a:pt x="44250" y="109002"/>
                </a:lnTo>
                <a:lnTo>
                  <a:pt x="46669" y="100998"/>
                </a:lnTo>
                <a:lnTo>
                  <a:pt x="51098" y="95415"/>
                </a:lnTo>
                <a:lnTo>
                  <a:pt x="57328" y="92182"/>
                </a:lnTo>
                <a:lnTo>
                  <a:pt x="65150" y="91225"/>
                </a:lnTo>
                <a:lnTo>
                  <a:pt x="124749" y="91225"/>
                </a:lnTo>
                <a:lnTo>
                  <a:pt x="119338" y="77667"/>
                </a:lnTo>
                <a:lnTo>
                  <a:pt x="109305" y="64352"/>
                </a:lnTo>
                <a:lnTo>
                  <a:pt x="95551" y="53741"/>
                </a:lnTo>
                <a:lnTo>
                  <a:pt x="88176" y="49383"/>
                </a:lnTo>
                <a:lnTo>
                  <a:pt x="85662" y="44764"/>
                </a:lnTo>
                <a:lnTo>
                  <a:pt x="86039" y="36299"/>
                </a:lnTo>
                <a:lnTo>
                  <a:pt x="86267" y="28159"/>
                </a:lnTo>
                <a:lnTo>
                  <a:pt x="86186" y="0"/>
                </a:lnTo>
                <a:close/>
              </a:path>
              <a:path w="128904" h="316864">
                <a:moveTo>
                  <a:pt x="124749" y="91225"/>
                </a:moveTo>
                <a:lnTo>
                  <a:pt x="65150" y="91225"/>
                </a:lnTo>
                <a:lnTo>
                  <a:pt x="73264" y="92951"/>
                </a:lnTo>
                <a:lnTo>
                  <a:pt x="79093" y="97411"/>
                </a:lnTo>
                <a:lnTo>
                  <a:pt x="83108" y="104024"/>
                </a:lnTo>
                <a:lnTo>
                  <a:pt x="85777" y="112208"/>
                </a:lnTo>
                <a:lnTo>
                  <a:pt x="128488" y="112208"/>
                </a:lnTo>
                <a:lnTo>
                  <a:pt x="125712" y="93637"/>
                </a:lnTo>
                <a:lnTo>
                  <a:pt x="124749" y="91225"/>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75" name="object 75"/>
          <p:cNvSpPr/>
          <p:nvPr/>
        </p:nvSpPr>
        <p:spPr>
          <a:xfrm>
            <a:off x="1909212" y="3391218"/>
            <a:ext cx="18761" cy="20204"/>
          </a:xfrm>
          <a:custGeom>
            <a:avLst/>
            <a:gdLst/>
            <a:ahLst/>
            <a:cxnLst/>
            <a:rect l="l" t="t" r="r" b="b"/>
            <a:pathLst>
              <a:path w="41275" h="44450">
                <a:moveTo>
                  <a:pt x="0" y="0"/>
                </a:moveTo>
                <a:lnTo>
                  <a:pt x="41244" y="0"/>
                </a:lnTo>
                <a:lnTo>
                  <a:pt x="41244" y="44208"/>
                </a:lnTo>
                <a:lnTo>
                  <a:pt x="0" y="44208"/>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76" name="object 76"/>
          <p:cNvSpPr/>
          <p:nvPr/>
        </p:nvSpPr>
        <p:spPr>
          <a:xfrm>
            <a:off x="2296753" y="3390974"/>
            <a:ext cx="18761" cy="20493"/>
          </a:xfrm>
          <a:custGeom>
            <a:avLst/>
            <a:gdLst/>
            <a:ahLst/>
            <a:cxnLst/>
            <a:rect l="l" t="t" r="r" b="b"/>
            <a:pathLst>
              <a:path w="41275" h="45085">
                <a:moveTo>
                  <a:pt x="0" y="0"/>
                </a:moveTo>
                <a:lnTo>
                  <a:pt x="40835" y="0"/>
                </a:lnTo>
                <a:lnTo>
                  <a:pt x="40835" y="44847"/>
                </a:lnTo>
                <a:lnTo>
                  <a:pt x="0" y="44847"/>
                </a:lnTo>
                <a:lnTo>
                  <a:pt x="0"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77" name="object 77"/>
          <p:cNvSpPr/>
          <p:nvPr/>
        </p:nvSpPr>
        <p:spPr>
          <a:xfrm>
            <a:off x="1406410" y="2658091"/>
            <a:ext cx="961448" cy="961448"/>
          </a:xfrm>
          <a:custGeom>
            <a:avLst/>
            <a:gdLst/>
            <a:ahLst/>
            <a:cxnLst/>
            <a:rect l="l" t="t" r="r" b="b"/>
            <a:pathLst>
              <a:path w="2115185" h="2115185">
                <a:moveTo>
                  <a:pt x="1057585" y="2115180"/>
                </a:moveTo>
                <a:lnTo>
                  <a:pt x="1105995" y="2114092"/>
                </a:lnTo>
                <a:lnTo>
                  <a:pt x="1153847" y="2110858"/>
                </a:lnTo>
                <a:lnTo>
                  <a:pt x="1201093" y="2105525"/>
                </a:lnTo>
                <a:lnTo>
                  <a:pt x="1247687" y="2098141"/>
                </a:lnTo>
                <a:lnTo>
                  <a:pt x="1293583" y="2088750"/>
                </a:lnTo>
                <a:lnTo>
                  <a:pt x="1338733" y="2077401"/>
                </a:lnTo>
                <a:lnTo>
                  <a:pt x="1383091" y="2064140"/>
                </a:lnTo>
                <a:lnTo>
                  <a:pt x="1426611" y="2049014"/>
                </a:lnTo>
                <a:lnTo>
                  <a:pt x="1469245" y="2032068"/>
                </a:lnTo>
                <a:lnTo>
                  <a:pt x="1510947" y="2013351"/>
                </a:lnTo>
                <a:lnTo>
                  <a:pt x="1551671" y="1992908"/>
                </a:lnTo>
                <a:lnTo>
                  <a:pt x="1591369" y="1970786"/>
                </a:lnTo>
                <a:lnTo>
                  <a:pt x="1629995" y="1947033"/>
                </a:lnTo>
                <a:lnTo>
                  <a:pt x="1667502" y="1921694"/>
                </a:lnTo>
                <a:lnTo>
                  <a:pt x="1703844" y="1894816"/>
                </a:lnTo>
                <a:lnTo>
                  <a:pt x="1738974" y="1866446"/>
                </a:lnTo>
                <a:lnTo>
                  <a:pt x="1772845" y="1836630"/>
                </a:lnTo>
                <a:lnTo>
                  <a:pt x="1805411" y="1805416"/>
                </a:lnTo>
                <a:lnTo>
                  <a:pt x="1836625" y="1772850"/>
                </a:lnTo>
                <a:lnTo>
                  <a:pt x="1866440" y="1738978"/>
                </a:lnTo>
                <a:lnTo>
                  <a:pt x="1894809" y="1703848"/>
                </a:lnTo>
                <a:lnTo>
                  <a:pt x="1921687" y="1667506"/>
                </a:lnTo>
                <a:lnTo>
                  <a:pt x="1947025" y="1629998"/>
                </a:lnTo>
                <a:lnTo>
                  <a:pt x="1970779" y="1591372"/>
                </a:lnTo>
                <a:lnTo>
                  <a:pt x="1992900" y="1551673"/>
                </a:lnTo>
                <a:lnTo>
                  <a:pt x="2013342" y="1510949"/>
                </a:lnTo>
                <a:lnTo>
                  <a:pt x="2032060" y="1469247"/>
                </a:lnTo>
                <a:lnTo>
                  <a:pt x="2049005" y="1426612"/>
                </a:lnTo>
                <a:lnTo>
                  <a:pt x="2064131" y="1383093"/>
                </a:lnTo>
                <a:lnTo>
                  <a:pt x="2077392" y="1338734"/>
                </a:lnTo>
                <a:lnTo>
                  <a:pt x="2088741" y="1293584"/>
                </a:lnTo>
                <a:lnTo>
                  <a:pt x="2098131" y="1247688"/>
                </a:lnTo>
                <a:lnTo>
                  <a:pt x="2105515" y="1201093"/>
                </a:lnTo>
                <a:lnTo>
                  <a:pt x="2110848" y="1153847"/>
                </a:lnTo>
                <a:lnTo>
                  <a:pt x="2114081" y="1105995"/>
                </a:lnTo>
                <a:lnTo>
                  <a:pt x="2115170" y="1057585"/>
                </a:lnTo>
                <a:lnTo>
                  <a:pt x="2114081" y="1009174"/>
                </a:lnTo>
                <a:lnTo>
                  <a:pt x="2110848" y="961322"/>
                </a:lnTo>
                <a:lnTo>
                  <a:pt x="2105515" y="914076"/>
                </a:lnTo>
                <a:lnTo>
                  <a:pt x="2098131" y="867482"/>
                </a:lnTo>
                <a:lnTo>
                  <a:pt x="2088741" y="821586"/>
                </a:lnTo>
                <a:lnTo>
                  <a:pt x="2077392" y="776436"/>
                </a:lnTo>
                <a:lnTo>
                  <a:pt x="2064131" y="732078"/>
                </a:lnTo>
                <a:lnTo>
                  <a:pt x="2049005" y="688558"/>
                </a:lnTo>
                <a:lnTo>
                  <a:pt x="2032060" y="645924"/>
                </a:lnTo>
                <a:lnTo>
                  <a:pt x="2013342" y="604222"/>
                </a:lnTo>
                <a:lnTo>
                  <a:pt x="1992900" y="563498"/>
                </a:lnTo>
                <a:lnTo>
                  <a:pt x="1970779" y="523800"/>
                </a:lnTo>
                <a:lnTo>
                  <a:pt x="1947025" y="485174"/>
                </a:lnTo>
                <a:lnTo>
                  <a:pt x="1921687" y="447667"/>
                </a:lnTo>
                <a:lnTo>
                  <a:pt x="1894809" y="411325"/>
                </a:lnTo>
                <a:lnTo>
                  <a:pt x="1866440" y="376195"/>
                </a:lnTo>
                <a:lnTo>
                  <a:pt x="1836625" y="342324"/>
                </a:lnTo>
                <a:lnTo>
                  <a:pt x="1805411" y="309758"/>
                </a:lnTo>
                <a:lnTo>
                  <a:pt x="1772845" y="278545"/>
                </a:lnTo>
                <a:lnTo>
                  <a:pt x="1738974" y="248730"/>
                </a:lnTo>
                <a:lnTo>
                  <a:pt x="1703844" y="220360"/>
                </a:lnTo>
                <a:lnTo>
                  <a:pt x="1667502" y="193483"/>
                </a:lnTo>
                <a:lnTo>
                  <a:pt x="1629995" y="168144"/>
                </a:lnTo>
                <a:lnTo>
                  <a:pt x="1591369" y="144390"/>
                </a:lnTo>
                <a:lnTo>
                  <a:pt x="1551671" y="122269"/>
                </a:lnTo>
                <a:lnTo>
                  <a:pt x="1510947" y="101827"/>
                </a:lnTo>
                <a:lnTo>
                  <a:pt x="1469245" y="83109"/>
                </a:lnTo>
                <a:lnTo>
                  <a:pt x="1426611" y="66164"/>
                </a:lnTo>
                <a:lnTo>
                  <a:pt x="1383091" y="51038"/>
                </a:lnTo>
                <a:lnTo>
                  <a:pt x="1338733" y="37777"/>
                </a:lnTo>
                <a:lnTo>
                  <a:pt x="1293583" y="26429"/>
                </a:lnTo>
                <a:lnTo>
                  <a:pt x="1247687" y="17039"/>
                </a:lnTo>
                <a:lnTo>
                  <a:pt x="1201093" y="9654"/>
                </a:lnTo>
                <a:lnTo>
                  <a:pt x="1153847" y="4321"/>
                </a:lnTo>
                <a:lnTo>
                  <a:pt x="1105995" y="1088"/>
                </a:lnTo>
                <a:lnTo>
                  <a:pt x="1057585" y="0"/>
                </a:lnTo>
                <a:lnTo>
                  <a:pt x="1009174" y="1088"/>
                </a:lnTo>
                <a:lnTo>
                  <a:pt x="961322" y="4321"/>
                </a:lnTo>
                <a:lnTo>
                  <a:pt x="914076" y="9654"/>
                </a:lnTo>
                <a:lnTo>
                  <a:pt x="867482" y="17039"/>
                </a:lnTo>
                <a:lnTo>
                  <a:pt x="821586" y="26429"/>
                </a:lnTo>
                <a:lnTo>
                  <a:pt x="776436" y="37777"/>
                </a:lnTo>
                <a:lnTo>
                  <a:pt x="732078" y="51038"/>
                </a:lnTo>
                <a:lnTo>
                  <a:pt x="688558" y="66164"/>
                </a:lnTo>
                <a:lnTo>
                  <a:pt x="645924" y="83109"/>
                </a:lnTo>
                <a:lnTo>
                  <a:pt x="604222" y="101827"/>
                </a:lnTo>
                <a:lnTo>
                  <a:pt x="563498" y="122269"/>
                </a:lnTo>
                <a:lnTo>
                  <a:pt x="523800" y="144390"/>
                </a:lnTo>
                <a:lnTo>
                  <a:pt x="485174" y="168144"/>
                </a:lnTo>
                <a:lnTo>
                  <a:pt x="447667" y="193483"/>
                </a:lnTo>
                <a:lnTo>
                  <a:pt x="411325" y="220360"/>
                </a:lnTo>
                <a:lnTo>
                  <a:pt x="376195" y="248730"/>
                </a:lnTo>
                <a:lnTo>
                  <a:pt x="342324" y="278545"/>
                </a:lnTo>
                <a:lnTo>
                  <a:pt x="309758" y="309758"/>
                </a:lnTo>
                <a:lnTo>
                  <a:pt x="278545" y="342324"/>
                </a:lnTo>
                <a:lnTo>
                  <a:pt x="248730" y="376195"/>
                </a:lnTo>
                <a:lnTo>
                  <a:pt x="220360" y="411325"/>
                </a:lnTo>
                <a:lnTo>
                  <a:pt x="193483" y="447667"/>
                </a:lnTo>
                <a:lnTo>
                  <a:pt x="168144" y="485174"/>
                </a:lnTo>
                <a:lnTo>
                  <a:pt x="144390" y="523800"/>
                </a:lnTo>
                <a:lnTo>
                  <a:pt x="122269" y="563498"/>
                </a:lnTo>
                <a:lnTo>
                  <a:pt x="101827" y="604222"/>
                </a:lnTo>
                <a:lnTo>
                  <a:pt x="83109" y="645924"/>
                </a:lnTo>
                <a:lnTo>
                  <a:pt x="66164" y="688558"/>
                </a:lnTo>
                <a:lnTo>
                  <a:pt x="51038" y="732078"/>
                </a:lnTo>
                <a:lnTo>
                  <a:pt x="37777" y="776436"/>
                </a:lnTo>
                <a:lnTo>
                  <a:pt x="26429" y="821586"/>
                </a:lnTo>
                <a:lnTo>
                  <a:pt x="17039" y="867482"/>
                </a:lnTo>
                <a:lnTo>
                  <a:pt x="9654" y="914076"/>
                </a:lnTo>
                <a:lnTo>
                  <a:pt x="4321" y="961322"/>
                </a:lnTo>
                <a:lnTo>
                  <a:pt x="1088" y="1009174"/>
                </a:lnTo>
                <a:lnTo>
                  <a:pt x="0" y="1057585"/>
                </a:lnTo>
                <a:lnTo>
                  <a:pt x="1088" y="1105995"/>
                </a:lnTo>
                <a:lnTo>
                  <a:pt x="4321" y="1153847"/>
                </a:lnTo>
                <a:lnTo>
                  <a:pt x="9654" y="1201093"/>
                </a:lnTo>
                <a:lnTo>
                  <a:pt x="17039" y="1247688"/>
                </a:lnTo>
                <a:lnTo>
                  <a:pt x="26429" y="1293584"/>
                </a:lnTo>
                <a:lnTo>
                  <a:pt x="37777" y="1338734"/>
                </a:lnTo>
                <a:lnTo>
                  <a:pt x="51038" y="1383093"/>
                </a:lnTo>
                <a:lnTo>
                  <a:pt x="66164" y="1426612"/>
                </a:lnTo>
                <a:lnTo>
                  <a:pt x="83109" y="1469247"/>
                </a:lnTo>
                <a:lnTo>
                  <a:pt x="101827" y="1510949"/>
                </a:lnTo>
                <a:lnTo>
                  <a:pt x="122269" y="1551673"/>
                </a:lnTo>
                <a:lnTo>
                  <a:pt x="144390" y="1591372"/>
                </a:lnTo>
                <a:lnTo>
                  <a:pt x="168144" y="1629998"/>
                </a:lnTo>
                <a:lnTo>
                  <a:pt x="193483" y="1667506"/>
                </a:lnTo>
                <a:lnTo>
                  <a:pt x="220360" y="1703848"/>
                </a:lnTo>
                <a:lnTo>
                  <a:pt x="248730" y="1738978"/>
                </a:lnTo>
                <a:lnTo>
                  <a:pt x="278545" y="1772850"/>
                </a:lnTo>
                <a:lnTo>
                  <a:pt x="309758" y="1805416"/>
                </a:lnTo>
                <a:lnTo>
                  <a:pt x="342324" y="1836630"/>
                </a:lnTo>
                <a:lnTo>
                  <a:pt x="376195" y="1866446"/>
                </a:lnTo>
                <a:lnTo>
                  <a:pt x="411325" y="1894816"/>
                </a:lnTo>
                <a:lnTo>
                  <a:pt x="447667" y="1921694"/>
                </a:lnTo>
                <a:lnTo>
                  <a:pt x="485174" y="1947033"/>
                </a:lnTo>
                <a:lnTo>
                  <a:pt x="523800" y="1970786"/>
                </a:lnTo>
                <a:lnTo>
                  <a:pt x="563498" y="1992908"/>
                </a:lnTo>
                <a:lnTo>
                  <a:pt x="604222" y="2013351"/>
                </a:lnTo>
                <a:lnTo>
                  <a:pt x="645924" y="2032068"/>
                </a:lnTo>
                <a:lnTo>
                  <a:pt x="688558" y="2049014"/>
                </a:lnTo>
                <a:lnTo>
                  <a:pt x="732078" y="2064140"/>
                </a:lnTo>
                <a:lnTo>
                  <a:pt x="776436" y="2077401"/>
                </a:lnTo>
                <a:lnTo>
                  <a:pt x="821586" y="2088750"/>
                </a:lnTo>
                <a:lnTo>
                  <a:pt x="867482" y="2098141"/>
                </a:lnTo>
                <a:lnTo>
                  <a:pt x="914076" y="2105525"/>
                </a:lnTo>
                <a:lnTo>
                  <a:pt x="961322" y="2110858"/>
                </a:lnTo>
                <a:lnTo>
                  <a:pt x="1009174" y="2114092"/>
                </a:lnTo>
                <a:lnTo>
                  <a:pt x="1057585" y="2115180"/>
                </a:lnTo>
                <a:close/>
              </a:path>
            </a:pathLst>
          </a:custGeom>
          <a:ln w="167616">
            <a:solidFill>
              <a:srgbClr val="14296B"/>
            </a:solidFill>
          </a:ln>
        </p:spPr>
        <p:txBody>
          <a:bodyPr wrap="square" lIns="0" tIns="0" rIns="0" bIns="0" rtlCol="0"/>
          <a:lstStyle/>
          <a:p>
            <a:pPr defTabSz="415664"/>
            <a:endParaRPr sz="818">
              <a:solidFill>
                <a:prstClr val="black"/>
              </a:solidFill>
              <a:latin typeface="Calibri"/>
            </a:endParaRPr>
          </a:p>
        </p:txBody>
      </p:sp>
      <p:sp>
        <p:nvSpPr>
          <p:cNvPr id="78" name="object 78"/>
          <p:cNvSpPr/>
          <p:nvPr/>
        </p:nvSpPr>
        <p:spPr>
          <a:xfrm>
            <a:off x="1556218" y="2819556"/>
            <a:ext cx="681470" cy="681470"/>
          </a:xfrm>
          <a:custGeom>
            <a:avLst/>
            <a:gdLst/>
            <a:ahLst/>
            <a:cxnLst/>
            <a:rect l="l" t="t" r="r" b="b"/>
            <a:pathLst>
              <a:path w="1499235" h="1499235">
                <a:moveTo>
                  <a:pt x="1498729" y="0"/>
                </a:moveTo>
                <a:lnTo>
                  <a:pt x="0" y="1498719"/>
                </a:lnTo>
              </a:path>
            </a:pathLst>
          </a:custGeom>
          <a:ln w="167616">
            <a:solidFill>
              <a:srgbClr val="14296B"/>
            </a:solidFill>
          </a:ln>
        </p:spPr>
        <p:txBody>
          <a:bodyPr wrap="square" lIns="0" tIns="0" rIns="0" bIns="0" rtlCol="0"/>
          <a:lstStyle/>
          <a:p>
            <a:pPr defTabSz="415664"/>
            <a:endParaRPr sz="818">
              <a:solidFill>
                <a:prstClr val="black"/>
              </a:solidFill>
              <a:latin typeface="Calibri"/>
            </a:endParaRPr>
          </a:p>
        </p:txBody>
      </p:sp>
      <p:sp>
        <p:nvSpPr>
          <p:cNvPr id="79" name="object 79"/>
          <p:cNvSpPr/>
          <p:nvPr/>
        </p:nvSpPr>
        <p:spPr>
          <a:xfrm>
            <a:off x="4923180" y="4575749"/>
            <a:ext cx="71866" cy="71784"/>
          </a:xfrm>
          <a:prstGeom prst="rect">
            <a:avLst/>
          </a:prstGeom>
          <a:blipFill>
            <a:blip r:embed="rId4" cstate="print"/>
            <a:stretch>
              <a:fillRect/>
            </a:stretch>
          </a:blipFill>
        </p:spPr>
        <p:txBody>
          <a:bodyPr wrap="square" lIns="0" tIns="0" rIns="0" bIns="0" rtlCol="0"/>
          <a:lstStyle/>
          <a:p>
            <a:pPr defTabSz="415664"/>
            <a:endParaRPr sz="818">
              <a:solidFill>
                <a:prstClr val="black"/>
              </a:solidFill>
              <a:latin typeface="Calibri"/>
            </a:endParaRPr>
          </a:p>
        </p:txBody>
      </p:sp>
      <p:sp>
        <p:nvSpPr>
          <p:cNvPr id="80" name="object 80"/>
          <p:cNvSpPr/>
          <p:nvPr/>
        </p:nvSpPr>
        <p:spPr>
          <a:xfrm>
            <a:off x="4175016" y="4583682"/>
            <a:ext cx="85725" cy="21648"/>
          </a:xfrm>
          <a:custGeom>
            <a:avLst/>
            <a:gdLst/>
            <a:ahLst/>
            <a:cxnLst/>
            <a:rect l="l" t="t" r="r" b="b"/>
            <a:pathLst>
              <a:path w="188595" h="47625">
                <a:moveTo>
                  <a:pt x="24011" y="0"/>
                </a:moveTo>
                <a:lnTo>
                  <a:pt x="460" y="19055"/>
                </a:lnTo>
                <a:lnTo>
                  <a:pt x="0" y="20690"/>
                </a:lnTo>
                <a:lnTo>
                  <a:pt x="0" y="26598"/>
                </a:lnTo>
                <a:lnTo>
                  <a:pt x="398" y="27981"/>
                </a:lnTo>
                <a:lnTo>
                  <a:pt x="565" y="28709"/>
                </a:lnTo>
                <a:lnTo>
                  <a:pt x="3720" y="36351"/>
                </a:lnTo>
                <a:lnTo>
                  <a:pt x="9013" y="42210"/>
                </a:lnTo>
                <a:lnTo>
                  <a:pt x="16048" y="45952"/>
                </a:lnTo>
                <a:lnTo>
                  <a:pt x="24440" y="47267"/>
                </a:lnTo>
                <a:lnTo>
                  <a:pt x="166013" y="47267"/>
                </a:lnTo>
                <a:lnTo>
                  <a:pt x="166746" y="47225"/>
                </a:lnTo>
                <a:lnTo>
                  <a:pt x="176731" y="44396"/>
                </a:lnTo>
                <a:lnTo>
                  <a:pt x="184297" y="37809"/>
                </a:lnTo>
                <a:lnTo>
                  <a:pt x="188507" y="28709"/>
                </a:lnTo>
                <a:lnTo>
                  <a:pt x="188421" y="18343"/>
                </a:lnTo>
                <a:lnTo>
                  <a:pt x="185233" y="10769"/>
                </a:lnTo>
                <a:lnTo>
                  <a:pt x="179939" y="4994"/>
                </a:lnTo>
                <a:lnTo>
                  <a:pt x="172916" y="1313"/>
                </a:lnTo>
                <a:lnTo>
                  <a:pt x="164536" y="20"/>
                </a:lnTo>
                <a:lnTo>
                  <a:pt x="24011"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81" name="object 81"/>
          <p:cNvSpPr/>
          <p:nvPr/>
        </p:nvSpPr>
        <p:spPr>
          <a:xfrm>
            <a:off x="4175016" y="4621277"/>
            <a:ext cx="85725" cy="21648"/>
          </a:xfrm>
          <a:custGeom>
            <a:avLst/>
            <a:gdLst/>
            <a:ahLst/>
            <a:cxnLst/>
            <a:rect l="l" t="t" r="r" b="b"/>
            <a:pathLst>
              <a:path w="188595" h="47625">
                <a:moveTo>
                  <a:pt x="24011" y="0"/>
                </a:moveTo>
                <a:lnTo>
                  <a:pt x="460" y="19055"/>
                </a:lnTo>
                <a:lnTo>
                  <a:pt x="0" y="20690"/>
                </a:lnTo>
                <a:lnTo>
                  <a:pt x="0" y="26598"/>
                </a:lnTo>
                <a:lnTo>
                  <a:pt x="398" y="27981"/>
                </a:lnTo>
                <a:lnTo>
                  <a:pt x="565" y="28709"/>
                </a:lnTo>
                <a:lnTo>
                  <a:pt x="3720" y="36351"/>
                </a:lnTo>
                <a:lnTo>
                  <a:pt x="9013" y="42210"/>
                </a:lnTo>
                <a:lnTo>
                  <a:pt x="16048" y="45952"/>
                </a:lnTo>
                <a:lnTo>
                  <a:pt x="24440" y="47267"/>
                </a:lnTo>
                <a:lnTo>
                  <a:pt x="166013" y="47267"/>
                </a:lnTo>
                <a:lnTo>
                  <a:pt x="166746" y="47225"/>
                </a:lnTo>
                <a:lnTo>
                  <a:pt x="176731" y="44396"/>
                </a:lnTo>
                <a:lnTo>
                  <a:pt x="184297" y="37809"/>
                </a:lnTo>
                <a:lnTo>
                  <a:pt x="188507" y="28709"/>
                </a:lnTo>
                <a:lnTo>
                  <a:pt x="188421" y="18343"/>
                </a:lnTo>
                <a:lnTo>
                  <a:pt x="185233" y="10769"/>
                </a:lnTo>
                <a:lnTo>
                  <a:pt x="179939" y="4994"/>
                </a:lnTo>
                <a:lnTo>
                  <a:pt x="172916" y="1313"/>
                </a:lnTo>
                <a:lnTo>
                  <a:pt x="164536" y="20"/>
                </a:lnTo>
                <a:lnTo>
                  <a:pt x="24011"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82" name="object 82"/>
          <p:cNvSpPr/>
          <p:nvPr/>
        </p:nvSpPr>
        <p:spPr>
          <a:xfrm>
            <a:off x="5035487" y="4489855"/>
            <a:ext cx="266123" cy="266123"/>
          </a:xfrm>
          <a:custGeom>
            <a:avLst/>
            <a:gdLst/>
            <a:ahLst/>
            <a:cxnLst/>
            <a:rect l="l" t="t" r="r" b="b"/>
            <a:pathLst>
              <a:path w="585470" h="585470">
                <a:moveTo>
                  <a:pt x="369515" y="0"/>
                </a:moveTo>
                <a:lnTo>
                  <a:pt x="342327" y="5279"/>
                </a:lnTo>
                <a:lnTo>
                  <a:pt x="318449" y="21119"/>
                </a:lnTo>
                <a:lnTo>
                  <a:pt x="156008" y="183560"/>
                </a:lnTo>
                <a:lnTo>
                  <a:pt x="7678" y="183560"/>
                </a:lnTo>
                <a:lnTo>
                  <a:pt x="0" y="191239"/>
                </a:lnTo>
                <a:lnTo>
                  <a:pt x="0" y="485563"/>
                </a:lnTo>
                <a:lnTo>
                  <a:pt x="7678" y="493242"/>
                </a:lnTo>
                <a:lnTo>
                  <a:pt x="93142" y="493242"/>
                </a:lnTo>
                <a:lnTo>
                  <a:pt x="105804" y="529501"/>
                </a:lnTo>
                <a:lnTo>
                  <a:pt x="129690" y="558619"/>
                </a:lnTo>
                <a:lnTo>
                  <a:pt x="162199" y="577996"/>
                </a:lnTo>
                <a:lnTo>
                  <a:pt x="200730" y="585032"/>
                </a:lnTo>
                <a:lnTo>
                  <a:pt x="485311" y="585032"/>
                </a:lnTo>
                <a:lnTo>
                  <a:pt x="509825" y="580071"/>
                </a:lnTo>
                <a:lnTo>
                  <a:pt x="529863" y="566550"/>
                </a:lnTo>
                <a:lnTo>
                  <a:pt x="540521" y="550755"/>
                </a:lnTo>
                <a:lnTo>
                  <a:pt x="200730" y="550755"/>
                </a:lnTo>
                <a:lnTo>
                  <a:pt x="171702" y="544879"/>
                </a:lnTo>
                <a:lnTo>
                  <a:pt x="147969" y="528863"/>
                </a:lnTo>
                <a:lnTo>
                  <a:pt x="131955" y="505127"/>
                </a:lnTo>
                <a:lnTo>
                  <a:pt x="126078" y="476092"/>
                </a:lnTo>
                <a:lnTo>
                  <a:pt x="126078" y="466633"/>
                </a:lnTo>
                <a:lnTo>
                  <a:pt x="118410" y="458954"/>
                </a:lnTo>
                <a:lnTo>
                  <a:pt x="34287" y="458954"/>
                </a:lnTo>
                <a:lnTo>
                  <a:pt x="34287" y="217848"/>
                </a:lnTo>
                <a:lnTo>
                  <a:pt x="167658" y="217848"/>
                </a:lnTo>
                <a:lnTo>
                  <a:pt x="172005" y="216036"/>
                </a:lnTo>
                <a:lnTo>
                  <a:pt x="342680" y="45361"/>
                </a:lnTo>
                <a:lnTo>
                  <a:pt x="355229" y="37040"/>
                </a:lnTo>
                <a:lnTo>
                  <a:pt x="369513" y="34267"/>
                </a:lnTo>
                <a:lnTo>
                  <a:pt x="429301" y="34267"/>
                </a:lnTo>
                <a:lnTo>
                  <a:pt x="420580" y="21119"/>
                </a:lnTo>
                <a:lnTo>
                  <a:pt x="396702" y="5279"/>
                </a:lnTo>
                <a:lnTo>
                  <a:pt x="369515" y="0"/>
                </a:lnTo>
                <a:close/>
              </a:path>
              <a:path w="585470" h="585470">
                <a:moveTo>
                  <a:pt x="385282" y="365497"/>
                </a:moveTo>
                <a:lnTo>
                  <a:pt x="336604" y="365497"/>
                </a:lnTo>
                <a:lnTo>
                  <a:pt x="339999" y="372610"/>
                </a:lnTo>
                <a:lnTo>
                  <a:pt x="344692" y="378959"/>
                </a:lnTo>
                <a:lnTo>
                  <a:pt x="350370" y="384302"/>
                </a:lnTo>
                <a:lnTo>
                  <a:pt x="342099" y="393783"/>
                </a:lnTo>
                <a:lnTo>
                  <a:pt x="335834" y="404782"/>
                </a:lnTo>
                <a:lnTo>
                  <a:pt x="331864" y="417015"/>
                </a:lnTo>
                <a:lnTo>
                  <a:pt x="330476" y="430197"/>
                </a:lnTo>
                <a:lnTo>
                  <a:pt x="332701" y="446818"/>
                </a:lnTo>
                <a:lnTo>
                  <a:pt x="338980" y="461781"/>
                </a:lnTo>
                <a:lnTo>
                  <a:pt x="348720" y="474494"/>
                </a:lnTo>
                <a:lnTo>
                  <a:pt x="361328" y="484368"/>
                </a:lnTo>
                <a:lnTo>
                  <a:pt x="356065" y="492700"/>
                </a:lnTo>
                <a:lnTo>
                  <a:pt x="352136" y="501840"/>
                </a:lnTo>
                <a:lnTo>
                  <a:pt x="349679" y="511652"/>
                </a:lnTo>
                <a:lnTo>
                  <a:pt x="348830" y="521998"/>
                </a:lnTo>
                <a:lnTo>
                  <a:pt x="349294" y="529644"/>
                </a:lnTo>
                <a:lnTo>
                  <a:pt x="350649" y="537021"/>
                </a:lnTo>
                <a:lnTo>
                  <a:pt x="352838" y="544076"/>
                </a:lnTo>
                <a:lnTo>
                  <a:pt x="355807" y="550755"/>
                </a:lnTo>
                <a:lnTo>
                  <a:pt x="411874" y="550755"/>
                </a:lnTo>
                <a:lnTo>
                  <a:pt x="400690" y="548491"/>
                </a:lnTo>
                <a:lnTo>
                  <a:pt x="391548" y="542320"/>
                </a:lnTo>
                <a:lnTo>
                  <a:pt x="385381" y="533178"/>
                </a:lnTo>
                <a:lnTo>
                  <a:pt x="383118" y="521998"/>
                </a:lnTo>
                <a:lnTo>
                  <a:pt x="385381" y="510814"/>
                </a:lnTo>
                <a:lnTo>
                  <a:pt x="391548" y="501672"/>
                </a:lnTo>
                <a:lnTo>
                  <a:pt x="400690" y="495504"/>
                </a:lnTo>
                <a:lnTo>
                  <a:pt x="411874" y="493242"/>
                </a:lnTo>
                <a:lnTo>
                  <a:pt x="541352" y="493242"/>
                </a:lnTo>
                <a:lnTo>
                  <a:pt x="541119" y="492700"/>
                </a:lnTo>
                <a:lnTo>
                  <a:pt x="535858" y="484368"/>
                </a:lnTo>
                <a:lnTo>
                  <a:pt x="548466" y="474494"/>
                </a:lnTo>
                <a:lnTo>
                  <a:pt x="558206" y="461781"/>
                </a:lnTo>
                <a:lnTo>
                  <a:pt x="559392" y="458954"/>
                </a:lnTo>
                <a:lnTo>
                  <a:pt x="393510" y="458954"/>
                </a:lnTo>
                <a:lnTo>
                  <a:pt x="382326" y="456689"/>
                </a:lnTo>
                <a:lnTo>
                  <a:pt x="373184" y="450519"/>
                </a:lnTo>
                <a:lnTo>
                  <a:pt x="367016" y="441377"/>
                </a:lnTo>
                <a:lnTo>
                  <a:pt x="364753" y="430197"/>
                </a:lnTo>
                <a:lnTo>
                  <a:pt x="367016" y="419017"/>
                </a:lnTo>
                <a:lnTo>
                  <a:pt x="373184" y="409875"/>
                </a:lnTo>
                <a:lnTo>
                  <a:pt x="382326" y="403705"/>
                </a:lnTo>
                <a:lnTo>
                  <a:pt x="393510" y="401440"/>
                </a:lnTo>
                <a:lnTo>
                  <a:pt x="559710" y="401440"/>
                </a:lnTo>
                <a:lnTo>
                  <a:pt x="559480" y="400903"/>
                </a:lnTo>
                <a:lnTo>
                  <a:pt x="554223" y="392567"/>
                </a:lnTo>
                <a:lnTo>
                  <a:pt x="566824" y="382699"/>
                </a:lnTo>
                <a:lnTo>
                  <a:pt x="576561" y="369989"/>
                </a:lnTo>
                <a:lnTo>
                  <a:pt x="577747" y="367163"/>
                </a:lnTo>
                <a:lnTo>
                  <a:pt x="393510" y="367163"/>
                </a:lnTo>
                <a:lnTo>
                  <a:pt x="385282" y="365497"/>
                </a:lnTo>
                <a:close/>
              </a:path>
              <a:path w="585470" h="585470">
                <a:moveTo>
                  <a:pt x="541352" y="493242"/>
                </a:moveTo>
                <a:lnTo>
                  <a:pt x="485311" y="493242"/>
                </a:lnTo>
                <a:lnTo>
                  <a:pt x="496496" y="495504"/>
                </a:lnTo>
                <a:lnTo>
                  <a:pt x="505637" y="501672"/>
                </a:lnTo>
                <a:lnTo>
                  <a:pt x="511805" y="510814"/>
                </a:lnTo>
                <a:lnTo>
                  <a:pt x="514068" y="521998"/>
                </a:lnTo>
                <a:lnTo>
                  <a:pt x="511805" y="533178"/>
                </a:lnTo>
                <a:lnTo>
                  <a:pt x="505637" y="542320"/>
                </a:lnTo>
                <a:lnTo>
                  <a:pt x="496496" y="548491"/>
                </a:lnTo>
                <a:lnTo>
                  <a:pt x="485311" y="550755"/>
                </a:lnTo>
                <a:lnTo>
                  <a:pt x="540521" y="550755"/>
                </a:lnTo>
                <a:lnTo>
                  <a:pt x="543384" y="546512"/>
                </a:lnTo>
                <a:lnTo>
                  <a:pt x="548345" y="521998"/>
                </a:lnTo>
                <a:lnTo>
                  <a:pt x="547498" y="511652"/>
                </a:lnTo>
                <a:lnTo>
                  <a:pt x="545044" y="501840"/>
                </a:lnTo>
                <a:lnTo>
                  <a:pt x="541352" y="493242"/>
                </a:lnTo>
                <a:close/>
              </a:path>
              <a:path w="585470" h="585470">
                <a:moveTo>
                  <a:pt x="559710" y="401440"/>
                </a:moveTo>
                <a:lnTo>
                  <a:pt x="503665" y="401440"/>
                </a:lnTo>
                <a:lnTo>
                  <a:pt x="514851" y="403705"/>
                </a:lnTo>
                <a:lnTo>
                  <a:pt x="523997" y="409875"/>
                </a:lnTo>
                <a:lnTo>
                  <a:pt x="530168" y="419017"/>
                </a:lnTo>
                <a:lnTo>
                  <a:pt x="532432" y="430197"/>
                </a:lnTo>
                <a:lnTo>
                  <a:pt x="530168" y="441381"/>
                </a:lnTo>
                <a:lnTo>
                  <a:pt x="523997" y="450523"/>
                </a:lnTo>
                <a:lnTo>
                  <a:pt x="514851" y="456691"/>
                </a:lnTo>
                <a:lnTo>
                  <a:pt x="503665" y="458954"/>
                </a:lnTo>
                <a:lnTo>
                  <a:pt x="559392" y="458954"/>
                </a:lnTo>
                <a:lnTo>
                  <a:pt x="564485" y="446818"/>
                </a:lnTo>
                <a:lnTo>
                  <a:pt x="566710" y="430197"/>
                </a:lnTo>
                <a:lnTo>
                  <a:pt x="565861" y="419852"/>
                </a:lnTo>
                <a:lnTo>
                  <a:pt x="563405" y="410042"/>
                </a:lnTo>
                <a:lnTo>
                  <a:pt x="559710" y="401440"/>
                </a:lnTo>
                <a:close/>
              </a:path>
              <a:path w="585470" h="585470">
                <a:moveTo>
                  <a:pt x="393510" y="217848"/>
                </a:moveTo>
                <a:lnTo>
                  <a:pt x="337442" y="217848"/>
                </a:lnTo>
                <a:lnTo>
                  <a:pt x="334480" y="224522"/>
                </a:lnTo>
                <a:lnTo>
                  <a:pt x="332293" y="231574"/>
                </a:lnTo>
                <a:lnTo>
                  <a:pt x="330940" y="238953"/>
                </a:lnTo>
                <a:lnTo>
                  <a:pt x="330476" y="246605"/>
                </a:lnTo>
                <a:lnTo>
                  <a:pt x="330476" y="292500"/>
                </a:lnTo>
                <a:lnTo>
                  <a:pt x="324599" y="321535"/>
                </a:lnTo>
                <a:lnTo>
                  <a:pt x="308584" y="345271"/>
                </a:lnTo>
                <a:lnTo>
                  <a:pt x="284848" y="361286"/>
                </a:lnTo>
                <a:lnTo>
                  <a:pt x="255813" y="367163"/>
                </a:lnTo>
                <a:lnTo>
                  <a:pt x="246353" y="367163"/>
                </a:lnTo>
                <a:lnTo>
                  <a:pt x="238675" y="374831"/>
                </a:lnTo>
                <a:lnTo>
                  <a:pt x="238696" y="393783"/>
                </a:lnTo>
                <a:lnTo>
                  <a:pt x="246353" y="401440"/>
                </a:lnTo>
                <a:lnTo>
                  <a:pt x="255813" y="401440"/>
                </a:lnTo>
                <a:lnTo>
                  <a:pt x="279138" y="398927"/>
                </a:lnTo>
                <a:lnTo>
                  <a:pt x="300734" y="391742"/>
                </a:lnTo>
                <a:lnTo>
                  <a:pt x="320068" y="380421"/>
                </a:lnTo>
                <a:lnTo>
                  <a:pt x="336604" y="365497"/>
                </a:lnTo>
                <a:lnTo>
                  <a:pt x="385282" y="365497"/>
                </a:lnTo>
                <a:lnTo>
                  <a:pt x="382326" y="364899"/>
                </a:lnTo>
                <a:lnTo>
                  <a:pt x="373184" y="358728"/>
                </a:lnTo>
                <a:lnTo>
                  <a:pt x="367016" y="349586"/>
                </a:lnTo>
                <a:lnTo>
                  <a:pt x="364753" y="338406"/>
                </a:lnTo>
                <a:lnTo>
                  <a:pt x="367016" y="327220"/>
                </a:lnTo>
                <a:lnTo>
                  <a:pt x="373184" y="318075"/>
                </a:lnTo>
                <a:lnTo>
                  <a:pt x="382326" y="311903"/>
                </a:lnTo>
                <a:lnTo>
                  <a:pt x="393510" y="309639"/>
                </a:lnTo>
                <a:lnTo>
                  <a:pt x="577747" y="309639"/>
                </a:lnTo>
                <a:lnTo>
                  <a:pt x="576561" y="306813"/>
                </a:lnTo>
                <a:lnTo>
                  <a:pt x="566824" y="294099"/>
                </a:lnTo>
                <a:lnTo>
                  <a:pt x="554223" y="284224"/>
                </a:lnTo>
                <a:lnTo>
                  <a:pt x="559480" y="275895"/>
                </a:lnTo>
                <a:lnTo>
                  <a:pt x="559709" y="275362"/>
                </a:lnTo>
                <a:lnTo>
                  <a:pt x="393510" y="275362"/>
                </a:lnTo>
                <a:lnTo>
                  <a:pt x="382326" y="273097"/>
                </a:lnTo>
                <a:lnTo>
                  <a:pt x="373184" y="266927"/>
                </a:lnTo>
                <a:lnTo>
                  <a:pt x="367016" y="257785"/>
                </a:lnTo>
                <a:lnTo>
                  <a:pt x="364753" y="246605"/>
                </a:lnTo>
                <a:lnTo>
                  <a:pt x="367016" y="235420"/>
                </a:lnTo>
                <a:lnTo>
                  <a:pt x="373184" y="226279"/>
                </a:lnTo>
                <a:lnTo>
                  <a:pt x="382326" y="220111"/>
                </a:lnTo>
                <a:lnTo>
                  <a:pt x="393510" y="217848"/>
                </a:lnTo>
                <a:close/>
              </a:path>
              <a:path w="585470" h="585470">
                <a:moveTo>
                  <a:pt x="577747" y="309639"/>
                </a:moveTo>
                <a:lnTo>
                  <a:pt x="522030" y="309639"/>
                </a:lnTo>
                <a:lnTo>
                  <a:pt x="533214" y="311903"/>
                </a:lnTo>
                <a:lnTo>
                  <a:pt x="542356" y="318075"/>
                </a:lnTo>
                <a:lnTo>
                  <a:pt x="548524" y="327220"/>
                </a:lnTo>
                <a:lnTo>
                  <a:pt x="550786" y="338406"/>
                </a:lnTo>
                <a:lnTo>
                  <a:pt x="548524" y="349586"/>
                </a:lnTo>
                <a:lnTo>
                  <a:pt x="542356" y="358728"/>
                </a:lnTo>
                <a:lnTo>
                  <a:pt x="533214" y="364899"/>
                </a:lnTo>
                <a:lnTo>
                  <a:pt x="522030" y="367163"/>
                </a:lnTo>
                <a:lnTo>
                  <a:pt x="577747" y="367163"/>
                </a:lnTo>
                <a:lnTo>
                  <a:pt x="582839" y="355027"/>
                </a:lnTo>
                <a:lnTo>
                  <a:pt x="585064" y="338406"/>
                </a:lnTo>
                <a:lnTo>
                  <a:pt x="582839" y="321779"/>
                </a:lnTo>
                <a:lnTo>
                  <a:pt x="577747" y="309639"/>
                </a:lnTo>
                <a:close/>
              </a:path>
              <a:path w="585470" h="585470">
                <a:moveTo>
                  <a:pt x="429301" y="34267"/>
                </a:moveTo>
                <a:lnTo>
                  <a:pt x="369513" y="34267"/>
                </a:lnTo>
                <a:lnTo>
                  <a:pt x="383796" y="37040"/>
                </a:lnTo>
                <a:lnTo>
                  <a:pt x="396339" y="45361"/>
                </a:lnTo>
                <a:lnTo>
                  <a:pt x="404659" y="57905"/>
                </a:lnTo>
                <a:lnTo>
                  <a:pt x="407433" y="72188"/>
                </a:lnTo>
                <a:lnTo>
                  <a:pt x="404659" y="86470"/>
                </a:lnTo>
                <a:lnTo>
                  <a:pt x="396339" y="99008"/>
                </a:lnTo>
                <a:lnTo>
                  <a:pt x="301866" y="193481"/>
                </a:lnTo>
                <a:lnTo>
                  <a:pt x="300399" y="200856"/>
                </a:lnTo>
                <a:lnTo>
                  <a:pt x="305700" y="213668"/>
                </a:lnTo>
                <a:lnTo>
                  <a:pt x="311954" y="217848"/>
                </a:lnTo>
                <a:lnTo>
                  <a:pt x="503665" y="217848"/>
                </a:lnTo>
                <a:lnTo>
                  <a:pt x="514851" y="220111"/>
                </a:lnTo>
                <a:lnTo>
                  <a:pt x="523997" y="226279"/>
                </a:lnTo>
                <a:lnTo>
                  <a:pt x="530168" y="235420"/>
                </a:lnTo>
                <a:lnTo>
                  <a:pt x="532432" y="246605"/>
                </a:lnTo>
                <a:lnTo>
                  <a:pt x="530168" y="257785"/>
                </a:lnTo>
                <a:lnTo>
                  <a:pt x="523997" y="266927"/>
                </a:lnTo>
                <a:lnTo>
                  <a:pt x="514851" y="273097"/>
                </a:lnTo>
                <a:lnTo>
                  <a:pt x="503665" y="275362"/>
                </a:lnTo>
                <a:lnTo>
                  <a:pt x="559709" y="275362"/>
                </a:lnTo>
                <a:lnTo>
                  <a:pt x="563405" y="266758"/>
                </a:lnTo>
                <a:lnTo>
                  <a:pt x="565861" y="256950"/>
                </a:lnTo>
                <a:lnTo>
                  <a:pt x="566710" y="246605"/>
                </a:lnTo>
                <a:lnTo>
                  <a:pt x="561749" y="222090"/>
                </a:lnTo>
                <a:lnTo>
                  <a:pt x="548226" y="202048"/>
                </a:lnTo>
                <a:lnTo>
                  <a:pt x="528185" y="188523"/>
                </a:lnTo>
                <a:lnTo>
                  <a:pt x="503665" y="183560"/>
                </a:lnTo>
                <a:lnTo>
                  <a:pt x="360270" y="183560"/>
                </a:lnTo>
                <a:lnTo>
                  <a:pt x="420580" y="123250"/>
                </a:lnTo>
                <a:lnTo>
                  <a:pt x="436420" y="99376"/>
                </a:lnTo>
                <a:lnTo>
                  <a:pt x="441700" y="72188"/>
                </a:lnTo>
                <a:lnTo>
                  <a:pt x="436420" y="44998"/>
                </a:lnTo>
                <a:lnTo>
                  <a:pt x="429301" y="34267"/>
                </a:lnTo>
                <a:close/>
              </a:path>
            </a:pathLst>
          </a:custGeom>
          <a:solidFill>
            <a:srgbClr val="252F68"/>
          </a:solidFill>
        </p:spPr>
        <p:txBody>
          <a:bodyPr wrap="square" lIns="0" tIns="0" rIns="0" bIns="0" rtlCol="0"/>
          <a:lstStyle/>
          <a:p>
            <a:pPr defTabSz="415664"/>
            <a:endParaRPr sz="818">
              <a:solidFill>
                <a:prstClr val="black"/>
              </a:solidFill>
              <a:latin typeface="Calibri"/>
            </a:endParaRPr>
          </a:p>
        </p:txBody>
      </p:sp>
      <p:sp>
        <p:nvSpPr>
          <p:cNvPr id="83" name="object 83"/>
          <p:cNvSpPr/>
          <p:nvPr/>
        </p:nvSpPr>
        <p:spPr>
          <a:xfrm>
            <a:off x="4303578" y="4496539"/>
            <a:ext cx="209839" cy="251691"/>
          </a:xfrm>
          <a:custGeom>
            <a:avLst/>
            <a:gdLst/>
            <a:ahLst/>
            <a:cxnLst/>
            <a:rect l="l" t="t" r="r" b="b"/>
            <a:pathLst>
              <a:path w="461645" h="553720">
                <a:moveTo>
                  <a:pt x="48739" y="274290"/>
                </a:moveTo>
                <a:lnTo>
                  <a:pt x="14765" y="294171"/>
                </a:lnTo>
                <a:lnTo>
                  <a:pt x="0" y="323018"/>
                </a:lnTo>
                <a:lnTo>
                  <a:pt x="3050" y="335717"/>
                </a:lnTo>
                <a:lnTo>
                  <a:pt x="12010" y="348081"/>
                </a:lnTo>
                <a:lnTo>
                  <a:pt x="50473" y="386749"/>
                </a:lnTo>
                <a:lnTo>
                  <a:pt x="219299" y="553337"/>
                </a:lnTo>
                <a:lnTo>
                  <a:pt x="241508" y="553337"/>
                </a:lnTo>
                <a:lnTo>
                  <a:pt x="246086" y="549335"/>
                </a:lnTo>
                <a:lnTo>
                  <a:pt x="250916" y="545575"/>
                </a:lnTo>
                <a:lnTo>
                  <a:pt x="396841" y="400115"/>
                </a:lnTo>
                <a:lnTo>
                  <a:pt x="274466" y="400115"/>
                </a:lnTo>
                <a:lnTo>
                  <a:pt x="274466" y="397842"/>
                </a:lnTo>
                <a:lnTo>
                  <a:pt x="186342" y="397842"/>
                </a:lnTo>
                <a:lnTo>
                  <a:pt x="179092" y="391221"/>
                </a:lnTo>
                <a:lnTo>
                  <a:pt x="174598" y="387429"/>
                </a:lnTo>
                <a:lnTo>
                  <a:pt x="122791" y="335418"/>
                </a:lnTo>
                <a:lnTo>
                  <a:pt x="75034" y="287823"/>
                </a:lnTo>
                <a:lnTo>
                  <a:pt x="61660" y="277665"/>
                </a:lnTo>
                <a:lnTo>
                  <a:pt x="48739" y="274290"/>
                </a:lnTo>
                <a:close/>
              </a:path>
              <a:path w="461645" h="553720">
                <a:moveTo>
                  <a:pt x="414259" y="274241"/>
                </a:moveTo>
                <a:lnTo>
                  <a:pt x="400639" y="277046"/>
                </a:lnTo>
                <a:lnTo>
                  <a:pt x="386266" y="288137"/>
                </a:lnTo>
                <a:lnTo>
                  <a:pt x="338998" y="335461"/>
                </a:lnTo>
                <a:lnTo>
                  <a:pt x="274466" y="400115"/>
                </a:lnTo>
                <a:lnTo>
                  <a:pt x="396841" y="400115"/>
                </a:lnTo>
                <a:lnTo>
                  <a:pt x="447634" y="349327"/>
                </a:lnTo>
                <a:lnTo>
                  <a:pt x="458276" y="335418"/>
                </a:lnTo>
                <a:lnTo>
                  <a:pt x="461443" y="322031"/>
                </a:lnTo>
                <a:lnTo>
                  <a:pt x="457179" y="308445"/>
                </a:lnTo>
                <a:lnTo>
                  <a:pt x="445529" y="293941"/>
                </a:lnTo>
                <a:lnTo>
                  <a:pt x="428698" y="279834"/>
                </a:lnTo>
                <a:lnTo>
                  <a:pt x="414259" y="274241"/>
                </a:lnTo>
                <a:close/>
              </a:path>
              <a:path w="461645" h="553720">
                <a:moveTo>
                  <a:pt x="231375" y="0"/>
                </a:moveTo>
                <a:lnTo>
                  <a:pt x="193742" y="8468"/>
                </a:lnTo>
                <a:lnTo>
                  <a:pt x="186342" y="397842"/>
                </a:lnTo>
                <a:lnTo>
                  <a:pt x="274466" y="397842"/>
                </a:lnTo>
                <a:lnTo>
                  <a:pt x="274418" y="134628"/>
                </a:lnTo>
                <a:lnTo>
                  <a:pt x="274185" y="86555"/>
                </a:lnTo>
                <a:lnTo>
                  <a:pt x="273795" y="38483"/>
                </a:lnTo>
                <a:lnTo>
                  <a:pt x="245385" y="1318"/>
                </a:lnTo>
                <a:lnTo>
                  <a:pt x="231375"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Tree>
    <p:extLst>
      <p:ext uri="{BB962C8B-B14F-4D97-AF65-F5344CB8AC3E}">
        <p14:creationId xmlns:p14="http://schemas.microsoft.com/office/powerpoint/2010/main" val="2768530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230880" y="1211995"/>
            <a:ext cx="543214" cy="91738"/>
          </a:xfrm>
          <a:prstGeom prst="rect">
            <a:avLst/>
          </a:prstGeom>
        </p:spPr>
        <p:txBody>
          <a:bodyPr vert="horz" wrap="square" lIns="0" tIns="7793" rIns="0" bIns="0" rtlCol="0">
            <a:spAutoFit/>
          </a:bodyPr>
          <a:lstStyle/>
          <a:p>
            <a:pPr marL="5773" defTabSz="415664">
              <a:spcBef>
                <a:spcPts val="62"/>
              </a:spcBef>
            </a:pPr>
            <a:r>
              <a:rPr sz="545" i="1" dirty="0">
                <a:solidFill>
                  <a:srgbClr val="BCBEC0"/>
                </a:solidFill>
                <a:latin typeface="Arial"/>
                <a:cs typeface="Arial"/>
              </a:rPr>
              <a:t>Copyright</a:t>
            </a:r>
            <a:r>
              <a:rPr sz="545" i="1" spc="41" dirty="0">
                <a:solidFill>
                  <a:srgbClr val="BCBEC0"/>
                </a:solidFill>
                <a:latin typeface="Arial"/>
                <a:cs typeface="Arial"/>
              </a:rPr>
              <a:t> </a:t>
            </a:r>
            <a:r>
              <a:rPr sz="545" i="1" dirty="0">
                <a:solidFill>
                  <a:srgbClr val="BCBEC0"/>
                </a:solidFill>
                <a:latin typeface="Arial"/>
                <a:cs typeface="Arial"/>
              </a:rPr>
              <a:t>MDEC</a:t>
            </a:r>
            <a:endParaRPr sz="545">
              <a:solidFill>
                <a:prstClr val="black"/>
              </a:solidFill>
              <a:latin typeface="Arial"/>
              <a:cs typeface="Arial"/>
            </a:endParaRPr>
          </a:p>
        </p:txBody>
      </p:sp>
      <p:sp>
        <p:nvSpPr>
          <p:cNvPr id="4" name="object 4"/>
          <p:cNvSpPr txBox="1">
            <a:spLocks noGrp="1"/>
          </p:cNvSpPr>
          <p:nvPr>
            <p:ph type="title"/>
          </p:nvPr>
        </p:nvSpPr>
        <p:spPr>
          <a:xfrm>
            <a:off x="568532" y="1494195"/>
            <a:ext cx="3077687" cy="375744"/>
          </a:xfrm>
          <a:prstGeom prst="rect">
            <a:avLst/>
          </a:prstGeom>
        </p:spPr>
        <p:txBody>
          <a:bodyPr vert="horz" wrap="square" lIns="0" tIns="6350" rIns="0" bIns="0" rtlCol="0" anchor="ctr">
            <a:spAutoFit/>
            <a:scene3d>
              <a:camera prst="orthographicFront"/>
              <a:lightRig rig="soft" dir="t"/>
            </a:scene3d>
            <a:sp3d prstMaterial="softEdge">
              <a:bevelT w="25400" h="25400"/>
            </a:sp3d>
          </a:bodyPr>
          <a:lstStyle/>
          <a:p>
            <a:pPr marL="5773">
              <a:spcBef>
                <a:spcPts val="50"/>
              </a:spcBef>
            </a:pPr>
            <a:r>
              <a:rPr sz="2400" spc="91" dirty="0"/>
              <a:t>How </a:t>
            </a:r>
            <a:r>
              <a:rPr sz="2400" spc="41" dirty="0"/>
              <a:t>it</a:t>
            </a:r>
            <a:r>
              <a:rPr sz="2400" spc="220" dirty="0"/>
              <a:t> </a:t>
            </a:r>
            <a:r>
              <a:rPr sz="2400" spc="59" dirty="0"/>
              <a:t>Works?</a:t>
            </a:r>
            <a:endParaRPr sz="2400" dirty="0"/>
          </a:p>
        </p:txBody>
      </p:sp>
      <p:sp>
        <p:nvSpPr>
          <p:cNvPr id="5" name="object 5"/>
          <p:cNvSpPr/>
          <p:nvPr/>
        </p:nvSpPr>
        <p:spPr>
          <a:xfrm>
            <a:off x="569805" y="2443685"/>
            <a:ext cx="2690380" cy="1208232"/>
          </a:xfrm>
          <a:custGeom>
            <a:avLst/>
            <a:gdLst/>
            <a:ahLst/>
            <a:cxnLst/>
            <a:rect l="l" t="t" r="r" b="b"/>
            <a:pathLst>
              <a:path w="5918834" h="2658110">
                <a:moveTo>
                  <a:pt x="0" y="2657775"/>
                </a:moveTo>
                <a:lnTo>
                  <a:pt x="5918769" y="2657775"/>
                </a:lnTo>
                <a:lnTo>
                  <a:pt x="5918769" y="0"/>
                </a:lnTo>
                <a:lnTo>
                  <a:pt x="0" y="0"/>
                </a:lnTo>
                <a:lnTo>
                  <a:pt x="0" y="2657775"/>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6" name="object 6"/>
          <p:cNvSpPr/>
          <p:nvPr/>
        </p:nvSpPr>
        <p:spPr>
          <a:xfrm>
            <a:off x="3321303" y="2443685"/>
            <a:ext cx="2690380" cy="1208232"/>
          </a:xfrm>
          <a:custGeom>
            <a:avLst/>
            <a:gdLst/>
            <a:ahLst/>
            <a:cxnLst/>
            <a:rect l="l" t="t" r="r" b="b"/>
            <a:pathLst>
              <a:path w="5918834" h="2658110">
                <a:moveTo>
                  <a:pt x="0" y="2657775"/>
                </a:moveTo>
                <a:lnTo>
                  <a:pt x="5918769" y="2657775"/>
                </a:lnTo>
                <a:lnTo>
                  <a:pt x="5918769" y="0"/>
                </a:lnTo>
                <a:lnTo>
                  <a:pt x="0" y="0"/>
                </a:lnTo>
                <a:lnTo>
                  <a:pt x="0" y="2657775"/>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7" name="object 7"/>
          <p:cNvSpPr/>
          <p:nvPr/>
        </p:nvSpPr>
        <p:spPr>
          <a:xfrm>
            <a:off x="6072784" y="2443685"/>
            <a:ext cx="2690380" cy="1208232"/>
          </a:xfrm>
          <a:custGeom>
            <a:avLst/>
            <a:gdLst/>
            <a:ahLst/>
            <a:cxnLst/>
            <a:rect l="l" t="t" r="r" b="b"/>
            <a:pathLst>
              <a:path w="5918834" h="2658110">
                <a:moveTo>
                  <a:pt x="0" y="2657775"/>
                </a:moveTo>
                <a:lnTo>
                  <a:pt x="5918769" y="2657775"/>
                </a:lnTo>
                <a:lnTo>
                  <a:pt x="5918769" y="0"/>
                </a:lnTo>
                <a:lnTo>
                  <a:pt x="0" y="0"/>
                </a:lnTo>
                <a:lnTo>
                  <a:pt x="0" y="2657775"/>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8" name="object 8"/>
          <p:cNvSpPr/>
          <p:nvPr/>
        </p:nvSpPr>
        <p:spPr>
          <a:xfrm>
            <a:off x="6072784" y="3995854"/>
            <a:ext cx="2690380" cy="1208232"/>
          </a:xfrm>
          <a:custGeom>
            <a:avLst/>
            <a:gdLst/>
            <a:ahLst/>
            <a:cxnLst/>
            <a:rect l="l" t="t" r="r" b="b"/>
            <a:pathLst>
              <a:path w="5918834" h="2658109">
                <a:moveTo>
                  <a:pt x="0" y="2657775"/>
                </a:moveTo>
                <a:lnTo>
                  <a:pt x="5918769" y="2657775"/>
                </a:lnTo>
                <a:lnTo>
                  <a:pt x="5918769" y="0"/>
                </a:lnTo>
                <a:lnTo>
                  <a:pt x="0" y="0"/>
                </a:lnTo>
                <a:lnTo>
                  <a:pt x="0" y="2657775"/>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9" name="object 9"/>
          <p:cNvSpPr/>
          <p:nvPr/>
        </p:nvSpPr>
        <p:spPr>
          <a:xfrm>
            <a:off x="3206175" y="2962439"/>
            <a:ext cx="170873" cy="170584"/>
          </a:xfrm>
          <a:custGeom>
            <a:avLst/>
            <a:gdLst/>
            <a:ahLst/>
            <a:cxnLst/>
            <a:rect l="l" t="t" r="r" b="b"/>
            <a:pathLst>
              <a:path w="375920" h="375285">
                <a:moveTo>
                  <a:pt x="187646" y="0"/>
                </a:move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0" name="object 10"/>
          <p:cNvSpPr/>
          <p:nvPr/>
        </p:nvSpPr>
        <p:spPr>
          <a:xfrm>
            <a:off x="3206175" y="2962439"/>
            <a:ext cx="170873" cy="170584"/>
          </a:xfrm>
          <a:custGeom>
            <a:avLst/>
            <a:gdLst/>
            <a:ahLst/>
            <a:cxnLst/>
            <a:rect l="l" t="t" r="r" b="b"/>
            <a:pathLst>
              <a:path w="375920" h="375285">
                <a:moveTo>
                  <a:pt x="187646" y="375282"/>
                </a:move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close/>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11" name="object 11"/>
          <p:cNvSpPr/>
          <p:nvPr/>
        </p:nvSpPr>
        <p:spPr>
          <a:xfrm>
            <a:off x="3281422" y="3009009"/>
            <a:ext cx="34059" cy="77643"/>
          </a:xfrm>
          <a:custGeom>
            <a:avLst/>
            <a:gdLst/>
            <a:ahLst/>
            <a:cxnLst/>
            <a:rect l="l" t="t" r="r" b="b"/>
            <a:pathLst>
              <a:path w="74929" h="170814">
                <a:moveTo>
                  <a:pt x="0" y="170350"/>
                </a:moveTo>
                <a:lnTo>
                  <a:pt x="74903" y="85180"/>
                </a:lnTo>
                <a:lnTo>
                  <a:pt x="0" y="0"/>
                </a:lnTo>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12" name="object 12"/>
          <p:cNvSpPr/>
          <p:nvPr/>
        </p:nvSpPr>
        <p:spPr>
          <a:xfrm>
            <a:off x="5953681" y="2962439"/>
            <a:ext cx="170873" cy="170584"/>
          </a:xfrm>
          <a:custGeom>
            <a:avLst/>
            <a:gdLst/>
            <a:ahLst/>
            <a:cxnLst/>
            <a:rect l="l" t="t" r="r" b="b"/>
            <a:pathLst>
              <a:path w="375919" h="375285">
                <a:moveTo>
                  <a:pt x="187646" y="0"/>
                </a:move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13" name="object 13"/>
          <p:cNvSpPr/>
          <p:nvPr/>
        </p:nvSpPr>
        <p:spPr>
          <a:xfrm>
            <a:off x="5953681" y="2962439"/>
            <a:ext cx="170873" cy="170584"/>
          </a:xfrm>
          <a:custGeom>
            <a:avLst/>
            <a:gdLst/>
            <a:ahLst/>
            <a:cxnLst/>
            <a:rect l="l" t="t" r="r" b="b"/>
            <a:pathLst>
              <a:path w="375919" h="375285">
                <a:moveTo>
                  <a:pt x="187646" y="375282"/>
                </a:move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close/>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14" name="object 14"/>
          <p:cNvSpPr/>
          <p:nvPr/>
        </p:nvSpPr>
        <p:spPr>
          <a:xfrm>
            <a:off x="6028928" y="3009009"/>
            <a:ext cx="34059" cy="77643"/>
          </a:xfrm>
          <a:custGeom>
            <a:avLst/>
            <a:gdLst/>
            <a:ahLst/>
            <a:cxnLst/>
            <a:rect l="l" t="t" r="r" b="b"/>
            <a:pathLst>
              <a:path w="74930" h="170814">
                <a:moveTo>
                  <a:pt x="0" y="170350"/>
                </a:moveTo>
                <a:lnTo>
                  <a:pt x="74903" y="85180"/>
                </a:lnTo>
                <a:lnTo>
                  <a:pt x="0" y="0"/>
                </a:lnTo>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15" name="object 15"/>
          <p:cNvSpPr txBox="1"/>
          <p:nvPr/>
        </p:nvSpPr>
        <p:spPr>
          <a:xfrm>
            <a:off x="564032" y="1910655"/>
            <a:ext cx="2500532" cy="238702"/>
          </a:xfrm>
          <a:prstGeom prst="rect">
            <a:avLst/>
          </a:prstGeom>
        </p:spPr>
        <p:txBody>
          <a:bodyPr vert="horz" wrap="square" lIns="0" tIns="7793" rIns="0" bIns="0" rtlCol="0">
            <a:spAutoFit/>
          </a:bodyPr>
          <a:lstStyle/>
          <a:p>
            <a:pPr marL="5773" defTabSz="415664">
              <a:spcBef>
                <a:spcPts val="62"/>
              </a:spcBef>
            </a:pPr>
            <a:r>
              <a:rPr sz="1500" spc="75" dirty="0">
                <a:solidFill>
                  <a:srgbClr val="14296B"/>
                </a:solidFill>
                <a:latin typeface="Arial"/>
                <a:cs typeface="Arial"/>
              </a:rPr>
              <a:t>Auction</a:t>
            </a:r>
            <a:r>
              <a:rPr sz="1500" spc="109" dirty="0">
                <a:solidFill>
                  <a:srgbClr val="14296B"/>
                </a:solidFill>
                <a:latin typeface="Arial"/>
                <a:cs typeface="Arial"/>
              </a:rPr>
              <a:t> </a:t>
            </a:r>
            <a:r>
              <a:rPr sz="1500" spc="80" dirty="0">
                <a:solidFill>
                  <a:srgbClr val="14296B"/>
                </a:solidFill>
                <a:latin typeface="Arial"/>
                <a:cs typeface="Arial"/>
              </a:rPr>
              <a:t>process:</a:t>
            </a:r>
            <a:endParaRPr sz="1500" dirty="0">
              <a:solidFill>
                <a:prstClr val="black"/>
              </a:solidFill>
              <a:latin typeface="Arial"/>
              <a:cs typeface="Arial"/>
            </a:endParaRPr>
          </a:p>
        </p:txBody>
      </p:sp>
      <p:sp>
        <p:nvSpPr>
          <p:cNvPr id="16" name="object 16"/>
          <p:cNvSpPr txBox="1"/>
          <p:nvPr/>
        </p:nvSpPr>
        <p:spPr>
          <a:xfrm>
            <a:off x="3447466" y="3262715"/>
            <a:ext cx="2438111" cy="310400"/>
          </a:xfrm>
          <a:prstGeom prst="rect">
            <a:avLst/>
          </a:prstGeom>
        </p:spPr>
        <p:txBody>
          <a:bodyPr vert="horz" wrap="square" lIns="0" tIns="15298" rIns="0" bIns="0" rtlCol="0">
            <a:spAutoFit/>
          </a:bodyPr>
          <a:lstStyle/>
          <a:p>
            <a:pPr marL="969304" marR="2309" indent="-963820" defTabSz="415664">
              <a:lnSpc>
                <a:spcPts val="1123"/>
              </a:lnSpc>
              <a:spcBef>
                <a:spcPts val="121"/>
              </a:spcBef>
            </a:pPr>
            <a:r>
              <a:rPr sz="1350" spc="48" dirty="0">
                <a:solidFill>
                  <a:srgbClr val="14296B"/>
                </a:solidFill>
                <a:latin typeface="Arial"/>
                <a:cs typeface="Arial"/>
              </a:rPr>
              <a:t>Auction </a:t>
            </a:r>
            <a:r>
              <a:rPr sz="1350" spc="44" dirty="0">
                <a:solidFill>
                  <a:srgbClr val="14296B"/>
                </a:solidFill>
                <a:latin typeface="Arial"/>
                <a:cs typeface="Arial"/>
              </a:rPr>
              <a:t>begins </a:t>
            </a:r>
            <a:r>
              <a:rPr sz="1350" spc="36" dirty="0">
                <a:solidFill>
                  <a:srgbClr val="14296B"/>
                </a:solidFill>
                <a:latin typeface="Arial"/>
                <a:cs typeface="Arial"/>
              </a:rPr>
              <a:t>when the </a:t>
            </a:r>
            <a:endParaRPr lang="en-US" sz="1350" spc="36" dirty="0">
              <a:solidFill>
                <a:srgbClr val="14296B"/>
              </a:solidFill>
              <a:latin typeface="Arial"/>
              <a:cs typeface="Arial"/>
            </a:endParaRPr>
          </a:p>
          <a:p>
            <a:pPr marL="969304" marR="2309" indent="-963820" defTabSz="415664">
              <a:lnSpc>
                <a:spcPts val="1123"/>
              </a:lnSpc>
              <a:spcBef>
                <a:spcPts val="121"/>
              </a:spcBef>
            </a:pPr>
            <a:r>
              <a:rPr sz="1350" spc="48" dirty="0">
                <a:solidFill>
                  <a:srgbClr val="14296B"/>
                </a:solidFill>
                <a:latin typeface="Arial"/>
                <a:cs typeface="Arial"/>
              </a:rPr>
              <a:t>keyword </a:t>
            </a:r>
            <a:r>
              <a:rPr sz="1350" spc="23" dirty="0">
                <a:solidFill>
                  <a:srgbClr val="14296B"/>
                </a:solidFill>
                <a:latin typeface="Arial"/>
                <a:cs typeface="Arial"/>
              </a:rPr>
              <a:t>has </a:t>
            </a:r>
            <a:r>
              <a:rPr sz="1350" spc="-20" dirty="0">
                <a:solidFill>
                  <a:srgbClr val="14296B"/>
                </a:solidFill>
                <a:latin typeface="Arial"/>
                <a:cs typeface="Arial"/>
              </a:rPr>
              <a:t>a  </a:t>
            </a:r>
            <a:r>
              <a:rPr sz="1350" spc="55" dirty="0">
                <a:solidFill>
                  <a:srgbClr val="14296B"/>
                </a:solidFill>
                <a:latin typeface="Arial"/>
                <a:cs typeface="Arial"/>
              </a:rPr>
              <a:t>bid </a:t>
            </a:r>
            <a:r>
              <a:rPr sz="1350" spc="29" dirty="0">
                <a:solidFill>
                  <a:srgbClr val="14296B"/>
                </a:solidFill>
                <a:latin typeface="Arial"/>
                <a:cs typeface="Arial"/>
              </a:rPr>
              <a:t>on</a:t>
            </a:r>
            <a:r>
              <a:rPr sz="1350" spc="132" dirty="0">
                <a:solidFill>
                  <a:srgbClr val="14296B"/>
                </a:solidFill>
                <a:latin typeface="Arial"/>
                <a:cs typeface="Arial"/>
              </a:rPr>
              <a:t> </a:t>
            </a:r>
            <a:r>
              <a:rPr sz="1350" spc="64" dirty="0">
                <a:solidFill>
                  <a:srgbClr val="14296B"/>
                </a:solidFill>
                <a:latin typeface="Arial"/>
                <a:cs typeface="Arial"/>
              </a:rPr>
              <a:t>it</a:t>
            </a:r>
            <a:endParaRPr sz="1350" dirty="0">
              <a:solidFill>
                <a:prstClr val="black"/>
              </a:solidFill>
              <a:latin typeface="Arial"/>
              <a:cs typeface="Arial"/>
            </a:endParaRPr>
          </a:p>
        </p:txBody>
      </p:sp>
      <p:sp>
        <p:nvSpPr>
          <p:cNvPr id="17" name="object 17"/>
          <p:cNvSpPr txBox="1"/>
          <p:nvPr/>
        </p:nvSpPr>
        <p:spPr>
          <a:xfrm>
            <a:off x="6244028" y="4752111"/>
            <a:ext cx="2354407" cy="438640"/>
          </a:xfrm>
          <a:prstGeom prst="rect">
            <a:avLst/>
          </a:prstGeom>
        </p:spPr>
        <p:txBody>
          <a:bodyPr vert="horz" wrap="square" lIns="0" tIns="15298" rIns="0" bIns="0" rtlCol="0">
            <a:spAutoFit/>
          </a:bodyPr>
          <a:lstStyle/>
          <a:p>
            <a:pPr marL="5773" marR="2309" algn="ctr" defTabSz="415664">
              <a:lnSpc>
                <a:spcPts val="1123"/>
              </a:lnSpc>
              <a:spcBef>
                <a:spcPts val="121"/>
              </a:spcBef>
            </a:pPr>
            <a:r>
              <a:rPr sz="1350" spc="41" dirty="0">
                <a:solidFill>
                  <a:srgbClr val="14296B"/>
                </a:solidFill>
                <a:latin typeface="Arial"/>
                <a:cs typeface="Arial"/>
              </a:rPr>
              <a:t>Google </a:t>
            </a:r>
            <a:r>
              <a:rPr sz="1350" spc="44" dirty="0">
                <a:solidFill>
                  <a:srgbClr val="14296B"/>
                </a:solidFill>
                <a:latin typeface="Arial"/>
                <a:cs typeface="Arial"/>
              </a:rPr>
              <a:t>will determine </a:t>
            </a:r>
            <a:r>
              <a:rPr sz="1350" spc="50" dirty="0">
                <a:solidFill>
                  <a:srgbClr val="14296B"/>
                </a:solidFill>
                <a:latin typeface="Arial"/>
                <a:cs typeface="Arial"/>
              </a:rPr>
              <a:t>which </a:t>
            </a:r>
            <a:r>
              <a:rPr sz="1350" spc="59" dirty="0">
                <a:solidFill>
                  <a:srgbClr val="14296B"/>
                </a:solidFill>
                <a:latin typeface="Arial"/>
                <a:cs typeface="Arial"/>
              </a:rPr>
              <a:t>company  </a:t>
            </a:r>
            <a:r>
              <a:rPr sz="1350" spc="34" dirty="0">
                <a:solidFill>
                  <a:srgbClr val="14296B"/>
                </a:solidFill>
                <a:latin typeface="Arial"/>
                <a:cs typeface="Arial"/>
              </a:rPr>
              <a:t>ads </a:t>
            </a:r>
            <a:r>
              <a:rPr sz="1350" spc="48" dirty="0">
                <a:solidFill>
                  <a:srgbClr val="14296B"/>
                </a:solidFill>
                <a:latin typeface="Arial"/>
                <a:cs typeface="Arial"/>
              </a:rPr>
              <a:t>to </a:t>
            </a:r>
            <a:r>
              <a:rPr sz="1350" spc="46" dirty="0">
                <a:solidFill>
                  <a:srgbClr val="14296B"/>
                </a:solidFill>
                <a:latin typeface="Arial"/>
                <a:cs typeface="Arial"/>
              </a:rPr>
              <a:t>show </a:t>
            </a:r>
            <a:r>
              <a:rPr sz="1350" spc="29" dirty="0">
                <a:solidFill>
                  <a:srgbClr val="14296B"/>
                </a:solidFill>
                <a:latin typeface="Arial"/>
                <a:cs typeface="Arial"/>
              </a:rPr>
              <a:t>at 1</a:t>
            </a:r>
            <a:r>
              <a:rPr sz="1350" spc="44" baseline="31111" dirty="0">
                <a:solidFill>
                  <a:srgbClr val="14296B"/>
                </a:solidFill>
                <a:latin typeface="Arial"/>
                <a:cs typeface="Arial"/>
              </a:rPr>
              <a:t>st </a:t>
            </a:r>
            <a:r>
              <a:rPr sz="1350" spc="44" dirty="0">
                <a:solidFill>
                  <a:srgbClr val="14296B"/>
                </a:solidFill>
                <a:latin typeface="Arial"/>
                <a:cs typeface="Arial"/>
              </a:rPr>
              <a:t>place, </a:t>
            </a:r>
            <a:r>
              <a:rPr sz="1350" spc="29" dirty="0">
                <a:solidFill>
                  <a:srgbClr val="14296B"/>
                </a:solidFill>
                <a:latin typeface="Arial"/>
                <a:cs typeface="Arial"/>
              </a:rPr>
              <a:t>2</a:t>
            </a:r>
            <a:r>
              <a:rPr sz="1350" spc="44" baseline="31111" dirty="0">
                <a:solidFill>
                  <a:srgbClr val="14296B"/>
                </a:solidFill>
                <a:latin typeface="Arial"/>
                <a:cs typeface="Arial"/>
              </a:rPr>
              <a:t>nd </a:t>
            </a:r>
            <a:r>
              <a:rPr sz="1350" spc="44" dirty="0">
                <a:solidFill>
                  <a:srgbClr val="14296B"/>
                </a:solidFill>
                <a:latin typeface="Arial"/>
                <a:cs typeface="Arial"/>
              </a:rPr>
              <a:t>place </a:t>
            </a:r>
            <a:r>
              <a:rPr sz="1350" spc="50" dirty="0">
                <a:solidFill>
                  <a:srgbClr val="14296B"/>
                </a:solidFill>
                <a:latin typeface="Arial"/>
                <a:cs typeface="Arial"/>
              </a:rPr>
              <a:t>and  </a:t>
            </a:r>
            <a:r>
              <a:rPr sz="1350" spc="29" dirty="0">
                <a:solidFill>
                  <a:srgbClr val="14296B"/>
                </a:solidFill>
                <a:latin typeface="Arial"/>
                <a:cs typeface="Arial"/>
              </a:rPr>
              <a:t>so</a:t>
            </a:r>
            <a:r>
              <a:rPr sz="1350" spc="93" dirty="0">
                <a:solidFill>
                  <a:srgbClr val="14296B"/>
                </a:solidFill>
                <a:latin typeface="Arial"/>
                <a:cs typeface="Arial"/>
              </a:rPr>
              <a:t> </a:t>
            </a:r>
            <a:r>
              <a:rPr sz="1350" spc="52" dirty="0">
                <a:solidFill>
                  <a:srgbClr val="14296B"/>
                </a:solidFill>
                <a:latin typeface="Arial"/>
                <a:cs typeface="Arial"/>
              </a:rPr>
              <a:t>on.</a:t>
            </a:r>
            <a:endParaRPr sz="1350" dirty="0">
              <a:solidFill>
                <a:prstClr val="black"/>
              </a:solidFill>
              <a:latin typeface="Arial"/>
              <a:cs typeface="Arial"/>
            </a:endParaRPr>
          </a:p>
        </p:txBody>
      </p:sp>
      <p:sp>
        <p:nvSpPr>
          <p:cNvPr id="18" name="object 18"/>
          <p:cNvSpPr txBox="1"/>
          <p:nvPr/>
        </p:nvSpPr>
        <p:spPr>
          <a:xfrm>
            <a:off x="807358" y="3170649"/>
            <a:ext cx="2221634" cy="421036"/>
          </a:xfrm>
          <a:prstGeom prst="rect">
            <a:avLst/>
          </a:prstGeom>
        </p:spPr>
        <p:txBody>
          <a:bodyPr vert="horz" wrap="square" lIns="0" tIns="5484" rIns="0" bIns="0" rtlCol="0">
            <a:spAutoFit/>
          </a:bodyPr>
          <a:lstStyle/>
          <a:p>
            <a:pPr marL="5773" defTabSz="415664">
              <a:spcBef>
                <a:spcPts val="44"/>
              </a:spcBef>
            </a:pPr>
            <a:r>
              <a:rPr sz="1350" spc="-20" dirty="0">
                <a:solidFill>
                  <a:srgbClr val="14296B"/>
                </a:solidFill>
                <a:latin typeface="Arial"/>
                <a:cs typeface="Arial"/>
              </a:rPr>
              <a:t>A </a:t>
            </a:r>
            <a:r>
              <a:rPr sz="1350" spc="29" dirty="0">
                <a:solidFill>
                  <a:srgbClr val="14296B"/>
                </a:solidFill>
                <a:latin typeface="Arial"/>
                <a:cs typeface="Arial"/>
              </a:rPr>
              <a:t>user </a:t>
            </a:r>
            <a:r>
              <a:rPr sz="1350" spc="48" dirty="0">
                <a:solidFill>
                  <a:srgbClr val="14296B"/>
                </a:solidFill>
                <a:latin typeface="Arial"/>
                <a:cs typeface="Arial"/>
              </a:rPr>
              <a:t>performs </a:t>
            </a:r>
            <a:r>
              <a:rPr sz="1350" spc="-20" dirty="0">
                <a:solidFill>
                  <a:srgbClr val="14296B"/>
                </a:solidFill>
                <a:latin typeface="Arial"/>
                <a:cs typeface="Arial"/>
              </a:rPr>
              <a:t>a </a:t>
            </a:r>
            <a:r>
              <a:rPr sz="1350" spc="34" dirty="0">
                <a:solidFill>
                  <a:srgbClr val="14296B"/>
                </a:solidFill>
                <a:latin typeface="Arial"/>
                <a:cs typeface="Arial"/>
              </a:rPr>
              <a:t>search </a:t>
            </a:r>
            <a:r>
              <a:rPr sz="1350" spc="29" dirty="0">
                <a:solidFill>
                  <a:srgbClr val="14296B"/>
                </a:solidFill>
                <a:latin typeface="Arial"/>
                <a:cs typeface="Arial"/>
              </a:rPr>
              <a:t>on</a:t>
            </a:r>
            <a:r>
              <a:rPr sz="1350" spc="-11" dirty="0">
                <a:solidFill>
                  <a:srgbClr val="14296B"/>
                </a:solidFill>
                <a:latin typeface="Arial"/>
                <a:cs typeface="Arial"/>
              </a:rPr>
              <a:t> </a:t>
            </a:r>
            <a:r>
              <a:rPr sz="1350" spc="48" dirty="0">
                <a:solidFill>
                  <a:srgbClr val="14296B"/>
                </a:solidFill>
                <a:latin typeface="Arial"/>
                <a:cs typeface="Arial"/>
              </a:rPr>
              <a:t>Google</a:t>
            </a:r>
            <a:endParaRPr sz="1350" dirty="0">
              <a:solidFill>
                <a:prstClr val="black"/>
              </a:solidFill>
              <a:latin typeface="Arial"/>
              <a:cs typeface="Arial"/>
            </a:endParaRPr>
          </a:p>
        </p:txBody>
      </p:sp>
      <p:sp>
        <p:nvSpPr>
          <p:cNvPr id="19" name="object 19"/>
          <p:cNvSpPr txBox="1"/>
          <p:nvPr/>
        </p:nvSpPr>
        <p:spPr>
          <a:xfrm>
            <a:off x="6212048" y="3252536"/>
            <a:ext cx="2418484" cy="310400"/>
          </a:xfrm>
          <a:prstGeom prst="rect">
            <a:avLst/>
          </a:prstGeom>
        </p:spPr>
        <p:txBody>
          <a:bodyPr vert="horz" wrap="square" lIns="0" tIns="15298" rIns="0" bIns="0" rtlCol="0">
            <a:spAutoFit/>
          </a:bodyPr>
          <a:lstStyle/>
          <a:p>
            <a:pPr marL="795245" marR="2309" indent="-789761" defTabSz="415664">
              <a:lnSpc>
                <a:spcPts val="1123"/>
              </a:lnSpc>
              <a:spcBef>
                <a:spcPts val="121"/>
              </a:spcBef>
            </a:pPr>
            <a:r>
              <a:rPr sz="1350" spc="41" dirty="0">
                <a:solidFill>
                  <a:srgbClr val="14296B"/>
                </a:solidFill>
                <a:latin typeface="Arial"/>
                <a:cs typeface="Arial"/>
              </a:rPr>
              <a:t>Google </a:t>
            </a:r>
            <a:r>
              <a:rPr sz="1350" spc="44" dirty="0">
                <a:solidFill>
                  <a:srgbClr val="14296B"/>
                </a:solidFill>
                <a:latin typeface="Arial"/>
                <a:cs typeface="Arial"/>
              </a:rPr>
              <a:t>will determine </a:t>
            </a:r>
            <a:r>
              <a:rPr sz="1350" spc="39" dirty="0">
                <a:solidFill>
                  <a:srgbClr val="14296B"/>
                </a:solidFill>
                <a:latin typeface="Arial"/>
                <a:cs typeface="Arial"/>
              </a:rPr>
              <a:t>your </a:t>
            </a:r>
            <a:endParaRPr lang="en-US" sz="1350" spc="39" dirty="0">
              <a:solidFill>
                <a:srgbClr val="14296B"/>
              </a:solidFill>
              <a:latin typeface="Arial"/>
              <a:cs typeface="Arial"/>
            </a:endParaRPr>
          </a:p>
          <a:p>
            <a:pPr marL="795245" marR="2309" indent="-789761" defTabSz="415664">
              <a:lnSpc>
                <a:spcPts val="1123"/>
              </a:lnSpc>
              <a:spcBef>
                <a:spcPts val="121"/>
              </a:spcBef>
            </a:pPr>
            <a:r>
              <a:rPr sz="1350" spc="29" dirty="0">
                <a:solidFill>
                  <a:srgbClr val="14296B"/>
                </a:solidFill>
                <a:latin typeface="Arial"/>
                <a:cs typeface="Arial"/>
              </a:rPr>
              <a:t>ad </a:t>
            </a:r>
            <a:r>
              <a:rPr sz="1350" spc="34" dirty="0">
                <a:solidFill>
                  <a:srgbClr val="14296B"/>
                </a:solidFill>
                <a:latin typeface="Arial"/>
                <a:cs typeface="Arial"/>
              </a:rPr>
              <a:t>rank </a:t>
            </a:r>
            <a:r>
              <a:rPr sz="1350" spc="50" dirty="0">
                <a:solidFill>
                  <a:srgbClr val="14296B"/>
                </a:solidFill>
                <a:latin typeface="Arial"/>
                <a:cs typeface="Arial"/>
              </a:rPr>
              <a:t>and  </a:t>
            </a:r>
            <a:r>
              <a:rPr sz="1350" spc="57" dirty="0">
                <a:solidFill>
                  <a:srgbClr val="14296B"/>
                </a:solidFill>
                <a:latin typeface="Arial"/>
                <a:cs typeface="Arial"/>
              </a:rPr>
              <a:t>cost </a:t>
            </a:r>
            <a:r>
              <a:rPr sz="1350" spc="36" dirty="0">
                <a:solidFill>
                  <a:srgbClr val="14296B"/>
                </a:solidFill>
                <a:latin typeface="Arial"/>
                <a:cs typeface="Arial"/>
              </a:rPr>
              <a:t>per</a:t>
            </a:r>
            <a:r>
              <a:rPr sz="1350" spc="130" dirty="0">
                <a:solidFill>
                  <a:srgbClr val="14296B"/>
                </a:solidFill>
                <a:latin typeface="Arial"/>
                <a:cs typeface="Arial"/>
              </a:rPr>
              <a:t> </a:t>
            </a:r>
            <a:r>
              <a:rPr sz="1350" spc="64" dirty="0">
                <a:solidFill>
                  <a:srgbClr val="14296B"/>
                </a:solidFill>
                <a:latin typeface="Arial"/>
                <a:cs typeface="Arial"/>
              </a:rPr>
              <a:t>click</a:t>
            </a:r>
            <a:endParaRPr sz="1350" dirty="0">
              <a:solidFill>
                <a:prstClr val="black"/>
              </a:solidFill>
              <a:latin typeface="Arial"/>
              <a:cs typeface="Arial"/>
            </a:endParaRPr>
          </a:p>
        </p:txBody>
      </p:sp>
      <p:sp>
        <p:nvSpPr>
          <p:cNvPr id="20" name="object 20"/>
          <p:cNvSpPr/>
          <p:nvPr/>
        </p:nvSpPr>
        <p:spPr>
          <a:xfrm>
            <a:off x="4377151" y="2533535"/>
            <a:ext cx="578598" cy="577272"/>
          </a:xfrm>
          <a:prstGeom prst="rect">
            <a:avLst/>
          </a:prstGeom>
          <a:blipFill>
            <a:blip r:embed="rId2" cstate="print"/>
            <a:stretch>
              <a:fillRect/>
            </a:stretch>
          </a:blipFill>
        </p:spPr>
        <p:txBody>
          <a:bodyPr wrap="square" lIns="0" tIns="0" rIns="0" bIns="0" rtlCol="0"/>
          <a:lstStyle/>
          <a:p>
            <a:pPr defTabSz="415664"/>
            <a:endParaRPr sz="818">
              <a:solidFill>
                <a:prstClr val="black"/>
              </a:solidFill>
              <a:latin typeface="Calibri"/>
            </a:endParaRPr>
          </a:p>
        </p:txBody>
      </p:sp>
      <p:sp>
        <p:nvSpPr>
          <p:cNvPr id="21" name="object 21"/>
          <p:cNvSpPr/>
          <p:nvPr/>
        </p:nvSpPr>
        <p:spPr>
          <a:xfrm>
            <a:off x="3320541" y="3995892"/>
            <a:ext cx="2690380" cy="1208232"/>
          </a:xfrm>
          <a:custGeom>
            <a:avLst/>
            <a:gdLst/>
            <a:ahLst/>
            <a:cxnLst/>
            <a:rect l="l" t="t" r="r" b="b"/>
            <a:pathLst>
              <a:path w="5918834" h="2658109">
                <a:moveTo>
                  <a:pt x="0" y="2657775"/>
                </a:moveTo>
                <a:lnTo>
                  <a:pt x="5918769" y="2657775"/>
                </a:lnTo>
                <a:lnTo>
                  <a:pt x="5918769" y="0"/>
                </a:lnTo>
                <a:lnTo>
                  <a:pt x="0" y="0"/>
                </a:lnTo>
                <a:lnTo>
                  <a:pt x="0" y="2657775"/>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22" name="object 22"/>
          <p:cNvSpPr txBox="1"/>
          <p:nvPr/>
        </p:nvSpPr>
        <p:spPr>
          <a:xfrm>
            <a:off x="3646219" y="4721393"/>
            <a:ext cx="2039216" cy="464288"/>
          </a:xfrm>
          <a:prstGeom prst="rect">
            <a:avLst/>
          </a:prstGeom>
        </p:spPr>
        <p:txBody>
          <a:bodyPr vert="horz" wrap="square" lIns="0" tIns="15298" rIns="0" bIns="0" rtlCol="0">
            <a:spAutoFit/>
          </a:bodyPr>
          <a:lstStyle/>
          <a:p>
            <a:pPr marL="435003" marR="2309" indent="-429519" defTabSz="415664">
              <a:lnSpc>
                <a:spcPts val="1123"/>
              </a:lnSpc>
              <a:spcBef>
                <a:spcPts val="121"/>
              </a:spcBef>
            </a:pPr>
            <a:r>
              <a:rPr sz="1350" b="1" spc="-2" dirty="0">
                <a:solidFill>
                  <a:srgbClr val="14296B"/>
                </a:solidFill>
                <a:latin typeface="Arial"/>
                <a:cs typeface="Arial"/>
              </a:rPr>
              <a:t>5 </a:t>
            </a:r>
            <a:r>
              <a:rPr sz="1350" b="1" spc="41" dirty="0">
                <a:solidFill>
                  <a:srgbClr val="14296B"/>
                </a:solidFill>
                <a:latin typeface="Arial"/>
                <a:cs typeface="Arial"/>
              </a:rPr>
              <a:t>companies </a:t>
            </a:r>
            <a:r>
              <a:rPr sz="1350" spc="55" dirty="0">
                <a:solidFill>
                  <a:srgbClr val="14296B"/>
                </a:solidFill>
                <a:latin typeface="Arial"/>
                <a:cs typeface="Arial"/>
              </a:rPr>
              <a:t>bid </a:t>
            </a:r>
            <a:r>
              <a:rPr sz="1350" spc="29" dirty="0">
                <a:solidFill>
                  <a:srgbClr val="14296B"/>
                </a:solidFill>
                <a:latin typeface="Arial"/>
                <a:cs typeface="Arial"/>
              </a:rPr>
              <a:t>on </a:t>
            </a:r>
            <a:r>
              <a:rPr sz="1350" spc="36" dirty="0">
                <a:solidFill>
                  <a:srgbClr val="14296B"/>
                </a:solidFill>
                <a:latin typeface="Arial"/>
                <a:cs typeface="Arial"/>
              </a:rPr>
              <a:t>the </a:t>
            </a:r>
            <a:endParaRPr lang="en-US" sz="1350" spc="36" dirty="0">
              <a:solidFill>
                <a:srgbClr val="14296B"/>
              </a:solidFill>
              <a:latin typeface="Arial"/>
              <a:cs typeface="Arial"/>
            </a:endParaRPr>
          </a:p>
          <a:p>
            <a:pPr marL="435003" marR="2309" indent="-429519" defTabSz="415664">
              <a:lnSpc>
                <a:spcPts val="1123"/>
              </a:lnSpc>
              <a:spcBef>
                <a:spcPts val="121"/>
              </a:spcBef>
            </a:pPr>
            <a:r>
              <a:rPr sz="1350" spc="48" dirty="0">
                <a:solidFill>
                  <a:srgbClr val="14296B"/>
                </a:solidFill>
                <a:latin typeface="Arial"/>
                <a:cs typeface="Arial"/>
              </a:rPr>
              <a:t>keyword  </a:t>
            </a:r>
            <a:r>
              <a:rPr sz="1350" spc="59" dirty="0">
                <a:solidFill>
                  <a:srgbClr val="14296B"/>
                </a:solidFill>
                <a:latin typeface="Arial"/>
                <a:cs typeface="Arial"/>
              </a:rPr>
              <a:t>“</a:t>
            </a:r>
            <a:r>
              <a:rPr sz="1350" b="1" spc="59" dirty="0">
                <a:solidFill>
                  <a:srgbClr val="14296B"/>
                </a:solidFill>
                <a:latin typeface="Arial"/>
                <a:cs typeface="Arial"/>
              </a:rPr>
              <a:t>cheap </a:t>
            </a:r>
            <a:r>
              <a:rPr sz="1350" b="1" spc="32" dirty="0">
                <a:solidFill>
                  <a:srgbClr val="14296B"/>
                </a:solidFill>
                <a:latin typeface="Arial"/>
                <a:cs typeface="Arial"/>
              </a:rPr>
              <a:t>flights</a:t>
            </a:r>
            <a:r>
              <a:rPr sz="1350" b="1" spc="123" dirty="0">
                <a:solidFill>
                  <a:srgbClr val="14296B"/>
                </a:solidFill>
                <a:latin typeface="Arial"/>
                <a:cs typeface="Arial"/>
              </a:rPr>
              <a:t> </a:t>
            </a:r>
            <a:endParaRPr lang="en-US" sz="1350" b="1" spc="123" dirty="0">
              <a:solidFill>
                <a:srgbClr val="14296B"/>
              </a:solidFill>
              <a:latin typeface="Arial"/>
              <a:cs typeface="Arial"/>
            </a:endParaRPr>
          </a:p>
          <a:p>
            <a:pPr marL="435003" marR="2309" indent="-429519" defTabSz="415664">
              <a:lnSpc>
                <a:spcPts val="1123"/>
              </a:lnSpc>
              <a:spcBef>
                <a:spcPts val="121"/>
              </a:spcBef>
            </a:pPr>
            <a:r>
              <a:rPr sz="1350" b="1" spc="55" dirty="0">
                <a:solidFill>
                  <a:srgbClr val="14296B"/>
                </a:solidFill>
                <a:latin typeface="Arial"/>
                <a:cs typeface="Arial"/>
              </a:rPr>
              <a:t>KL</a:t>
            </a:r>
            <a:r>
              <a:rPr sz="977" spc="55" dirty="0">
                <a:solidFill>
                  <a:srgbClr val="14296B"/>
                </a:solidFill>
                <a:latin typeface="Arial"/>
                <a:cs typeface="Arial"/>
              </a:rPr>
              <a:t>”</a:t>
            </a:r>
            <a:endParaRPr sz="977" dirty="0">
              <a:solidFill>
                <a:prstClr val="black"/>
              </a:solidFill>
              <a:latin typeface="Arial"/>
              <a:cs typeface="Arial"/>
            </a:endParaRPr>
          </a:p>
        </p:txBody>
      </p:sp>
      <p:sp>
        <p:nvSpPr>
          <p:cNvPr id="23" name="object 23"/>
          <p:cNvSpPr/>
          <p:nvPr/>
        </p:nvSpPr>
        <p:spPr>
          <a:xfrm>
            <a:off x="4376393" y="4084337"/>
            <a:ext cx="578594" cy="577272"/>
          </a:xfrm>
          <a:prstGeom prst="rect">
            <a:avLst/>
          </a:prstGeom>
          <a:blipFill>
            <a:blip r:embed="rId3" cstate="print"/>
            <a:stretch>
              <a:fillRect/>
            </a:stretch>
          </a:blipFill>
        </p:spPr>
        <p:txBody>
          <a:bodyPr wrap="square" lIns="0" tIns="0" rIns="0" bIns="0" rtlCol="0"/>
          <a:lstStyle/>
          <a:p>
            <a:pPr defTabSz="415664"/>
            <a:endParaRPr sz="818">
              <a:solidFill>
                <a:prstClr val="black"/>
              </a:solidFill>
              <a:latin typeface="Calibri"/>
            </a:endParaRPr>
          </a:p>
        </p:txBody>
      </p:sp>
      <p:sp>
        <p:nvSpPr>
          <p:cNvPr id="24" name="object 24"/>
          <p:cNvSpPr/>
          <p:nvPr/>
        </p:nvSpPr>
        <p:spPr>
          <a:xfrm>
            <a:off x="1386025" y="2748604"/>
            <a:ext cx="1058141" cy="221673"/>
          </a:xfrm>
          <a:custGeom>
            <a:avLst/>
            <a:gdLst/>
            <a:ahLst/>
            <a:cxnLst/>
            <a:rect l="l" t="t" r="r" b="b"/>
            <a:pathLst>
              <a:path w="2327910" h="487679">
                <a:moveTo>
                  <a:pt x="2224822" y="0"/>
                </a:moveTo>
                <a:lnTo>
                  <a:pt x="102581" y="0"/>
                </a:lnTo>
                <a:lnTo>
                  <a:pt x="43276" y="1602"/>
                </a:lnTo>
                <a:lnTo>
                  <a:pt x="12822" y="12822"/>
                </a:lnTo>
                <a:lnTo>
                  <a:pt x="1602" y="43276"/>
                </a:lnTo>
                <a:lnTo>
                  <a:pt x="0" y="102581"/>
                </a:lnTo>
                <a:lnTo>
                  <a:pt x="0" y="384689"/>
                </a:lnTo>
                <a:lnTo>
                  <a:pt x="1602" y="444000"/>
                </a:lnTo>
                <a:lnTo>
                  <a:pt x="12822" y="474457"/>
                </a:lnTo>
                <a:lnTo>
                  <a:pt x="43276" y="485678"/>
                </a:lnTo>
                <a:lnTo>
                  <a:pt x="102581" y="487281"/>
                </a:lnTo>
                <a:lnTo>
                  <a:pt x="2224822" y="487281"/>
                </a:lnTo>
                <a:lnTo>
                  <a:pt x="2284127" y="485678"/>
                </a:lnTo>
                <a:lnTo>
                  <a:pt x="2314580" y="474457"/>
                </a:lnTo>
                <a:lnTo>
                  <a:pt x="2325800" y="444000"/>
                </a:lnTo>
                <a:lnTo>
                  <a:pt x="2327403" y="384689"/>
                </a:lnTo>
                <a:lnTo>
                  <a:pt x="2327403" y="102581"/>
                </a:lnTo>
                <a:lnTo>
                  <a:pt x="2325800" y="43276"/>
                </a:lnTo>
                <a:lnTo>
                  <a:pt x="2314580" y="12822"/>
                </a:lnTo>
                <a:lnTo>
                  <a:pt x="2284127" y="1602"/>
                </a:lnTo>
                <a:lnTo>
                  <a:pt x="2224822"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25" name="object 25"/>
          <p:cNvSpPr/>
          <p:nvPr/>
        </p:nvSpPr>
        <p:spPr>
          <a:xfrm>
            <a:off x="1425367" y="2782560"/>
            <a:ext cx="979343" cy="153843"/>
          </a:xfrm>
          <a:custGeom>
            <a:avLst/>
            <a:gdLst/>
            <a:ahLst/>
            <a:cxnLst/>
            <a:rect l="l" t="t" r="r" b="b"/>
            <a:pathLst>
              <a:path w="2154554" h="338454">
                <a:moveTo>
                  <a:pt x="0" y="337872"/>
                </a:moveTo>
                <a:lnTo>
                  <a:pt x="2154297" y="337872"/>
                </a:lnTo>
                <a:lnTo>
                  <a:pt x="2154297" y="0"/>
                </a:lnTo>
                <a:lnTo>
                  <a:pt x="0" y="0"/>
                </a:lnTo>
                <a:lnTo>
                  <a:pt x="0" y="337872"/>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26" name="object 26"/>
          <p:cNvSpPr/>
          <p:nvPr/>
        </p:nvSpPr>
        <p:spPr>
          <a:xfrm>
            <a:off x="1462529" y="2798879"/>
            <a:ext cx="0" cy="121227"/>
          </a:xfrm>
          <a:custGeom>
            <a:avLst/>
            <a:gdLst/>
            <a:ahLst/>
            <a:cxnLst/>
            <a:rect l="l" t="t" r="r" b="b"/>
            <a:pathLst>
              <a:path h="266700">
                <a:moveTo>
                  <a:pt x="0" y="0"/>
                </a:moveTo>
                <a:lnTo>
                  <a:pt x="0" y="266080"/>
                </a:lnTo>
              </a:path>
            </a:pathLst>
          </a:custGeom>
          <a:ln w="41673">
            <a:solidFill>
              <a:srgbClr val="7AF4F9"/>
            </a:solidFill>
          </a:ln>
        </p:spPr>
        <p:txBody>
          <a:bodyPr wrap="square" lIns="0" tIns="0" rIns="0" bIns="0" rtlCol="0"/>
          <a:lstStyle/>
          <a:p>
            <a:pPr defTabSz="415664"/>
            <a:endParaRPr sz="818">
              <a:solidFill>
                <a:prstClr val="black"/>
              </a:solidFill>
              <a:latin typeface="Calibri"/>
            </a:endParaRPr>
          </a:p>
        </p:txBody>
      </p:sp>
      <p:sp>
        <p:nvSpPr>
          <p:cNvPr id="27" name="object 27"/>
          <p:cNvSpPr/>
          <p:nvPr/>
        </p:nvSpPr>
        <p:spPr>
          <a:xfrm>
            <a:off x="2058953" y="2650367"/>
            <a:ext cx="270741" cy="271030"/>
          </a:xfrm>
          <a:custGeom>
            <a:avLst/>
            <a:gdLst/>
            <a:ahLst/>
            <a:cxnLst/>
            <a:rect l="l" t="t" r="r" b="b"/>
            <a:pathLst>
              <a:path w="595629" h="596264">
                <a:moveTo>
                  <a:pt x="277505" y="0"/>
                </a:moveTo>
                <a:lnTo>
                  <a:pt x="231956" y="6472"/>
                </a:lnTo>
                <a:lnTo>
                  <a:pt x="187540" y="20069"/>
                </a:lnTo>
                <a:lnTo>
                  <a:pt x="145123" y="40867"/>
                </a:lnTo>
                <a:lnTo>
                  <a:pt x="105572" y="68944"/>
                </a:lnTo>
                <a:lnTo>
                  <a:pt x="71053" y="103021"/>
                </a:lnTo>
                <a:lnTo>
                  <a:pt x="43204" y="141183"/>
                </a:lnTo>
                <a:lnTo>
                  <a:pt x="22099" y="182564"/>
                </a:lnTo>
                <a:lnTo>
                  <a:pt x="7814" y="226298"/>
                </a:lnTo>
                <a:lnTo>
                  <a:pt x="423" y="271519"/>
                </a:lnTo>
                <a:lnTo>
                  <a:pt x="0" y="317361"/>
                </a:lnTo>
                <a:lnTo>
                  <a:pt x="6618" y="362958"/>
                </a:lnTo>
                <a:lnTo>
                  <a:pt x="20354" y="407444"/>
                </a:lnTo>
                <a:lnTo>
                  <a:pt x="41280" y="449953"/>
                </a:lnTo>
                <a:lnTo>
                  <a:pt x="69472" y="489619"/>
                </a:lnTo>
                <a:lnTo>
                  <a:pt x="103640" y="524273"/>
                </a:lnTo>
                <a:lnTo>
                  <a:pt x="141870" y="552264"/>
                </a:lnTo>
                <a:lnTo>
                  <a:pt x="183296" y="573517"/>
                </a:lnTo>
                <a:lnTo>
                  <a:pt x="227051" y="587954"/>
                </a:lnTo>
                <a:lnTo>
                  <a:pt x="272270" y="595498"/>
                </a:lnTo>
                <a:lnTo>
                  <a:pt x="318088" y="596071"/>
                </a:lnTo>
                <a:lnTo>
                  <a:pt x="363637" y="589598"/>
                </a:lnTo>
                <a:lnTo>
                  <a:pt x="408053" y="576000"/>
                </a:lnTo>
                <a:lnTo>
                  <a:pt x="450470" y="555201"/>
                </a:lnTo>
                <a:lnTo>
                  <a:pt x="490021" y="527123"/>
                </a:lnTo>
                <a:lnTo>
                  <a:pt x="524540" y="493049"/>
                </a:lnTo>
                <a:lnTo>
                  <a:pt x="552389" y="454889"/>
                </a:lnTo>
                <a:lnTo>
                  <a:pt x="573493" y="413508"/>
                </a:lnTo>
                <a:lnTo>
                  <a:pt x="587778" y="369774"/>
                </a:lnTo>
                <a:lnTo>
                  <a:pt x="595170" y="324553"/>
                </a:lnTo>
                <a:lnTo>
                  <a:pt x="595593" y="278710"/>
                </a:lnTo>
                <a:lnTo>
                  <a:pt x="588975" y="233111"/>
                </a:lnTo>
                <a:lnTo>
                  <a:pt x="575239" y="188624"/>
                </a:lnTo>
                <a:lnTo>
                  <a:pt x="554313" y="146115"/>
                </a:lnTo>
                <a:lnTo>
                  <a:pt x="526121" y="106449"/>
                </a:lnTo>
                <a:lnTo>
                  <a:pt x="491953" y="71798"/>
                </a:lnTo>
                <a:lnTo>
                  <a:pt x="453723" y="43807"/>
                </a:lnTo>
                <a:lnTo>
                  <a:pt x="412297" y="22555"/>
                </a:lnTo>
                <a:lnTo>
                  <a:pt x="368542" y="8118"/>
                </a:lnTo>
                <a:lnTo>
                  <a:pt x="323323" y="574"/>
                </a:lnTo>
                <a:lnTo>
                  <a:pt x="277505"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28" name="object 28"/>
          <p:cNvSpPr/>
          <p:nvPr/>
        </p:nvSpPr>
        <p:spPr>
          <a:xfrm>
            <a:off x="2250767" y="2855659"/>
            <a:ext cx="119495" cy="136525"/>
          </a:xfrm>
          <a:custGeom>
            <a:avLst/>
            <a:gdLst/>
            <a:ahLst/>
            <a:cxnLst/>
            <a:rect l="l" t="t" r="r" b="b"/>
            <a:pathLst>
              <a:path w="262889" h="300354">
                <a:moveTo>
                  <a:pt x="36377" y="0"/>
                </a:moveTo>
                <a:lnTo>
                  <a:pt x="23530" y="1320"/>
                </a:lnTo>
                <a:lnTo>
                  <a:pt x="11819" y="7669"/>
                </a:lnTo>
                <a:lnTo>
                  <a:pt x="3531" y="18101"/>
                </a:lnTo>
                <a:lnTo>
                  <a:pt x="0" y="30525"/>
                </a:lnTo>
                <a:lnTo>
                  <a:pt x="1359" y="43385"/>
                </a:lnTo>
                <a:lnTo>
                  <a:pt x="7744" y="55126"/>
                </a:lnTo>
                <a:lnTo>
                  <a:pt x="203342" y="288227"/>
                </a:lnTo>
                <a:lnTo>
                  <a:pt x="213791" y="296557"/>
                </a:lnTo>
                <a:lnTo>
                  <a:pt x="226219" y="300129"/>
                </a:lnTo>
                <a:lnTo>
                  <a:pt x="239066" y="298809"/>
                </a:lnTo>
                <a:lnTo>
                  <a:pt x="250777" y="292460"/>
                </a:lnTo>
                <a:lnTo>
                  <a:pt x="259071" y="282028"/>
                </a:lnTo>
                <a:lnTo>
                  <a:pt x="262604" y="269604"/>
                </a:lnTo>
                <a:lnTo>
                  <a:pt x="261242" y="256744"/>
                </a:lnTo>
                <a:lnTo>
                  <a:pt x="254852" y="245003"/>
                </a:lnTo>
                <a:lnTo>
                  <a:pt x="59254" y="11902"/>
                </a:lnTo>
                <a:lnTo>
                  <a:pt x="48805" y="3572"/>
                </a:lnTo>
                <a:lnTo>
                  <a:pt x="36377"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29" name="object 29"/>
          <p:cNvSpPr/>
          <p:nvPr/>
        </p:nvSpPr>
        <p:spPr>
          <a:xfrm>
            <a:off x="2085599" y="2677470"/>
            <a:ext cx="216189" cy="215900"/>
          </a:xfrm>
          <a:custGeom>
            <a:avLst/>
            <a:gdLst/>
            <a:ahLst/>
            <a:cxnLst/>
            <a:rect l="l" t="t" r="r" b="b"/>
            <a:pathLst>
              <a:path w="475614" h="474979">
                <a:moveTo>
                  <a:pt x="258933" y="0"/>
                </a:moveTo>
                <a:lnTo>
                  <a:pt x="213016" y="529"/>
                </a:lnTo>
                <a:lnTo>
                  <a:pt x="167712" y="9877"/>
                </a:lnTo>
                <a:lnTo>
                  <a:pt x="124407" y="28160"/>
                </a:lnTo>
                <a:lnTo>
                  <a:pt x="84487" y="55495"/>
                </a:lnTo>
                <a:lnTo>
                  <a:pt x="50460" y="90496"/>
                </a:lnTo>
                <a:lnTo>
                  <a:pt x="24967" y="130016"/>
                </a:lnTo>
                <a:lnTo>
                  <a:pt x="8112" y="172786"/>
                </a:lnTo>
                <a:lnTo>
                  <a:pt x="0" y="217539"/>
                </a:lnTo>
                <a:lnTo>
                  <a:pt x="732" y="263008"/>
                </a:lnTo>
                <a:lnTo>
                  <a:pt x="10414" y="307924"/>
                </a:lnTo>
                <a:lnTo>
                  <a:pt x="29149" y="351021"/>
                </a:lnTo>
                <a:lnTo>
                  <a:pt x="57040" y="391031"/>
                </a:lnTo>
                <a:lnTo>
                  <a:pt x="91796" y="424380"/>
                </a:lnTo>
                <a:lnTo>
                  <a:pt x="131235" y="449511"/>
                </a:lnTo>
                <a:lnTo>
                  <a:pt x="174024" y="466302"/>
                </a:lnTo>
                <a:lnTo>
                  <a:pt x="218828" y="474635"/>
                </a:lnTo>
                <a:lnTo>
                  <a:pt x="264314" y="474390"/>
                </a:lnTo>
                <a:lnTo>
                  <a:pt x="309148" y="465448"/>
                </a:lnTo>
                <a:lnTo>
                  <a:pt x="351998" y="447688"/>
                </a:lnTo>
                <a:lnTo>
                  <a:pt x="391529" y="420993"/>
                </a:lnTo>
                <a:lnTo>
                  <a:pt x="425028" y="386632"/>
                </a:lnTo>
                <a:lnTo>
                  <a:pt x="450258" y="347180"/>
                </a:lnTo>
                <a:lnTo>
                  <a:pt x="467094" y="304068"/>
                </a:lnTo>
                <a:lnTo>
                  <a:pt x="475411" y="258730"/>
                </a:lnTo>
                <a:lnTo>
                  <a:pt x="475084" y="212595"/>
                </a:lnTo>
                <a:lnTo>
                  <a:pt x="465988" y="167097"/>
                </a:lnTo>
                <a:lnTo>
                  <a:pt x="447997" y="123668"/>
                </a:lnTo>
                <a:lnTo>
                  <a:pt x="420987" y="83738"/>
                </a:lnTo>
                <a:lnTo>
                  <a:pt x="386488" y="50158"/>
                </a:lnTo>
                <a:lnTo>
                  <a:pt x="347055" y="24931"/>
                </a:lnTo>
                <a:lnTo>
                  <a:pt x="304074" y="8172"/>
                </a:lnTo>
                <a:lnTo>
                  <a:pt x="258933" y="0"/>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30" name="object 30"/>
          <p:cNvSpPr/>
          <p:nvPr/>
        </p:nvSpPr>
        <p:spPr>
          <a:xfrm>
            <a:off x="2137942" y="2693613"/>
            <a:ext cx="95654" cy="37948"/>
          </a:xfrm>
          <a:prstGeom prst="rect">
            <a:avLst/>
          </a:prstGeom>
          <a:blipFill>
            <a:blip r:embed="rId4" cstate="print"/>
            <a:stretch>
              <a:fillRect/>
            </a:stretch>
          </a:blipFill>
        </p:spPr>
        <p:txBody>
          <a:bodyPr wrap="square" lIns="0" tIns="0" rIns="0" bIns="0" rtlCol="0"/>
          <a:lstStyle/>
          <a:p>
            <a:pPr defTabSz="415664"/>
            <a:endParaRPr sz="818">
              <a:solidFill>
                <a:prstClr val="black"/>
              </a:solidFill>
              <a:latin typeface="Calibri"/>
            </a:endParaRPr>
          </a:p>
        </p:txBody>
      </p:sp>
      <p:sp>
        <p:nvSpPr>
          <p:cNvPr id="31" name="object 31"/>
          <p:cNvSpPr/>
          <p:nvPr/>
        </p:nvSpPr>
        <p:spPr>
          <a:xfrm>
            <a:off x="568968" y="3995854"/>
            <a:ext cx="2690380" cy="1208232"/>
          </a:xfrm>
          <a:custGeom>
            <a:avLst/>
            <a:gdLst/>
            <a:ahLst/>
            <a:cxnLst/>
            <a:rect l="l" t="t" r="r" b="b"/>
            <a:pathLst>
              <a:path w="5918834" h="2658109">
                <a:moveTo>
                  <a:pt x="0" y="2657775"/>
                </a:moveTo>
                <a:lnTo>
                  <a:pt x="5918769" y="2657775"/>
                </a:lnTo>
                <a:lnTo>
                  <a:pt x="5918769" y="0"/>
                </a:lnTo>
                <a:lnTo>
                  <a:pt x="0" y="0"/>
                </a:lnTo>
                <a:lnTo>
                  <a:pt x="0" y="2657775"/>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32" name="object 32"/>
          <p:cNvSpPr txBox="1"/>
          <p:nvPr/>
        </p:nvSpPr>
        <p:spPr>
          <a:xfrm>
            <a:off x="763844" y="4721355"/>
            <a:ext cx="2300720" cy="310400"/>
          </a:xfrm>
          <a:prstGeom prst="rect">
            <a:avLst/>
          </a:prstGeom>
        </p:spPr>
        <p:txBody>
          <a:bodyPr vert="horz" wrap="square" lIns="0" tIns="15298" rIns="0" bIns="0" rtlCol="0">
            <a:spAutoFit/>
          </a:bodyPr>
          <a:lstStyle/>
          <a:p>
            <a:pPr marL="837677" marR="2309" indent="-832193" defTabSz="415664">
              <a:lnSpc>
                <a:spcPts val="1123"/>
              </a:lnSpc>
              <a:spcBef>
                <a:spcPts val="121"/>
              </a:spcBef>
            </a:pPr>
            <a:r>
              <a:rPr sz="1350" spc="29" dirty="0">
                <a:solidFill>
                  <a:srgbClr val="14296B"/>
                </a:solidFill>
                <a:latin typeface="Arial"/>
                <a:cs typeface="Arial"/>
              </a:rPr>
              <a:t>User </a:t>
            </a:r>
            <a:r>
              <a:rPr sz="1350" spc="34" dirty="0">
                <a:solidFill>
                  <a:srgbClr val="14296B"/>
                </a:solidFill>
                <a:latin typeface="Arial"/>
                <a:cs typeface="Arial"/>
              </a:rPr>
              <a:t>searches </a:t>
            </a:r>
            <a:r>
              <a:rPr sz="1350" spc="41" dirty="0">
                <a:solidFill>
                  <a:srgbClr val="14296B"/>
                </a:solidFill>
                <a:latin typeface="Arial"/>
                <a:cs typeface="Arial"/>
              </a:rPr>
              <a:t>for </a:t>
            </a:r>
            <a:r>
              <a:rPr sz="1350" spc="59" dirty="0">
                <a:solidFill>
                  <a:srgbClr val="14296B"/>
                </a:solidFill>
                <a:latin typeface="Arial"/>
                <a:cs typeface="Arial"/>
              </a:rPr>
              <a:t>“</a:t>
            </a:r>
            <a:r>
              <a:rPr sz="1350" b="1" spc="59" dirty="0">
                <a:solidFill>
                  <a:srgbClr val="14296B"/>
                </a:solidFill>
                <a:latin typeface="Arial"/>
                <a:cs typeface="Arial"/>
              </a:rPr>
              <a:t>cheap </a:t>
            </a:r>
            <a:endParaRPr lang="en-US" sz="1350" b="1" spc="59" dirty="0">
              <a:solidFill>
                <a:srgbClr val="14296B"/>
              </a:solidFill>
              <a:latin typeface="Arial"/>
              <a:cs typeface="Arial"/>
            </a:endParaRPr>
          </a:p>
          <a:p>
            <a:pPr marL="837677" marR="2309" indent="-832193" defTabSz="415664">
              <a:lnSpc>
                <a:spcPts val="1123"/>
              </a:lnSpc>
              <a:spcBef>
                <a:spcPts val="121"/>
              </a:spcBef>
            </a:pPr>
            <a:r>
              <a:rPr sz="1350" b="1" spc="32" dirty="0">
                <a:solidFill>
                  <a:srgbClr val="14296B"/>
                </a:solidFill>
                <a:latin typeface="Arial"/>
                <a:cs typeface="Arial"/>
              </a:rPr>
              <a:t>flights </a:t>
            </a:r>
            <a:r>
              <a:rPr sz="1350" b="1" spc="55" dirty="0">
                <a:solidFill>
                  <a:srgbClr val="14296B"/>
                </a:solidFill>
                <a:latin typeface="Arial"/>
                <a:cs typeface="Arial"/>
              </a:rPr>
              <a:t>KL</a:t>
            </a:r>
            <a:r>
              <a:rPr sz="1350" spc="55" dirty="0">
                <a:solidFill>
                  <a:srgbClr val="14296B"/>
                </a:solidFill>
                <a:latin typeface="Arial"/>
                <a:cs typeface="Arial"/>
              </a:rPr>
              <a:t>”  </a:t>
            </a:r>
            <a:r>
              <a:rPr sz="1350" spc="29" dirty="0">
                <a:solidFill>
                  <a:srgbClr val="14296B"/>
                </a:solidFill>
                <a:latin typeface="Arial"/>
                <a:cs typeface="Arial"/>
              </a:rPr>
              <a:t>on</a:t>
            </a:r>
            <a:r>
              <a:rPr sz="1350" spc="93" dirty="0">
                <a:solidFill>
                  <a:srgbClr val="14296B"/>
                </a:solidFill>
                <a:latin typeface="Arial"/>
                <a:cs typeface="Arial"/>
              </a:rPr>
              <a:t> </a:t>
            </a:r>
            <a:r>
              <a:rPr sz="1350" spc="48" dirty="0">
                <a:solidFill>
                  <a:srgbClr val="14296B"/>
                </a:solidFill>
                <a:latin typeface="Arial"/>
                <a:cs typeface="Arial"/>
              </a:rPr>
              <a:t>Google</a:t>
            </a:r>
            <a:endParaRPr sz="1350" dirty="0">
              <a:solidFill>
                <a:prstClr val="black"/>
              </a:solidFill>
              <a:latin typeface="Arial"/>
              <a:cs typeface="Arial"/>
            </a:endParaRPr>
          </a:p>
        </p:txBody>
      </p:sp>
      <p:sp>
        <p:nvSpPr>
          <p:cNvPr id="33" name="object 33"/>
          <p:cNvSpPr/>
          <p:nvPr/>
        </p:nvSpPr>
        <p:spPr>
          <a:xfrm>
            <a:off x="1385188" y="4299368"/>
            <a:ext cx="1058141" cy="221673"/>
          </a:xfrm>
          <a:custGeom>
            <a:avLst/>
            <a:gdLst/>
            <a:ahLst/>
            <a:cxnLst/>
            <a:rect l="l" t="t" r="r" b="b"/>
            <a:pathLst>
              <a:path w="2327910" h="487679">
                <a:moveTo>
                  <a:pt x="2224822" y="0"/>
                </a:moveTo>
                <a:lnTo>
                  <a:pt x="102581" y="0"/>
                </a:lnTo>
                <a:lnTo>
                  <a:pt x="43276" y="1602"/>
                </a:lnTo>
                <a:lnTo>
                  <a:pt x="12822" y="12822"/>
                </a:lnTo>
                <a:lnTo>
                  <a:pt x="1602" y="43276"/>
                </a:lnTo>
                <a:lnTo>
                  <a:pt x="0" y="102581"/>
                </a:lnTo>
                <a:lnTo>
                  <a:pt x="0" y="384689"/>
                </a:lnTo>
                <a:lnTo>
                  <a:pt x="1602" y="444000"/>
                </a:lnTo>
                <a:lnTo>
                  <a:pt x="12822" y="474457"/>
                </a:lnTo>
                <a:lnTo>
                  <a:pt x="43276" y="485678"/>
                </a:lnTo>
                <a:lnTo>
                  <a:pt x="102581" y="487281"/>
                </a:lnTo>
                <a:lnTo>
                  <a:pt x="2224822" y="487281"/>
                </a:lnTo>
                <a:lnTo>
                  <a:pt x="2284127" y="485678"/>
                </a:lnTo>
                <a:lnTo>
                  <a:pt x="2314580" y="474457"/>
                </a:lnTo>
                <a:lnTo>
                  <a:pt x="2325800" y="444000"/>
                </a:lnTo>
                <a:lnTo>
                  <a:pt x="2327403" y="384689"/>
                </a:lnTo>
                <a:lnTo>
                  <a:pt x="2327403" y="102581"/>
                </a:lnTo>
                <a:lnTo>
                  <a:pt x="2325800" y="43276"/>
                </a:lnTo>
                <a:lnTo>
                  <a:pt x="2314580" y="12822"/>
                </a:lnTo>
                <a:lnTo>
                  <a:pt x="2284127" y="1602"/>
                </a:lnTo>
                <a:lnTo>
                  <a:pt x="2224822"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4" name="object 34"/>
          <p:cNvSpPr/>
          <p:nvPr/>
        </p:nvSpPr>
        <p:spPr>
          <a:xfrm>
            <a:off x="1424530" y="4333325"/>
            <a:ext cx="979343" cy="153843"/>
          </a:xfrm>
          <a:custGeom>
            <a:avLst/>
            <a:gdLst/>
            <a:ahLst/>
            <a:cxnLst/>
            <a:rect l="l" t="t" r="r" b="b"/>
            <a:pathLst>
              <a:path w="2154554" h="338454">
                <a:moveTo>
                  <a:pt x="0" y="337872"/>
                </a:moveTo>
                <a:lnTo>
                  <a:pt x="2154297" y="337872"/>
                </a:lnTo>
                <a:lnTo>
                  <a:pt x="2154297" y="0"/>
                </a:lnTo>
                <a:lnTo>
                  <a:pt x="0" y="0"/>
                </a:lnTo>
                <a:lnTo>
                  <a:pt x="0" y="337872"/>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35" name="object 35"/>
          <p:cNvSpPr/>
          <p:nvPr/>
        </p:nvSpPr>
        <p:spPr>
          <a:xfrm>
            <a:off x="1461686" y="4349643"/>
            <a:ext cx="0" cy="121227"/>
          </a:xfrm>
          <a:custGeom>
            <a:avLst/>
            <a:gdLst/>
            <a:ahLst/>
            <a:cxnLst/>
            <a:rect l="l" t="t" r="r" b="b"/>
            <a:pathLst>
              <a:path h="266700">
                <a:moveTo>
                  <a:pt x="0" y="0"/>
                </a:moveTo>
                <a:lnTo>
                  <a:pt x="0" y="266080"/>
                </a:lnTo>
              </a:path>
            </a:pathLst>
          </a:custGeom>
          <a:ln w="41673">
            <a:solidFill>
              <a:srgbClr val="7AF4F9"/>
            </a:solidFill>
          </a:ln>
        </p:spPr>
        <p:txBody>
          <a:bodyPr wrap="square" lIns="0" tIns="0" rIns="0" bIns="0" rtlCol="0"/>
          <a:lstStyle/>
          <a:p>
            <a:pPr defTabSz="415664"/>
            <a:endParaRPr sz="818">
              <a:solidFill>
                <a:prstClr val="black"/>
              </a:solidFill>
              <a:latin typeface="Calibri"/>
            </a:endParaRPr>
          </a:p>
        </p:txBody>
      </p:sp>
      <p:sp>
        <p:nvSpPr>
          <p:cNvPr id="36" name="object 36"/>
          <p:cNvSpPr/>
          <p:nvPr/>
        </p:nvSpPr>
        <p:spPr>
          <a:xfrm>
            <a:off x="2058116" y="4201131"/>
            <a:ext cx="270741" cy="271030"/>
          </a:xfrm>
          <a:custGeom>
            <a:avLst/>
            <a:gdLst/>
            <a:ahLst/>
            <a:cxnLst/>
            <a:rect l="l" t="t" r="r" b="b"/>
            <a:pathLst>
              <a:path w="595629" h="596265">
                <a:moveTo>
                  <a:pt x="277505" y="0"/>
                </a:moveTo>
                <a:lnTo>
                  <a:pt x="231956" y="6472"/>
                </a:lnTo>
                <a:lnTo>
                  <a:pt x="187540" y="20069"/>
                </a:lnTo>
                <a:lnTo>
                  <a:pt x="145123" y="40867"/>
                </a:lnTo>
                <a:lnTo>
                  <a:pt x="105572" y="68944"/>
                </a:lnTo>
                <a:lnTo>
                  <a:pt x="71053" y="103021"/>
                </a:lnTo>
                <a:lnTo>
                  <a:pt x="43204" y="141183"/>
                </a:lnTo>
                <a:lnTo>
                  <a:pt x="22099" y="182564"/>
                </a:lnTo>
                <a:lnTo>
                  <a:pt x="7814" y="226298"/>
                </a:lnTo>
                <a:lnTo>
                  <a:pt x="423" y="271519"/>
                </a:lnTo>
                <a:lnTo>
                  <a:pt x="0" y="317361"/>
                </a:lnTo>
                <a:lnTo>
                  <a:pt x="6618" y="362958"/>
                </a:lnTo>
                <a:lnTo>
                  <a:pt x="20354" y="407444"/>
                </a:lnTo>
                <a:lnTo>
                  <a:pt x="41280" y="449953"/>
                </a:lnTo>
                <a:lnTo>
                  <a:pt x="69472" y="489619"/>
                </a:lnTo>
                <a:lnTo>
                  <a:pt x="103640" y="524273"/>
                </a:lnTo>
                <a:lnTo>
                  <a:pt x="141870" y="552264"/>
                </a:lnTo>
                <a:lnTo>
                  <a:pt x="183296" y="573517"/>
                </a:lnTo>
                <a:lnTo>
                  <a:pt x="227051" y="587954"/>
                </a:lnTo>
                <a:lnTo>
                  <a:pt x="272270" y="595498"/>
                </a:lnTo>
                <a:lnTo>
                  <a:pt x="318088" y="596071"/>
                </a:lnTo>
                <a:lnTo>
                  <a:pt x="363637" y="589598"/>
                </a:lnTo>
                <a:lnTo>
                  <a:pt x="408053" y="576000"/>
                </a:lnTo>
                <a:lnTo>
                  <a:pt x="450470" y="555201"/>
                </a:lnTo>
                <a:lnTo>
                  <a:pt x="490021" y="527123"/>
                </a:lnTo>
                <a:lnTo>
                  <a:pt x="524540" y="493049"/>
                </a:lnTo>
                <a:lnTo>
                  <a:pt x="552389" y="454889"/>
                </a:lnTo>
                <a:lnTo>
                  <a:pt x="573493" y="413508"/>
                </a:lnTo>
                <a:lnTo>
                  <a:pt x="587778" y="369774"/>
                </a:lnTo>
                <a:lnTo>
                  <a:pt x="595170" y="324553"/>
                </a:lnTo>
                <a:lnTo>
                  <a:pt x="595593" y="278710"/>
                </a:lnTo>
                <a:lnTo>
                  <a:pt x="588975" y="233111"/>
                </a:lnTo>
                <a:lnTo>
                  <a:pt x="575239" y="188624"/>
                </a:lnTo>
                <a:lnTo>
                  <a:pt x="554313" y="146115"/>
                </a:lnTo>
                <a:lnTo>
                  <a:pt x="526121" y="106449"/>
                </a:lnTo>
                <a:lnTo>
                  <a:pt x="491953" y="71798"/>
                </a:lnTo>
                <a:lnTo>
                  <a:pt x="453723" y="43807"/>
                </a:lnTo>
                <a:lnTo>
                  <a:pt x="412297" y="22555"/>
                </a:lnTo>
                <a:lnTo>
                  <a:pt x="368542" y="8118"/>
                </a:lnTo>
                <a:lnTo>
                  <a:pt x="323323" y="574"/>
                </a:lnTo>
                <a:lnTo>
                  <a:pt x="277505"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7" name="object 37"/>
          <p:cNvSpPr/>
          <p:nvPr/>
        </p:nvSpPr>
        <p:spPr>
          <a:xfrm>
            <a:off x="2249929" y="4406418"/>
            <a:ext cx="119495" cy="136525"/>
          </a:xfrm>
          <a:custGeom>
            <a:avLst/>
            <a:gdLst/>
            <a:ahLst/>
            <a:cxnLst/>
            <a:rect l="l" t="t" r="r" b="b"/>
            <a:pathLst>
              <a:path w="262889" h="300354">
                <a:moveTo>
                  <a:pt x="36377" y="0"/>
                </a:moveTo>
                <a:lnTo>
                  <a:pt x="23530" y="1320"/>
                </a:lnTo>
                <a:lnTo>
                  <a:pt x="11819" y="7669"/>
                </a:lnTo>
                <a:lnTo>
                  <a:pt x="3531" y="18101"/>
                </a:lnTo>
                <a:lnTo>
                  <a:pt x="0" y="30525"/>
                </a:lnTo>
                <a:lnTo>
                  <a:pt x="1359" y="43385"/>
                </a:lnTo>
                <a:lnTo>
                  <a:pt x="7744" y="55126"/>
                </a:lnTo>
                <a:lnTo>
                  <a:pt x="203342" y="288227"/>
                </a:lnTo>
                <a:lnTo>
                  <a:pt x="213791" y="296557"/>
                </a:lnTo>
                <a:lnTo>
                  <a:pt x="226219" y="300129"/>
                </a:lnTo>
                <a:lnTo>
                  <a:pt x="239066" y="298809"/>
                </a:lnTo>
                <a:lnTo>
                  <a:pt x="250777" y="292460"/>
                </a:lnTo>
                <a:lnTo>
                  <a:pt x="259071" y="282028"/>
                </a:lnTo>
                <a:lnTo>
                  <a:pt x="262604" y="269604"/>
                </a:lnTo>
                <a:lnTo>
                  <a:pt x="261242" y="256744"/>
                </a:lnTo>
                <a:lnTo>
                  <a:pt x="254852" y="245003"/>
                </a:lnTo>
                <a:lnTo>
                  <a:pt x="59254" y="11902"/>
                </a:lnTo>
                <a:lnTo>
                  <a:pt x="48805" y="3572"/>
                </a:lnTo>
                <a:lnTo>
                  <a:pt x="36377"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38" name="object 38"/>
          <p:cNvSpPr/>
          <p:nvPr/>
        </p:nvSpPr>
        <p:spPr>
          <a:xfrm>
            <a:off x="2084756" y="4228234"/>
            <a:ext cx="216189" cy="215900"/>
          </a:xfrm>
          <a:custGeom>
            <a:avLst/>
            <a:gdLst/>
            <a:ahLst/>
            <a:cxnLst/>
            <a:rect l="l" t="t" r="r" b="b"/>
            <a:pathLst>
              <a:path w="475614" h="474979">
                <a:moveTo>
                  <a:pt x="258933" y="0"/>
                </a:moveTo>
                <a:lnTo>
                  <a:pt x="213016" y="529"/>
                </a:lnTo>
                <a:lnTo>
                  <a:pt x="167712" y="9877"/>
                </a:lnTo>
                <a:lnTo>
                  <a:pt x="124407" y="28160"/>
                </a:lnTo>
                <a:lnTo>
                  <a:pt x="84487" y="55495"/>
                </a:lnTo>
                <a:lnTo>
                  <a:pt x="50460" y="90496"/>
                </a:lnTo>
                <a:lnTo>
                  <a:pt x="24967" y="130016"/>
                </a:lnTo>
                <a:lnTo>
                  <a:pt x="8112" y="172786"/>
                </a:lnTo>
                <a:lnTo>
                  <a:pt x="0" y="217539"/>
                </a:lnTo>
                <a:lnTo>
                  <a:pt x="732" y="263008"/>
                </a:lnTo>
                <a:lnTo>
                  <a:pt x="10414" y="307924"/>
                </a:lnTo>
                <a:lnTo>
                  <a:pt x="29149" y="351021"/>
                </a:lnTo>
                <a:lnTo>
                  <a:pt x="57040" y="391031"/>
                </a:lnTo>
                <a:lnTo>
                  <a:pt x="91796" y="424380"/>
                </a:lnTo>
                <a:lnTo>
                  <a:pt x="131235" y="449511"/>
                </a:lnTo>
                <a:lnTo>
                  <a:pt x="174024" y="466302"/>
                </a:lnTo>
                <a:lnTo>
                  <a:pt x="218828" y="474635"/>
                </a:lnTo>
                <a:lnTo>
                  <a:pt x="264314" y="474390"/>
                </a:lnTo>
                <a:lnTo>
                  <a:pt x="309148" y="465448"/>
                </a:lnTo>
                <a:lnTo>
                  <a:pt x="351998" y="447688"/>
                </a:lnTo>
                <a:lnTo>
                  <a:pt x="391529" y="420993"/>
                </a:lnTo>
                <a:lnTo>
                  <a:pt x="425028" y="386632"/>
                </a:lnTo>
                <a:lnTo>
                  <a:pt x="450258" y="347180"/>
                </a:lnTo>
                <a:lnTo>
                  <a:pt x="467094" y="304068"/>
                </a:lnTo>
                <a:lnTo>
                  <a:pt x="475411" y="258730"/>
                </a:lnTo>
                <a:lnTo>
                  <a:pt x="475084" y="212595"/>
                </a:lnTo>
                <a:lnTo>
                  <a:pt x="465988" y="167097"/>
                </a:lnTo>
                <a:lnTo>
                  <a:pt x="447997" y="123668"/>
                </a:lnTo>
                <a:lnTo>
                  <a:pt x="420987" y="83738"/>
                </a:lnTo>
                <a:lnTo>
                  <a:pt x="386488" y="50158"/>
                </a:lnTo>
                <a:lnTo>
                  <a:pt x="347055" y="24931"/>
                </a:lnTo>
                <a:lnTo>
                  <a:pt x="304074" y="8172"/>
                </a:lnTo>
                <a:lnTo>
                  <a:pt x="258933" y="0"/>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39" name="object 39"/>
          <p:cNvSpPr/>
          <p:nvPr/>
        </p:nvSpPr>
        <p:spPr>
          <a:xfrm>
            <a:off x="2137098" y="4244377"/>
            <a:ext cx="95654" cy="37948"/>
          </a:xfrm>
          <a:prstGeom prst="rect">
            <a:avLst/>
          </a:prstGeom>
          <a:blipFill>
            <a:blip r:embed="rId5" cstate="print"/>
            <a:stretch>
              <a:fillRect/>
            </a:stretch>
          </a:blipFill>
        </p:spPr>
        <p:txBody>
          <a:bodyPr wrap="square" lIns="0" tIns="0" rIns="0" bIns="0" rtlCol="0"/>
          <a:lstStyle/>
          <a:p>
            <a:pPr defTabSz="415664"/>
            <a:endParaRPr sz="818">
              <a:solidFill>
                <a:prstClr val="black"/>
              </a:solidFill>
              <a:latin typeface="Calibri"/>
            </a:endParaRPr>
          </a:p>
        </p:txBody>
      </p:sp>
      <p:sp>
        <p:nvSpPr>
          <p:cNvPr id="40" name="object 40"/>
          <p:cNvSpPr/>
          <p:nvPr/>
        </p:nvSpPr>
        <p:spPr>
          <a:xfrm>
            <a:off x="7611257" y="2924130"/>
            <a:ext cx="178666" cy="168564"/>
          </a:xfrm>
          <a:custGeom>
            <a:avLst/>
            <a:gdLst/>
            <a:ahLst/>
            <a:cxnLst/>
            <a:rect l="l" t="t" r="r" b="b"/>
            <a:pathLst>
              <a:path w="393065" h="370839">
                <a:moveTo>
                  <a:pt x="338898" y="245125"/>
                </a:moveTo>
                <a:lnTo>
                  <a:pt x="180222" y="245125"/>
                </a:lnTo>
                <a:lnTo>
                  <a:pt x="291876" y="350880"/>
                </a:lnTo>
                <a:lnTo>
                  <a:pt x="302228" y="359425"/>
                </a:lnTo>
                <a:lnTo>
                  <a:pt x="313514" y="365813"/>
                </a:lnTo>
                <a:lnTo>
                  <a:pt x="325986" y="369621"/>
                </a:lnTo>
                <a:lnTo>
                  <a:pt x="339898" y="370429"/>
                </a:lnTo>
                <a:lnTo>
                  <a:pt x="358165" y="366565"/>
                </a:lnTo>
                <a:lnTo>
                  <a:pt x="372441" y="358016"/>
                </a:lnTo>
                <a:lnTo>
                  <a:pt x="383646" y="345831"/>
                </a:lnTo>
                <a:lnTo>
                  <a:pt x="392697" y="331060"/>
                </a:lnTo>
                <a:lnTo>
                  <a:pt x="392697" y="306944"/>
                </a:lnTo>
                <a:lnTo>
                  <a:pt x="363008" y="267575"/>
                </a:lnTo>
                <a:lnTo>
                  <a:pt x="348734" y="254430"/>
                </a:lnTo>
                <a:lnTo>
                  <a:pt x="338898" y="245125"/>
                </a:lnTo>
                <a:close/>
              </a:path>
              <a:path w="393065" h="370839">
                <a:moveTo>
                  <a:pt x="47029" y="0"/>
                </a:moveTo>
                <a:lnTo>
                  <a:pt x="31227" y="4449"/>
                </a:lnTo>
                <a:lnTo>
                  <a:pt x="16524" y="14443"/>
                </a:lnTo>
                <a:lnTo>
                  <a:pt x="5274" y="28438"/>
                </a:lnTo>
                <a:lnTo>
                  <a:pt x="0" y="43626"/>
                </a:lnTo>
                <a:lnTo>
                  <a:pt x="46" y="59837"/>
                </a:lnTo>
                <a:lnTo>
                  <a:pt x="4760" y="76901"/>
                </a:lnTo>
                <a:lnTo>
                  <a:pt x="13729" y="100168"/>
                </a:lnTo>
                <a:lnTo>
                  <a:pt x="22523" y="123495"/>
                </a:lnTo>
                <a:lnTo>
                  <a:pt x="47364" y="190011"/>
                </a:lnTo>
                <a:lnTo>
                  <a:pt x="54717" y="209841"/>
                </a:lnTo>
                <a:lnTo>
                  <a:pt x="62184" y="229629"/>
                </a:lnTo>
                <a:lnTo>
                  <a:pt x="69910" y="249326"/>
                </a:lnTo>
                <a:lnTo>
                  <a:pt x="84816" y="271842"/>
                </a:lnTo>
                <a:lnTo>
                  <a:pt x="105907" y="284960"/>
                </a:lnTo>
                <a:lnTo>
                  <a:pt x="130221" y="287723"/>
                </a:lnTo>
                <a:lnTo>
                  <a:pt x="154797" y="279172"/>
                </a:lnTo>
                <a:lnTo>
                  <a:pt x="163332" y="272556"/>
                </a:lnTo>
                <a:lnTo>
                  <a:pt x="170122" y="264553"/>
                </a:lnTo>
                <a:lnTo>
                  <a:pt x="175606" y="255348"/>
                </a:lnTo>
                <a:lnTo>
                  <a:pt x="180222" y="245125"/>
                </a:lnTo>
                <a:lnTo>
                  <a:pt x="338898" y="245125"/>
                </a:lnTo>
                <a:lnTo>
                  <a:pt x="320586" y="227739"/>
                </a:lnTo>
                <a:lnTo>
                  <a:pt x="306406" y="214493"/>
                </a:lnTo>
                <a:lnTo>
                  <a:pt x="295517" y="204663"/>
                </a:lnTo>
                <a:lnTo>
                  <a:pt x="261129" y="174548"/>
                </a:lnTo>
                <a:lnTo>
                  <a:pt x="284259" y="164513"/>
                </a:lnTo>
                <a:lnTo>
                  <a:pt x="300251" y="152296"/>
                </a:lnTo>
                <a:lnTo>
                  <a:pt x="309573" y="137673"/>
                </a:lnTo>
                <a:lnTo>
                  <a:pt x="312691" y="120419"/>
                </a:lnTo>
                <a:lnTo>
                  <a:pt x="309912" y="102578"/>
                </a:lnTo>
                <a:lnTo>
                  <a:pt x="264324" y="66121"/>
                </a:lnTo>
                <a:lnTo>
                  <a:pt x="81517" y="4805"/>
                </a:lnTo>
                <a:lnTo>
                  <a:pt x="63827" y="363"/>
                </a:lnTo>
                <a:lnTo>
                  <a:pt x="47029"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1" name="object 41"/>
          <p:cNvSpPr/>
          <p:nvPr/>
        </p:nvSpPr>
        <p:spPr>
          <a:xfrm>
            <a:off x="7046220" y="2549697"/>
            <a:ext cx="691573" cy="337705"/>
          </a:xfrm>
          <a:custGeom>
            <a:avLst/>
            <a:gdLst/>
            <a:ahLst/>
            <a:cxnLst/>
            <a:rect l="l" t="t" r="r" b="b"/>
            <a:pathLst>
              <a:path w="1521459" h="742950">
                <a:moveTo>
                  <a:pt x="1432552" y="0"/>
                </a:moveTo>
                <a:lnTo>
                  <a:pt x="87820" y="0"/>
                </a:lnTo>
                <a:lnTo>
                  <a:pt x="50790" y="5708"/>
                </a:lnTo>
                <a:lnTo>
                  <a:pt x="23170" y="22192"/>
                </a:lnTo>
                <a:lnTo>
                  <a:pt x="5902" y="48510"/>
                </a:lnTo>
                <a:lnTo>
                  <a:pt x="10" y="83231"/>
                </a:lnTo>
                <a:lnTo>
                  <a:pt x="0" y="667290"/>
                </a:lnTo>
                <a:lnTo>
                  <a:pt x="398" y="675482"/>
                </a:lnTo>
                <a:lnTo>
                  <a:pt x="32034" y="727208"/>
                </a:lnTo>
                <a:lnTo>
                  <a:pt x="89947" y="742518"/>
                </a:lnTo>
                <a:lnTo>
                  <a:pt x="760715" y="742539"/>
                </a:lnTo>
                <a:lnTo>
                  <a:pt x="1431484" y="742508"/>
                </a:lnTo>
                <a:lnTo>
                  <a:pt x="1469458" y="736907"/>
                </a:lnTo>
                <a:lnTo>
                  <a:pt x="1497510" y="720614"/>
                </a:lnTo>
                <a:lnTo>
                  <a:pt x="1514894" y="694345"/>
                </a:lnTo>
                <a:lnTo>
                  <a:pt x="1520865" y="658815"/>
                </a:lnTo>
                <a:lnTo>
                  <a:pt x="1520855" y="83231"/>
                </a:lnTo>
                <a:lnTo>
                  <a:pt x="1514870" y="48126"/>
                </a:lnTo>
                <a:lnTo>
                  <a:pt x="1497552" y="21973"/>
                </a:lnTo>
                <a:lnTo>
                  <a:pt x="1469810" y="5641"/>
                </a:lnTo>
                <a:lnTo>
                  <a:pt x="1432552" y="0"/>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42" name="object 42"/>
          <p:cNvSpPr/>
          <p:nvPr/>
        </p:nvSpPr>
        <p:spPr>
          <a:xfrm>
            <a:off x="7401363" y="2642964"/>
            <a:ext cx="146339" cy="150091"/>
          </a:xfrm>
          <a:custGeom>
            <a:avLst/>
            <a:gdLst/>
            <a:ahLst/>
            <a:cxnLst/>
            <a:rect l="l" t="t" r="r" b="b"/>
            <a:pathLst>
              <a:path w="321944" h="330200">
                <a:moveTo>
                  <a:pt x="100532" y="0"/>
                </a:moveTo>
                <a:lnTo>
                  <a:pt x="65023" y="519"/>
                </a:lnTo>
                <a:lnTo>
                  <a:pt x="29528" y="563"/>
                </a:lnTo>
                <a:lnTo>
                  <a:pt x="15109" y="1584"/>
                </a:lnTo>
                <a:lnTo>
                  <a:pt x="6091" y="5895"/>
                </a:lnTo>
                <a:lnTo>
                  <a:pt x="1428" y="14378"/>
                </a:lnTo>
                <a:lnTo>
                  <a:pt x="80" y="27915"/>
                </a:lnTo>
                <a:lnTo>
                  <a:pt x="0" y="263422"/>
                </a:lnTo>
                <a:lnTo>
                  <a:pt x="122" y="305027"/>
                </a:lnTo>
                <a:lnTo>
                  <a:pt x="91331" y="329585"/>
                </a:lnTo>
                <a:lnTo>
                  <a:pt x="124050" y="329414"/>
                </a:lnTo>
                <a:lnTo>
                  <a:pt x="206823" y="319449"/>
                </a:lnTo>
                <a:lnTo>
                  <a:pt x="251084" y="296794"/>
                </a:lnTo>
                <a:lnTo>
                  <a:pt x="286767" y="263422"/>
                </a:lnTo>
                <a:lnTo>
                  <a:pt x="311104" y="222006"/>
                </a:lnTo>
                <a:lnTo>
                  <a:pt x="321327" y="175219"/>
                </a:lnTo>
                <a:lnTo>
                  <a:pt x="315829" y="125023"/>
                </a:lnTo>
                <a:lnTo>
                  <a:pt x="295957" y="80212"/>
                </a:lnTo>
                <a:lnTo>
                  <a:pt x="263843" y="43281"/>
                </a:lnTo>
                <a:lnTo>
                  <a:pt x="221621" y="16724"/>
                </a:lnTo>
                <a:lnTo>
                  <a:pt x="171426" y="3035"/>
                </a:lnTo>
                <a:lnTo>
                  <a:pt x="136013" y="380"/>
                </a:lnTo>
                <a:lnTo>
                  <a:pt x="100532"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3" name="object 43"/>
          <p:cNvSpPr/>
          <p:nvPr/>
        </p:nvSpPr>
        <p:spPr>
          <a:xfrm>
            <a:off x="7250558" y="2643948"/>
            <a:ext cx="137391" cy="150091"/>
          </a:xfrm>
          <a:custGeom>
            <a:avLst/>
            <a:gdLst/>
            <a:ahLst/>
            <a:cxnLst/>
            <a:rect l="l" t="t" r="r" b="b"/>
            <a:pathLst>
              <a:path w="302259" h="330200">
                <a:moveTo>
                  <a:pt x="150468" y="0"/>
                </a:moveTo>
                <a:lnTo>
                  <a:pt x="108732" y="28170"/>
                </a:lnTo>
                <a:lnTo>
                  <a:pt x="24847" y="240267"/>
                </a:lnTo>
                <a:lnTo>
                  <a:pt x="7555" y="284036"/>
                </a:lnTo>
                <a:lnTo>
                  <a:pt x="0" y="307783"/>
                </a:lnTo>
                <a:lnTo>
                  <a:pt x="1870" y="321586"/>
                </a:lnTo>
                <a:lnTo>
                  <a:pt x="14943" y="328009"/>
                </a:lnTo>
                <a:lnTo>
                  <a:pt x="40994" y="329617"/>
                </a:lnTo>
                <a:lnTo>
                  <a:pt x="51074" y="328544"/>
                </a:lnTo>
                <a:lnTo>
                  <a:pt x="58916" y="325157"/>
                </a:lnTo>
                <a:lnTo>
                  <a:pt x="64836" y="319251"/>
                </a:lnTo>
                <a:lnTo>
                  <a:pt x="69153" y="310624"/>
                </a:lnTo>
                <a:lnTo>
                  <a:pt x="75858" y="292825"/>
                </a:lnTo>
                <a:lnTo>
                  <a:pt x="82789" y="275401"/>
                </a:lnTo>
                <a:lnTo>
                  <a:pt x="89839" y="257863"/>
                </a:lnTo>
                <a:lnTo>
                  <a:pt x="96684" y="240256"/>
                </a:lnTo>
                <a:lnTo>
                  <a:pt x="99366" y="233143"/>
                </a:lnTo>
                <a:lnTo>
                  <a:pt x="102823" y="230116"/>
                </a:lnTo>
                <a:lnTo>
                  <a:pt x="272292" y="230116"/>
                </a:lnTo>
                <a:lnTo>
                  <a:pt x="190633" y="26116"/>
                </a:lnTo>
                <a:lnTo>
                  <a:pt x="184097" y="10954"/>
                </a:lnTo>
                <a:lnTo>
                  <a:pt x="177728" y="3182"/>
                </a:lnTo>
                <a:lnTo>
                  <a:pt x="167771" y="347"/>
                </a:lnTo>
                <a:lnTo>
                  <a:pt x="150468" y="0"/>
                </a:lnTo>
                <a:close/>
              </a:path>
              <a:path w="302259" h="330200">
                <a:moveTo>
                  <a:pt x="272305" y="230147"/>
                </a:moveTo>
                <a:lnTo>
                  <a:pt x="197987" y="230147"/>
                </a:lnTo>
                <a:lnTo>
                  <a:pt x="201675" y="233101"/>
                </a:lnTo>
                <a:lnTo>
                  <a:pt x="204357" y="240267"/>
                </a:lnTo>
                <a:lnTo>
                  <a:pt x="229374" y="303532"/>
                </a:lnTo>
                <a:lnTo>
                  <a:pt x="269842" y="329407"/>
                </a:lnTo>
                <a:lnTo>
                  <a:pt x="289044" y="327550"/>
                </a:lnTo>
                <a:lnTo>
                  <a:pt x="299607" y="321413"/>
                </a:lnTo>
                <a:lnTo>
                  <a:pt x="302176" y="310128"/>
                </a:lnTo>
                <a:lnTo>
                  <a:pt x="297394" y="292825"/>
                </a:lnTo>
                <a:lnTo>
                  <a:pt x="272305" y="230147"/>
                </a:lnTo>
                <a:close/>
              </a:path>
              <a:path w="302259" h="330200">
                <a:moveTo>
                  <a:pt x="272292" y="230116"/>
                </a:moveTo>
                <a:lnTo>
                  <a:pt x="102823" y="230116"/>
                </a:lnTo>
                <a:lnTo>
                  <a:pt x="130881" y="230632"/>
                </a:lnTo>
                <a:lnTo>
                  <a:pt x="150437" y="230739"/>
                </a:lnTo>
                <a:lnTo>
                  <a:pt x="169992" y="230634"/>
                </a:lnTo>
                <a:lnTo>
                  <a:pt x="197987" y="230147"/>
                </a:lnTo>
                <a:lnTo>
                  <a:pt x="272305" y="230147"/>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44" name="object 44"/>
          <p:cNvSpPr/>
          <p:nvPr/>
        </p:nvSpPr>
        <p:spPr>
          <a:xfrm>
            <a:off x="7431418" y="2671907"/>
            <a:ext cx="85118" cy="92073"/>
          </a:xfrm>
          <a:prstGeom prst="rect">
            <a:avLst/>
          </a:prstGeom>
          <a:blipFill>
            <a:blip r:embed="rId6" cstate="print"/>
            <a:stretch>
              <a:fillRect/>
            </a:stretch>
          </a:blipFill>
        </p:spPr>
        <p:txBody>
          <a:bodyPr wrap="square" lIns="0" tIns="0" rIns="0" bIns="0" rtlCol="0"/>
          <a:lstStyle/>
          <a:p>
            <a:pPr defTabSz="415664"/>
            <a:endParaRPr sz="818">
              <a:solidFill>
                <a:prstClr val="black"/>
              </a:solidFill>
              <a:latin typeface="Calibri"/>
            </a:endParaRPr>
          </a:p>
        </p:txBody>
      </p:sp>
      <p:sp>
        <p:nvSpPr>
          <p:cNvPr id="45" name="object 45"/>
          <p:cNvSpPr/>
          <p:nvPr/>
        </p:nvSpPr>
        <p:spPr>
          <a:xfrm>
            <a:off x="7307916" y="2691781"/>
            <a:ext cx="21936" cy="27998"/>
          </a:xfrm>
          <a:custGeom>
            <a:avLst/>
            <a:gdLst/>
            <a:ahLst/>
            <a:cxnLst/>
            <a:rect l="l" t="t" r="r" b="b"/>
            <a:pathLst>
              <a:path w="48259" h="61595">
                <a:moveTo>
                  <a:pt x="23864" y="0"/>
                </a:moveTo>
                <a:lnTo>
                  <a:pt x="0" y="61064"/>
                </a:lnTo>
                <a:lnTo>
                  <a:pt x="48252" y="61064"/>
                </a:lnTo>
                <a:lnTo>
                  <a:pt x="23864" y="0"/>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46" name="object 46"/>
          <p:cNvSpPr/>
          <p:nvPr/>
        </p:nvSpPr>
        <p:spPr>
          <a:xfrm>
            <a:off x="6594585" y="4070291"/>
            <a:ext cx="1646959" cy="622011"/>
          </a:xfrm>
          <a:custGeom>
            <a:avLst/>
            <a:gdLst/>
            <a:ahLst/>
            <a:cxnLst/>
            <a:rect l="l" t="t" r="r" b="b"/>
            <a:pathLst>
              <a:path w="3623309" h="1368425">
                <a:moveTo>
                  <a:pt x="0" y="1367936"/>
                </a:moveTo>
                <a:lnTo>
                  <a:pt x="3622888" y="1367936"/>
                </a:lnTo>
                <a:lnTo>
                  <a:pt x="3622888" y="0"/>
                </a:lnTo>
                <a:lnTo>
                  <a:pt x="0" y="0"/>
                </a:lnTo>
                <a:lnTo>
                  <a:pt x="0" y="1367936"/>
                </a:lnTo>
                <a:close/>
              </a:path>
            </a:pathLst>
          </a:custGeom>
          <a:solidFill>
            <a:srgbClr val="FFFFFF"/>
          </a:solidFill>
        </p:spPr>
        <p:txBody>
          <a:bodyPr wrap="square" lIns="0" tIns="0" rIns="0" bIns="0" rtlCol="0"/>
          <a:lstStyle/>
          <a:p>
            <a:pPr defTabSz="415664"/>
            <a:endParaRPr sz="818">
              <a:solidFill>
                <a:prstClr val="black"/>
              </a:solidFill>
              <a:latin typeface="Calibri"/>
            </a:endParaRPr>
          </a:p>
        </p:txBody>
      </p:sp>
      <p:sp>
        <p:nvSpPr>
          <p:cNvPr id="47" name="object 47"/>
          <p:cNvSpPr/>
          <p:nvPr/>
        </p:nvSpPr>
        <p:spPr>
          <a:xfrm>
            <a:off x="6594585" y="4070268"/>
            <a:ext cx="1327139" cy="139292"/>
          </a:xfrm>
          <a:prstGeom prst="rect">
            <a:avLst/>
          </a:prstGeom>
          <a:blipFill>
            <a:blip r:embed="rId7" cstate="print"/>
            <a:stretch>
              <a:fillRect/>
            </a:stretch>
          </a:blipFill>
        </p:spPr>
        <p:txBody>
          <a:bodyPr wrap="square" lIns="0" tIns="0" rIns="0" bIns="0" rtlCol="0"/>
          <a:lstStyle/>
          <a:p>
            <a:pPr defTabSz="415664"/>
            <a:endParaRPr sz="818">
              <a:solidFill>
                <a:prstClr val="black"/>
              </a:solidFill>
              <a:latin typeface="Calibri"/>
            </a:endParaRPr>
          </a:p>
        </p:txBody>
      </p:sp>
      <p:sp>
        <p:nvSpPr>
          <p:cNvPr id="48" name="object 48"/>
          <p:cNvSpPr/>
          <p:nvPr/>
        </p:nvSpPr>
        <p:spPr>
          <a:xfrm>
            <a:off x="6608060" y="4238297"/>
            <a:ext cx="159327" cy="0"/>
          </a:xfrm>
          <a:custGeom>
            <a:avLst/>
            <a:gdLst/>
            <a:ahLst/>
            <a:cxnLst/>
            <a:rect l="l" t="t" r="r" b="b"/>
            <a:pathLst>
              <a:path w="350519">
                <a:moveTo>
                  <a:pt x="0" y="0"/>
                </a:moveTo>
                <a:lnTo>
                  <a:pt x="350475" y="0"/>
                </a:lnTo>
              </a:path>
            </a:pathLst>
          </a:custGeom>
          <a:ln w="71362">
            <a:solidFill>
              <a:srgbClr val="EEEEF1"/>
            </a:solidFill>
          </a:ln>
        </p:spPr>
        <p:txBody>
          <a:bodyPr wrap="square" lIns="0" tIns="0" rIns="0" bIns="0" rtlCol="0"/>
          <a:lstStyle/>
          <a:p>
            <a:pPr defTabSz="415664"/>
            <a:endParaRPr sz="818">
              <a:solidFill>
                <a:prstClr val="black"/>
              </a:solidFill>
              <a:latin typeface="Calibri"/>
            </a:endParaRPr>
          </a:p>
        </p:txBody>
      </p:sp>
      <p:sp>
        <p:nvSpPr>
          <p:cNvPr id="49" name="object 49"/>
          <p:cNvSpPr/>
          <p:nvPr/>
        </p:nvSpPr>
        <p:spPr>
          <a:xfrm>
            <a:off x="6608060" y="4271927"/>
            <a:ext cx="1022061" cy="215034"/>
          </a:xfrm>
          <a:custGeom>
            <a:avLst/>
            <a:gdLst/>
            <a:ahLst/>
            <a:cxnLst/>
            <a:rect l="l" t="t" r="r" b="b"/>
            <a:pathLst>
              <a:path w="2248534" h="473075">
                <a:moveTo>
                  <a:pt x="0" y="472730"/>
                </a:moveTo>
                <a:lnTo>
                  <a:pt x="2248026" y="472730"/>
                </a:lnTo>
                <a:lnTo>
                  <a:pt x="2248026" y="0"/>
                </a:lnTo>
                <a:lnTo>
                  <a:pt x="0" y="0"/>
                </a:lnTo>
                <a:lnTo>
                  <a:pt x="0" y="472730"/>
                </a:lnTo>
                <a:close/>
              </a:path>
            </a:pathLst>
          </a:custGeom>
          <a:solidFill>
            <a:srgbClr val="EEEEF1"/>
          </a:solidFill>
        </p:spPr>
        <p:txBody>
          <a:bodyPr wrap="square" lIns="0" tIns="0" rIns="0" bIns="0" rtlCol="0"/>
          <a:lstStyle/>
          <a:p>
            <a:pPr defTabSz="415664"/>
            <a:endParaRPr sz="818">
              <a:solidFill>
                <a:prstClr val="black"/>
              </a:solidFill>
              <a:latin typeface="Calibri"/>
            </a:endParaRPr>
          </a:p>
        </p:txBody>
      </p:sp>
      <p:sp>
        <p:nvSpPr>
          <p:cNvPr id="50" name="object 50"/>
          <p:cNvSpPr/>
          <p:nvPr/>
        </p:nvSpPr>
        <p:spPr>
          <a:xfrm>
            <a:off x="6624870" y="4285765"/>
            <a:ext cx="988291" cy="187325"/>
          </a:xfrm>
          <a:custGeom>
            <a:avLst/>
            <a:gdLst/>
            <a:ahLst/>
            <a:cxnLst/>
            <a:rect l="l" t="t" r="r" b="b"/>
            <a:pathLst>
              <a:path w="2174240" h="412115">
                <a:moveTo>
                  <a:pt x="0" y="411508"/>
                </a:moveTo>
                <a:lnTo>
                  <a:pt x="2173961" y="411508"/>
                </a:lnTo>
                <a:lnTo>
                  <a:pt x="2173961" y="0"/>
                </a:lnTo>
                <a:lnTo>
                  <a:pt x="0" y="0"/>
                </a:lnTo>
                <a:lnTo>
                  <a:pt x="0" y="411508"/>
                </a:lnTo>
                <a:close/>
              </a:path>
            </a:pathLst>
          </a:custGeom>
          <a:ln w="20952">
            <a:solidFill>
              <a:srgbClr val="14296B"/>
            </a:solidFill>
          </a:ln>
        </p:spPr>
        <p:txBody>
          <a:bodyPr wrap="square" lIns="0" tIns="0" rIns="0" bIns="0" rtlCol="0"/>
          <a:lstStyle/>
          <a:p>
            <a:pPr defTabSz="415664"/>
            <a:endParaRPr sz="818">
              <a:solidFill>
                <a:prstClr val="black"/>
              </a:solidFill>
              <a:latin typeface="Calibri"/>
            </a:endParaRPr>
          </a:p>
        </p:txBody>
      </p:sp>
      <p:sp>
        <p:nvSpPr>
          <p:cNvPr id="51" name="object 51"/>
          <p:cNvSpPr/>
          <p:nvPr/>
        </p:nvSpPr>
        <p:spPr>
          <a:xfrm>
            <a:off x="6790295" y="4238297"/>
            <a:ext cx="159327" cy="0"/>
          </a:xfrm>
          <a:custGeom>
            <a:avLst/>
            <a:gdLst/>
            <a:ahLst/>
            <a:cxnLst/>
            <a:rect l="l" t="t" r="r" b="b"/>
            <a:pathLst>
              <a:path w="350519">
                <a:moveTo>
                  <a:pt x="0" y="0"/>
                </a:moveTo>
                <a:lnTo>
                  <a:pt x="350475" y="0"/>
                </a:lnTo>
              </a:path>
            </a:pathLst>
          </a:custGeom>
          <a:ln w="71362">
            <a:solidFill>
              <a:srgbClr val="EEEEF1"/>
            </a:solidFill>
          </a:ln>
        </p:spPr>
        <p:txBody>
          <a:bodyPr wrap="square" lIns="0" tIns="0" rIns="0" bIns="0" rtlCol="0"/>
          <a:lstStyle/>
          <a:p>
            <a:pPr defTabSz="415664"/>
            <a:endParaRPr sz="818">
              <a:solidFill>
                <a:prstClr val="black"/>
              </a:solidFill>
              <a:latin typeface="Calibri"/>
            </a:endParaRPr>
          </a:p>
        </p:txBody>
      </p:sp>
      <p:sp>
        <p:nvSpPr>
          <p:cNvPr id="52" name="object 52"/>
          <p:cNvSpPr/>
          <p:nvPr/>
        </p:nvSpPr>
        <p:spPr>
          <a:xfrm>
            <a:off x="6644489" y="4311806"/>
            <a:ext cx="452293" cy="0"/>
          </a:xfrm>
          <a:custGeom>
            <a:avLst/>
            <a:gdLst/>
            <a:ahLst/>
            <a:cxnLst/>
            <a:rect l="l" t="t" r="r" b="b"/>
            <a:pathLst>
              <a:path w="995044">
                <a:moveTo>
                  <a:pt x="0" y="0"/>
                </a:moveTo>
                <a:lnTo>
                  <a:pt x="994865" y="0"/>
                </a:lnTo>
              </a:path>
            </a:pathLst>
          </a:custGeom>
          <a:ln w="38635">
            <a:solidFill>
              <a:srgbClr val="14296B"/>
            </a:solidFill>
          </a:ln>
        </p:spPr>
        <p:txBody>
          <a:bodyPr wrap="square" lIns="0" tIns="0" rIns="0" bIns="0" rtlCol="0"/>
          <a:lstStyle/>
          <a:p>
            <a:pPr defTabSz="415664"/>
            <a:endParaRPr sz="818">
              <a:solidFill>
                <a:prstClr val="black"/>
              </a:solidFill>
              <a:latin typeface="Calibri"/>
            </a:endParaRPr>
          </a:p>
        </p:txBody>
      </p:sp>
      <p:sp>
        <p:nvSpPr>
          <p:cNvPr id="53" name="object 53"/>
          <p:cNvSpPr/>
          <p:nvPr/>
        </p:nvSpPr>
        <p:spPr>
          <a:xfrm>
            <a:off x="6644489" y="4512841"/>
            <a:ext cx="452293" cy="0"/>
          </a:xfrm>
          <a:custGeom>
            <a:avLst/>
            <a:gdLst/>
            <a:ahLst/>
            <a:cxnLst/>
            <a:rect l="l" t="t" r="r" b="b"/>
            <a:pathLst>
              <a:path w="995044">
                <a:moveTo>
                  <a:pt x="0" y="0"/>
                </a:moveTo>
                <a:lnTo>
                  <a:pt x="994865" y="0"/>
                </a:lnTo>
              </a:path>
            </a:pathLst>
          </a:custGeom>
          <a:ln w="38635">
            <a:solidFill>
              <a:srgbClr val="EEEEF1"/>
            </a:solidFill>
          </a:ln>
        </p:spPr>
        <p:txBody>
          <a:bodyPr wrap="square" lIns="0" tIns="0" rIns="0" bIns="0" rtlCol="0"/>
          <a:lstStyle/>
          <a:p>
            <a:pPr defTabSz="415664"/>
            <a:endParaRPr sz="818">
              <a:solidFill>
                <a:prstClr val="black"/>
              </a:solidFill>
              <a:latin typeface="Calibri"/>
            </a:endParaRPr>
          </a:p>
        </p:txBody>
      </p:sp>
      <p:sp>
        <p:nvSpPr>
          <p:cNvPr id="54" name="object 54"/>
          <p:cNvSpPr/>
          <p:nvPr/>
        </p:nvSpPr>
        <p:spPr>
          <a:xfrm>
            <a:off x="6644489" y="4642005"/>
            <a:ext cx="551007" cy="0"/>
          </a:xfrm>
          <a:custGeom>
            <a:avLst/>
            <a:gdLst/>
            <a:ahLst/>
            <a:cxnLst/>
            <a:rect l="l" t="t" r="r" b="b"/>
            <a:pathLst>
              <a:path w="1212215">
                <a:moveTo>
                  <a:pt x="0" y="0"/>
                </a:moveTo>
                <a:lnTo>
                  <a:pt x="1211645" y="0"/>
                </a:lnTo>
              </a:path>
            </a:pathLst>
          </a:custGeom>
          <a:ln w="38635">
            <a:solidFill>
              <a:srgbClr val="EEEEF1"/>
            </a:solidFill>
          </a:ln>
        </p:spPr>
        <p:txBody>
          <a:bodyPr wrap="square" lIns="0" tIns="0" rIns="0" bIns="0" rtlCol="0"/>
          <a:lstStyle/>
          <a:p>
            <a:pPr defTabSz="415664"/>
            <a:endParaRPr sz="818">
              <a:solidFill>
                <a:prstClr val="black"/>
              </a:solidFill>
              <a:latin typeface="Calibri"/>
            </a:endParaRPr>
          </a:p>
        </p:txBody>
      </p:sp>
      <p:sp>
        <p:nvSpPr>
          <p:cNvPr id="55" name="object 55"/>
          <p:cNvSpPr/>
          <p:nvPr/>
        </p:nvSpPr>
        <p:spPr>
          <a:xfrm>
            <a:off x="6644488" y="4538141"/>
            <a:ext cx="193964" cy="0"/>
          </a:xfrm>
          <a:custGeom>
            <a:avLst/>
            <a:gdLst/>
            <a:ahLst/>
            <a:cxnLst/>
            <a:rect l="l" t="t" r="r" b="b"/>
            <a:pathLst>
              <a:path w="426719">
                <a:moveTo>
                  <a:pt x="0" y="0"/>
                </a:moveTo>
                <a:lnTo>
                  <a:pt x="426468" y="0"/>
                </a:lnTo>
              </a:path>
            </a:pathLst>
          </a:custGeom>
          <a:ln w="38635">
            <a:solidFill>
              <a:srgbClr val="EEEEF1"/>
            </a:solidFill>
          </a:ln>
        </p:spPr>
        <p:txBody>
          <a:bodyPr wrap="square" lIns="0" tIns="0" rIns="0" bIns="0" rtlCol="0"/>
          <a:lstStyle/>
          <a:p>
            <a:pPr defTabSz="415664"/>
            <a:endParaRPr sz="818">
              <a:solidFill>
                <a:prstClr val="black"/>
              </a:solidFill>
              <a:latin typeface="Calibri"/>
            </a:endParaRPr>
          </a:p>
        </p:txBody>
      </p:sp>
      <p:sp>
        <p:nvSpPr>
          <p:cNvPr id="56" name="object 56"/>
          <p:cNvSpPr/>
          <p:nvPr/>
        </p:nvSpPr>
        <p:spPr>
          <a:xfrm>
            <a:off x="6644489" y="4667305"/>
            <a:ext cx="281998" cy="0"/>
          </a:xfrm>
          <a:custGeom>
            <a:avLst/>
            <a:gdLst/>
            <a:ahLst/>
            <a:cxnLst/>
            <a:rect l="l" t="t" r="r" b="b"/>
            <a:pathLst>
              <a:path w="620394">
                <a:moveTo>
                  <a:pt x="0" y="0"/>
                </a:moveTo>
                <a:lnTo>
                  <a:pt x="620389" y="0"/>
                </a:lnTo>
              </a:path>
            </a:pathLst>
          </a:custGeom>
          <a:ln w="38635">
            <a:solidFill>
              <a:srgbClr val="EEEEF1"/>
            </a:solidFill>
          </a:ln>
        </p:spPr>
        <p:txBody>
          <a:bodyPr wrap="square" lIns="0" tIns="0" rIns="0" bIns="0" rtlCol="0"/>
          <a:lstStyle/>
          <a:p>
            <a:pPr defTabSz="415664"/>
            <a:endParaRPr sz="818">
              <a:solidFill>
                <a:prstClr val="black"/>
              </a:solidFill>
              <a:latin typeface="Calibri"/>
            </a:endParaRPr>
          </a:p>
        </p:txBody>
      </p:sp>
      <p:sp>
        <p:nvSpPr>
          <p:cNvPr id="57" name="object 57"/>
          <p:cNvSpPr/>
          <p:nvPr/>
        </p:nvSpPr>
        <p:spPr>
          <a:xfrm>
            <a:off x="6644488" y="4563587"/>
            <a:ext cx="589973" cy="0"/>
          </a:xfrm>
          <a:custGeom>
            <a:avLst/>
            <a:gdLst/>
            <a:ahLst/>
            <a:cxnLst/>
            <a:rect l="l" t="t" r="r" b="b"/>
            <a:pathLst>
              <a:path w="1297940">
                <a:moveTo>
                  <a:pt x="0" y="0"/>
                </a:moveTo>
                <a:lnTo>
                  <a:pt x="1297915" y="0"/>
                </a:lnTo>
              </a:path>
            </a:pathLst>
          </a:custGeom>
          <a:ln w="38635">
            <a:solidFill>
              <a:srgbClr val="EEEEF1"/>
            </a:solidFill>
          </a:ln>
        </p:spPr>
        <p:txBody>
          <a:bodyPr wrap="square" lIns="0" tIns="0" rIns="0" bIns="0" rtlCol="0"/>
          <a:lstStyle/>
          <a:p>
            <a:pPr defTabSz="415664"/>
            <a:endParaRPr sz="818">
              <a:solidFill>
                <a:prstClr val="black"/>
              </a:solidFill>
              <a:latin typeface="Calibri"/>
            </a:endParaRPr>
          </a:p>
        </p:txBody>
      </p:sp>
      <p:sp>
        <p:nvSpPr>
          <p:cNvPr id="58" name="object 58"/>
          <p:cNvSpPr/>
          <p:nvPr/>
        </p:nvSpPr>
        <p:spPr>
          <a:xfrm>
            <a:off x="6644490" y="4589030"/>
            <a:ext cx="399761" cy="0"/>
          </a:xfrm>
          <a:custGeom>
            <a:avLst/>
            <a:gdLst/>
            <a:ahLst/>
            <a:cxnLst/>
            <a:rect l="l" t="t" r="r" b="b"/>
            <a:pathLst>
              <a:path w="879475">
                <a:moveTo>
                  <a:pt x="0" y="0"/>
                </a:moveTo>
                <a:lnTo>
                  <a:pt x="879052" y="0"/>
                </a:lnTo>
              </a:path>
            </a:pathLst>
          </a:custGeom>
          <a:ln w="38635">
            <a:solidFill>
              <a:srgbClr val="EEEEF1"/>
            </a:solidFill>
          </a:ln>
        </p:spPr>
        <p:txBody>
          <a:bodyPr wrap="square" lIns="0" tIns="0" rIns="0" bIns="0" rtlCol="0"/>
          <a:lstStyle/>
          <a:p>
            <a:pPr defTabSz="415664"/>
            <a:endParaRPr sz="818">
              <a:solidFill>
                <a:prstClr val="black"/>
              </a:solidFill>
              <a:latin typeface="Calibri"/>
            </a:endParaRPr>
          </a:p>
        </p:txBody>
      </p:sp>
      <p:sp>
        <p:nvSpPr>
          <p:cNvPr id="59" name="object 59"/>
          <p:cNvSpPr/>
          <p:nvPr/>
        </p:nvSpPr>
        <p:spPr>
          <a:xfrm>
            <a:off x="6644489" y="4326087"/>
            <a:ext cx="32616" cy="17607"/>
          </a:xfrm>
          <a:custGeom>
            <a:avLst/>
            <a:gdLst/>
            <a:ahLst/>
            <a:cxnLst/>
            <a:rect l="l" t="t" r="r" b="b"/>
            <a:pathLst>
              <a:path w="71755" h="38734">
                <a:moveTo>
                  <a:pt x="0" y="38635"/>
                </a:moveTo>
                <a:lnTo>
                  <a:pt x="71331" y="38635"/>
                </a:lnTo>
                <a:lnTo>
                  <a:pt x="71331" y="0"/>
                </a:lnTo>
                <a:lnTo>
                  <a:pt x="0" y="0"/>
                </a:lnTo>
                <a:lnTo>
                  <a:pt x="0" y="38635"/>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60" name="object 60"/>
          <p:cNvSpPr/>
          <p:nvPr/>
        </p:nvSpPr>
        <p:spPr>
          <a:xfrm>
            <a:off x="6644490" y="4357786"/>
            <a:ext cx="213302" cy="0"/>
          </a:xfrm>
          <a:custGeom>
            <a:avLst/>
            <a:gdLst/>
            <a:ahLst/>
            <a:cxnLst/>
            <a:rect l="l" t="t" r="r" b="b"/>
            <a:pathLst>
              <a:path w="469265">
                <a:moveTo>
                  <a:pt x="0" y="0"/>
                </a:moveTo>
                <a:lnTo>
                  <a:pt x="469252" y="0"/>
                </a:lnTo>
              </a:path>
            </a:pathLst>
          </a:custGeom>
          <a:ln w="38635">
            <a:solidFill>
              <a:srgbClr val="14296B"/>
            </a:solidFill>
          </a:ln>
        </p:spPr>
        <p:txBody>
          <a:bodyPr wrap="square" lIns="0" tIns="0" rIns="0" bIns="0" rtlCol="0"/>
          <a:lstStyle/>
          <a:p>
            <a:pPr defTabSz="415664"/>
            <a:endParaRPr sz="818">
              <a:solidFill>
                <a:prstClr val="black"/>
              </a:solidFill>
              <a:latin typeface="Calibri"/>
            </a:endParaRPr>
          </a:p>
        </p:txBody>
      </p:sp>
      <p:sp>
        <p:nvSpPr>
          <p:cNvPr id="61" name="object 61"/>
          <p:cNvSpPr/>
          <p:nvPr/>
        </p:nvSpPr>
        <p:spPr>
          <a:xfrm>
            <a:off x="6687725" y="4334867"/>
            <a:ext cx="124403" cy="0"/>
          </a:xfrm>
          <a:custGeom>
            <a:avLst/>
            <a:gdLst/>
            <a:ahLst/>
            <a:cxnLst/>
            <a:rect l="l" t="t" r="r" b="b"/>
            <a:pathLst>
              <a:path w="273684">
                <a:moveTo>
                  <a:pt x="0" y="0"/>
                </a:moveTo>
                <a:lnTo>
                  <a:pt x="273235" y="0"/>
                </a:lnTo>
              </a:path>
            </a:pathLst>
          </a:custGeom>
          <a:ln w="38635">
            <a:solidFill>
              <a:srgbClr val="14296B"/>
            </a:solidFill>
          </a:ln>
        </p:spPr>
        <p:txBody>
          <a:bodyPr wrap="square" lIns="0" tIns="0" rIns="0" bIns="0" rtlCol="0"/>
          <a:lstStyle/>
          <a:p>
            <a:pPr defTabSz="415664"/>
            <a:endParaRPr sz="818">
              <a:solidFill>
                <a:prstClr val="black"/>
              </a:solidFill>
              <a:latin typeface="Calibri"/>
            </a:endParaRPr>
          </a:p>
        </p:txBody>
      </p:sp>
      <p:sp>
        <p:nvSpPr>
          <p:cNvPr id="62" name="object 62"/>
          <p:cNvSpPr/>
          <p:nvPr/>
        </p:nvSpPr>
        <p:spPr>
          <a:xfrm>
            <a:off x="6687725" y="4387995"/>
            <a:ext cx="124403" cy="0"/>
          </a:xfrm>
          <a:custGeom>
            <a:avLst/>
            <a:gdLst/>
            <a:ahLst/>
            <a:cxnLst/>
            <a:rect l="l" t="t" r="r" b="b"/>
            <a:pathLst>
              <a:path w="273684">
                <a:moveTo>
                  <a:pt x="0" y="0"/>
                </a:moveTo>
                <a:lnTo>
                  <a:pt x="273235" y="0"/>
                </a:lnTo>
              </a:path>
            </a:pathLst>
          </a:custGeom>
          <a:ln w="38635">
            <a:solidFill>
              <a:srgbClr val="14296B"/>
            </a:solidFill>
          </a:ln>
        </p:spPr>
        <p:txBody>
          <a:bodyPr wrap="square" lIns="0" tIns="0" rIns="0" bIns="0" rtlCol="0"/>
          <a:lstStyle/>
          <a:p>
            <a:pPr defTabSz="415664"/>
            <a:endParaRPr sz="818">
              <a:solidFill>
                <a:prstClr val="black"/>
              </a:solidFill>
              <a:latin typeface="Calibri"/>
            </a:endParaRPr>
          </a:p>
        </p:txBody>
      </p:sp>
      <p:sp>
        <p:nvSpPr>
          <p:cNvPr id="63" name="object 63"/>
          <p:cNvSpPr/>
          <p:nvPr/>
        </p:nvSpPr>
        <p:spPr>
          <a:xfrm>
            <a:off x="6870628" y="4387995"/>
            <a:ext cx="124403" cy="0"/>
          </a:xfrm>
          <a:custGeom>
            <a:avLst/>
            <a:gdLst/>
            <a:ahLst/>
            <a:cxnLst/>
            <a:rect l="l" t="t" r="r" b="b"/>
            <a:pathLst>
              <a:path w="273684">
                <a:moveTo>
                  <a:pt x="0" y="0"/>
                </a:moveTo>
                <a:lnTo>
                  <a:pt x="273235" y="0"/>
                </a:lnTo>
              </a:path>
            </a:pathLst>
          </a:custGeom>
          <a:ln w="38635">
            <a:solidFill>
              <a:srgbClr val="14296B"/>
            </a:solidFill>
          </a:ln>
        </p:spPr>
        <p:txBody>
          <a:bodyPr wrap="square" lIns="0" tIns="0" rIns="0" bIns="0" rtlCol="0"/>
          <a:lstStyle/>
          <a:p>
            <a:pPr defTabSz="415664"/>
            <a:endParaRPr sz="818">
              <a:solidFill>
                <a:prstClr val="black"/>
              </a:solidFill>
              <a:latin typeface="Calibri"/>
            </a:endParaRPr>
          </a:p>
        </p:txBody>
      </p:sp>
      <p:sp>
        <p:nvSpPr>
          <p:cNvPr id="64" name="object 64"/>
          <p:cNvSpPr/>
          <p:nvPr/>
        </p:nvSpPr>
        <p:spPr>
          <a:xfrm>
            <a:off x="6687726" y="4410314"/>
            <a:ext cx="102466" cy="0"/>
          </a:xfrm>
          <a:custGeom>
            <a:avLst/>
            <a:gdLst/>
            <a:ahLst/>
            <a:cxnLst/>
            <a:rect l="l" t="t" r="r" b="b"/>
            <a:pathLst>
              <a:path w="225425">
                <a:moveTo>
                  <a:pt x="0" y="0"/>
                </a:moveTo>
                <a:lnTo>
                  <a:pt x="225129" y="0"/>
                </a:lnTo>
              </a:path>
            </a:pathLst>
          </a:custGeom>
          <a:ln w="38635">
            <a:solidFill>
              <a:srgbClr val="14296B"/>
            </a:solidFill>
          </a:ln>
        </p:spPr>
        <p:txBody>
          <a:bodyPr wrap="square" lIns="0" tIns="0" rIns="0" bIns="0" rtlCol="0"/>
          <a:lstStyle/>
          <a:p>
            <a:pPr defTabSz="415664"/>
            <a:endParaRPr sz="818">
              <a:solidFill>
                <a:prstClr val="black"/>
              </a:solidFill>
              <a:latin typeface="Calibri"/>
            </a:endParaRPr>
          </a:p>
        </p:txBody>
      </p:sp>
      <p:sp>
        <p:nvSpPr>
          <p:cNvPr id="65" name="object 65"/>
          <p:cNvSpPr/>
          <p:nvPr/>
        </p:nvSpPr>
        <p:spPr>
          <a:xfrm>
            <a:off x="6870628" y="4410314"/>
            <a:ext cx="102466" cy="0"/>
          </a:xfrm>
          <a:custGeom>
            <a:avLst/>
            <a:gdLst/>
            <a:ahLst/>
            <a:cxnLst/>
            <a:rect l="l" t="t" r="r" b="b"/>
            <a:pathLst>
              <a:path w="225425">
                <a:moveTo>
                  <a:pt x="0" y="0"/>
                </a:moveTo>
                <a:lnTo>
                  <a:pt x="225129" y="0"/>
                </a:lnTo>
              </a:path>
            </a:pathLst>
          </a:custGeom>
          <a:ln w="38635">
            <a:solidFill>
              <a:srgbClr val="14296B"/>
            </a:solidFill>
          </a:ln>
        </p:spPr>
        <p:txBody>
          <a:bodyPr wrap="square" lIns="0" tIns="0" rIns="0" bIns="0" rtlCol="0"/>
          <a:lstStyle/>
          <a:p>
            <a:pPr defTabSz="415664"/>
            <a:endParaRPr sz="818">
              <a:solidFill>
                <a:prstClr val="black"/>
              </a:solidFill>
              <a:latin typeface="Calibri"/>
            </a:endParaRPr>
          </a:p>
        </p:txBody>
      </p:sp>
      <p:sp>
        <p:nvSpPr>
          <p:cNvPr id="66" name="object 66"/>
          <p:cNvSpPr/>
          <p:nvPr/>
        </p:nvSpPr>
        <p:spPr>
          <a:xfrm>
            <a:off x="6687726" y="4432637"/>
            <a:ext cx="111991" cy="0"/>
          </a:xfrm>
          <a:custGeom>
            <a:avLst/>
            <a:gdLst/>
            <a:ahLst/>
            <a:cxnLst/>
            <a:rect l="l" t="t" r="r" b="b"/>
            <a:pathLst>
              <a:path w="246380">
                <a:moveTo>
                  <a:pt x="0" y="0"/>
                </a:moveTo>
                <a:lnTo>
                  <a:pt x="245913" y="0"/>
                </a:lnTo>
              </a:path>
            </a:pathLst>
          </a:custGeom>
          <a:ln w="38635">
            <a:solidFill>
              <a:srgbClr val="14296B"/>
            </a:solidFill>
          </a:ln>
        </p:spPr>
        <p:txBody>
          <a:bodyPr wrap="square" lIns="0" tIns="0" rIns="0" bIns="0" rtlCol="0"/>
          <a:lstStyle/>
          <a:p>
            <a:pPr defTabSz="415664"/>
            <a:endParaRPr sz="818">
              <a:solidFill>
                <a:prstClr val="black"/>
              </a:solidFill>
              <a:latin typeface="Calibri"/>
            </a:endParaRPr>
          </a:p>
        </p:txBody>
      </p:sp>
      <p:sp>
        <p:nvSpPr>
          <p:cNvPr id="67" name="object 67"/>
          <p:cNvSpPr/>
          <p:nvPr/>
        </p:nvSpPr>
        <p:spPr>
          <a:xfrm>
            <a:off x="6870628" y="4432637"/>
            <a:ext cx="111991" cy="0"/>
          </a:xfrm>
          <a:custGeom>
            <a:avLst/>
            <a:gdLst/>
            <a:ahLst/>
            <a:cxnLst/>
            <a:rect l="l" t="t" r="r" b="b"/>
            <a:pathLst>
              <a:path w="246380">
                <a:moveTo>
                  <a:pt x="0" y="0"/>
                </a:moveTo>
                <a:lnTo>
                  <a:pt x="245913" y="0"/>
                </a:lnTo>
              </a:path>
            </a:pathLst>
          </a:custGeom>
          <a:ln w="38635">
            <a:solidFill>
              <a:srgbClr val="14296B"/>
            </a:solidFill>
          </a:ln>
        </p:spPr>
        <p:txBody>
          <a:bodyPr wrap="square" lIns="0" tIns="0" rIns="0" bIns="0" rtlCol="0"/>
          <a:lstStyle/>
          <a:p>
            <a:pPr defTabSz="415664"/>
            <a:endParaRPr sz="818">
              <a:solidFill>
                <a:prstClr val="black"/>
              </a:solidFill>
              <a:latin typeface="Calibri"/>
            </a:endParaRPr>
          </a:p>
        </p:txBody>
      </p:sp>
      <p:sp>
        <p:nvSpPr>
          <p:cNvPr id="68" name="object 68"/>
          <p:cNvSpPr/>
          <p:nvPr/>
        </p:nvSpPr>
        <p:spPr>
          <a:xfrm>
            <a:off x="7154813" y="4238297"/>
            <a:ext cx="159327" cy="0"/>
          </a:xfrm>
          <a:custGeom>
            <a:avLst/>
            <a:gdLst/>
            <a:ahLst/>
            <a:cxnLst/>
            <a:rect l="l" t="t" r="r" b="b"/>
            <a:pathLst>
              <a:path w="350519">
                <a:moveTo>
                  <a:pt x="0" y="0"/>
                </a:moveTo>
                <a:lnTo>
                  <a:pt x="350464" y="0"/>
                </a:lnTo>
              </a:path>
            </a:pathLst>
          </a:custGeom>
          <a:ln w="71362">
            <a:solidFill>
              <a:srgbClr val="EEEEF1"/>
            </a:solidFill>
          </a:ln>
        </p:spPr>
        <p:txBody>
          <a:bodyPr wrap="square" lIns="0" tIns="0" rIns="0" bIns="0" rtlCol="0"/>
          <a:lstStyle/>
          <a:p>
            <a:pPr defTabSz="415664"/>
            <a:endParaRPr sz="818">
              <a:solidFill>
                <a:prstClr val="black"/>
              </a:solidFill>
              <a:latin typeface="Calibri"/>
            </a:endParaRPr>
          </a:p>
        </p:txBody>
      </p:sp>
      <p:sp>
        <p:nvSpPr>
          <p:cNvPr id="69" name="object 69"/>
          <p:cNvSpPr/>
          <p:nvPr/>
        </p:nvSpPr>
        <p:spPr>
          <a:xfrm>
            <a:off x="6972578" y="4238297"/>
            <a:ext cx="159327" cy="0"/>
          </a:xfrm>
          <a:custGeom>
            <a:avLst/>
            <a:gdLst/>
            <a:ahLst/>
            <a:cxnLst/>
            <a:rect l="l" t="t" r="r" b="b"/>
            <a:pathLst>
              <a:path w="350519">
                <a:moveTo>
                  <a:pt x="0" y="0"/>
                </a:moveTo>
                <a:lnTo>
                  <a:pt x="350464" y="0"/>
                </a:lnTo>
              </a:path>
            </a:pathLst>
          </a:custGeom>
          <a:ln w="71362">
            <a:solidFill>
              <a:srgbClr val="EEEEF1"/>
            </a:solidFill>
          </a:ln>
        </p:spPr>
        <p:txBody>
          <a:bodyPr wrap="square" lIns="0" tIns="0" rIns="0" bIns="0" rtlCol="0"/>
          <a:lstStyle/>
          <a:p>
            <a:pPr defTabSz="415664"/>
            <a:endParaRPr sz="818">
              <a:solidFill>
                <a:prstClr val="black"/>
              </a:solidFill>
              <a:latin typeface="Calibri"/>
            </a:endParaRPr>
          </a:p>
        </p:txBody>
      </p:sp>
      <p:sp>
        <p:nvSpPr>
          <p:cNvPr id="70" name="object 70"/>
          <p:cNvSpPr/>
          <p:nvPr/>
        </p:nvSpPr>
        <p:spPr>
          <a:xfrm>
            <a:off x="7337048" y="4238297"/>
            <a:ext cx="159327" cy="0"/>
          </a:xfrm>
          <a:custGeom>
            <a:avLst/>
            <a:gdLst/>
            <a:ahLst/>
            <a:cxnLst/>
            <a:rect l="l" t="t" r="r" b="b"/>
            <a:pathLst>
              <a:path w="350519">
                <a:moveTo>
                  <a:pt x="0" y="0"/>
                </a:moveTo>
                <a:lnTo>
                  <a:pt x="350475" y="0"/>
                </a:lnTo>
              </a:path>
            </a:pathLst>
          </a:custGeom>
          <a:ln w="71362">
            <a:solidFill>
              <a:srgbClr val="EEEEF1"/>
            </a:solidFill>
          </a:ln>
        </p:spPr>
        <p:txBody>
          <a:bodyPr wrap="square" lIns="0" tIns="0" rIns="0" bIns="0" rtlCol="0"/>
          <a:lstStyle/>
          <a:p>
            <a:pPr defTabSz="415664"/>
            <a:endParaRPr sz="818">
              <a:solidFill>
                <a:prstClr val="black"/>
              </a:solidFill>
              <a:latin typeface="Calibri"/>
            </a:endParaRPr>
          </a:p>
        </p:txBody>
      </p:sp>
      <p:sp>
        <p:nvSpPr>
          <p:cNvPr id="71" name="object 71"/>
          <p:cNvSpPr txBox="1"/>
          <p:nvPr/>
        </p:nvSpPr>
        <p:spPr>
          <a:xfrm>
            <a:off x="564032" y="3785985"/>
            <a:ext cx="808182" cy="155900"/>
          </a:xfrm>
          <a:prstGeom prst="rect">
            <a:avLst/>
          </a:prstGeom>
        </p:spPr>
        <p:txBody>
          <a:bodyPr vert="horz" wrap="square" lIns="0" tIns="5484" rIns="0" bIns="0" rtlCol="0">
            <a:spAutoFit/>
          </a:bodyPr>
          <a:lstStyle/>
          <a:p>
            <a:pPr marL="5773" defTabSz="415664">
              <a:spcBef>
                <a:spcPts val="44"/>
              </a:spcBef>
            </a:pPr>
            <a:r>
              <a:rPr sz="977" spc="23" dirty="0">
                <a:solidFill>
                  <a:srgbClr val="14296B"/>
                </a:solidFill>
                <a:latin typeface="Arial"/>
                <a:cs typeface="Arial"/>
              </a:rPr>
              <a:t>For</a:t>
            </a:r>
            <a:r>
              <a:rPr sz="977" spc="66" dirty="0">
                <a:solidFill>
                  <a:srgbClr val="14296B"/>
                </a:solidFill>
                <a:latin typeface="Arial"/>
                <a:cs typeface="Arial"/>
              </a:rPr>
              <a:t> </a:t>
            </a:r>
            <a:r>
              <a:rPr sz="977" spc="48" dirty="0">
                <a:solidFill>
                  <a:srgbClr val="14296B"/>
                </a:solidFill>
                <a:latin typeface="Arial"/>
                <a:cs typeface="Arial"/>
              </a:rPr>
              <a:t>example:</a:t>
            </a:r>
            <a:endParaRPr sz="977">
              <a:solidFill>
                <a:prstClr val="black"/>
              </a:solidFill>
              <a:latin typeface="Arial"/>
              <a:cs typeface="Arial"/>
            </a:endParaRPr>
          </a:p>
        </p:txBody>
      </p:sp>
      <p:sp>
        <p:nvSpPr>
          <p:cNvPr id="72" name="object 72"/>
          <p:cNvSpPr/>
          <p:nvPr/>
        </p:nvSpPr>
        <p:spPr>
          <a:xfrm>
            <a:off x="3206175" y="4514608"/>
            <a:ext cx="170873" cy="170584"/>
          </a:xfrm>
          <a:custGeom>
            <a:avLst/>
            <a:gdLst/>
            <a:ahLst/>
            <a:cxnLst/>
            <a:rect l="l" t="t" r="r" b="b"/>
            <a:pathLst>
              <a:path w="375920" h="375284">
                <a:moveTo>
                  <a:pt x="187646" y="0"/>
                </a:move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73" name="object 73"/>
          <p:cNvSpPr/>
          <p:nvPr/>
        </p:nvSpPr>
        <p:spPr>
          <a:xfrm>
            <a:off x="3206175" y="4514608"/>
            <a:ext cx="170873" cy="170584"/>
          </a:xfrm>
          <a:custGeom>
            <a:avLst/>
            <a:gdLst/>
            <a:ahLst/>
            <a:cxnLst/>
            <a:rect l="l" t="t" r="r" b="b"/>
            <a:pathLst>
              <a:path w="375920" h="375284">
                <a:moveTo>
                  <a:pt x="187646" y="375282"/>
                </a:move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close/>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74" name="object 74"/>
          <p:cNvSpPr/>
          <p:nvPr/>
        </p:nvSpPr>
        <p:spPr>
          <a:xfrm>
            <a:off x="3281422" y="4561178"/>
            <a:ext cx="34059" cy="77643"/>
          </a:xfrm>
          <a:custGeom>
            <a:avLst/>
            <a:gdLst/>
            <a:ahLst/>
            <a:cxnLst/>
            <a:rect l="l" t="t" r="r" b="b"/>
            <a:pathLst>
              <a:path w="74929" h="170815">
                <a:moveTo>
                  <a:pt x="0" y="170350"/>
                </a:moveTo>
                <a:lnTo>
                  <a:pt x="74903" y="85180"/>
                </a:lnTo>
                <a:lnTo>
                  <a:pt x="0" y="0"/>
                </a:lnTo>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75" name="object 75"/>
          <p:cNvSpPr/>
          <p:nvPr/>
        </p:nvSpPr>
        <p:spPr>
          <a:xfrm>
            <a:off x="5953681" y="4514608"/>
            <a:ext cx="170873" cy="170584"/>
          </a:xfrm>
          <a:custGeom>
            <a:avLst/>
            <a:gdLst/>
            <a:ahLst/>
            <a:cxnLst/>
            <a:rect l="l" t="t" r="r" b="b"/>
            <a:pathLst>
              <a:path w="375919" h="375284">
                <a:moveTo>
                  <a:pt x="187646" y="0"/>
                </a:move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close/>
              </a:path>
            </a:pathLst>
          </a:custGeom>
          <a:solidFill>
            <a:srgbClr val="14296B"/>
          </a:solidFill>
        </p:spPr>
        <p:txBody>
          <a:bodyPr wrap="square" lIns="0" tIns="0" rIns="0" bIns="0" rtlCol="0"/>
          <a:lstStyle/>
          <a:p>
            <a:pPr defTabSz="415664"/>
            <a:endParaRPr sz="818">
              <a:solidFill>
                <a:prstClr val="black"/>
              </a:solidFill>
              <a:latin typeface="Calibri"/>
            </a:endParaRPr>
          </a:p>
        </p:txBody>
      </p:sp>
      <p:sp>
        <p:nvSpPr>
          <p:cNvPr id="76" name="object 76"/>
          <p:cNvSpPr/>
          <p:nvPr/>
        </p:nvSpPr>
        <p:spPr>
          <a:xfrm>
            <a:off x="5953681" y="4514608"/>
            <a:ext cx="170873" cy="170584"/>
          </a:xfrm>
          <a:custGeom>
            <a:avLst/>
            <a:gdLst/>
            <a:ahLst/>
            <a:cxnLst/>
            <a:rect l="l" t="t" r="r" b="b"/>
            <a:pathLst>
              <a:path w="375919" h="375284">
                <a:moveTo>
                  <a:pt x="187646" y="375282"/>
                </a:moveTo>
                <a:lnTo>
                  <a:pt x="237528" y="368578"/>
                </a:lnTo>
                <a:lnTo>
                  <a:pt x="282352" y="349661"/>
                </a:lnTo>
                <a:lnTo>
                  <a:pt x="320330" y="320319"/>
                </a:lnTo>
                <a:lnTo>
                  <a:pt x="349672" y="282342"/>
                </a:lnTo>
                <a:lnTo>
                  <a:pt x="368589" y="237517"/>
                </a:lnTo>
                <a:lnTo>
                  <a:pt x="375292" y="187635"/>
                </a:lnTo>
                <a:lnTo>
                  <a:pt x="368589" y="137754"/>
                </a:lnTo>
                <a:lnTo>
                  <a:pt x="349672" y="92932"/>
                </a:lnTo>
                <a:lnTo>
                  <a:pt x="320330" y="54957"/>
                </a:lnTo>
                <a:lnTo>
                  <a:pt x="282352" y="25617"/>
                </a:lnTo>
                <a:lnTo>
                  <a:pt x="237528" y="6702"/>
                </a:lnTo>
                <a:lnTo>
                  <a:pt x="187646" y="0"/>
                </a:lnTo>
                <a:lnTo>
                  <a:pt x="137764" y="6702"/>
                </a:lnTo>
                <a:lnTo>
                  <a:pt x="92940" y="25617"/>
                </a:lnTo>
                <a:lnTo>
                  <a:pt x="54962" y="54957"/>
                </a:lnTo>
                <a:lnTo>
                  <a:pt x="25620" y="92932"/>
                </a:lnTo>
                <a:lnTo>
                  <a:pt x="6703" y="137754"/>
                </a:lnTo>
                <a:lnTo>
                  <a:pt x="0" y="187635"/>
                </a:lnTo>
                <a:lnTo>
                  <a:pt x="6703" y="237517"/>
                </a:lnTo>
                <a:lnTo>
                  <a:pt x="25620" y="282342"/>
                </a:lnTo>
                <a:lnTo>
                  <a:pt x="54962" y="320319"/>
                </a:lnTo>
                <a:lnTo>
                  <a:pt x="92940" y="349661"/>
                </a:lnTo>
                <a:lnTo>
                  <a:pt x="137764" y="368578"/>
                </a:lnTo>
                <a:lnTo>
                  <a:pt x="187646" y="375282"/>
                </a:lnTo>
                <a:close/>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
        <p:nvSpPr>
          <p:cNvPr id="77" name="object 77"/>
          <p:cNvSpPr/>
          <p:nvPr/>
        </p:nvSpPr>
        <p:spPr>
          <a:xfrm>
            <a:off x="6028928" y="4561178"/>
            <a:ext cx="34059" cy="77643"/>
          </a:xfrm>
          <a:custGeom>
            <a:avLst/>
            <a:gdLst/>
            <a:ahLst/>
            <a:cxnLst/>
            <a:rect l="l" t="t" r="r" b="b"/>
            <a:pathLst>
              <a:path w="74930" h="170815">
                <a:moveTo>
                  <a:pt x="0" y="170350"/>
                </a:moveTo>
                <a:lnTo>
                  <a:pt x="74903" y="85180"/>
                </a:lnTo>
                <a:lnTo>
                  <a:pt x="0" y="0"/>
                </a:lnTo>
              </a:path>
            </a:pathLst>
          </a:custGeom>
          <a:ln w="51175">
            <a:solidFill>
              <a:srgbClr val="FFFFFF"/>
            </a:solidFill>
          </a:ln>
        </p:spPr>
        <p:txBody>
          <a:bodyPr wrap="square" lIns="0" tIns="0" rIns="0" bIns="0" rtlCol="0"/>
          <a:lstStyle/>
          <a:p>
            <a:pPr defTabSz="415664"/>
            <a:endParaRPr sz="818">
              <a:solidFill>
                <a:prstClr val="black"/>
              </a:solidFill>
              <a:latin typeface="Calibri"/>
            </a:endParaRPr>
          </a:p>
        </p:txBody>
      </p:sp>
    </p:spTree>
    <p:extLst>
      <p:ext uri="{BB962C8B-B14F-4D97-AF65-F5344CB8AC3E}">
        <p14:creationId xmlns:p14="http://schemas.microsoft.com/office/powerpoint/2010/main" val="233458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4774-A448-45E0-8B34-7AA9B38244FF}"/>
              </a:ext>
            </a:extLst>
          </p:cNvPr>
          <p:cNvSpPr>
            <a:spLocks noGrp="1"/>
          </p:cNvSpPr>
          <p:nvPr>
            <p:ph type="title"/>
          </p:nvPr>
        </p:nvSpPr>
        <p:spPr>
          <a:xfrm>
            <a:off x="745980" y="1433078"/>
            <a:ext cx="7652041" cy="369332"/>
          </a:xfrm>
        </p:spPr>
        <p:txBody>
          <a:bodyPr>
            <a:normAutofit fontScale="90000"/>
          </a:bodyPr>
          <a:lstStyle/>
          <a:p>
            <a:r>
              <a:rPr lang="en-US" sz="2400" dirty="0"/>
              <a:t>LEARNING MATERIALS </a:t>
            </a:r>
          </a:p>
        </p:txBody>
      </p:sp>
      <p:graphicFrame>
        <p:nvGraphicFramePr>
          <p:cNvPr id="4" name="Table 3">
            <a:extLst>
              <a:ext uri="{FF2B5EF4-FFF2-40B4-BE49-F238E27FC236}">
                <a16:creationId xmlns:a16="http://schemas.microsoft.com/office/drawing/2014/main" id="{FEE19C10-0ACF-4F84-8E6D-031F1A7B280D}"/>
              </a:ext>
            </a:extLst>
          </p:cNvPr>
          <p:cNvGraphicFramePr>
            <a:graphicFrameLocks noGrp="1"/>
          </p:cNvGraphicFramePr>
          <p:nvPr/>
        </p:nvGraphicFramePr>
        <p:xfrm>
          <a:off x="745981" y="1885373"/>
          <a:ext cx="8034338" cy="1390650"/>
        </p:xfrm>
        <a:graphic>
          <a:graphicData uri="http://schemas.openxmlformats.org/drawingml/2006/table">
            <a:tbl>
              <a:tblPr firstRow="1" bandRow="1">
                <a:tableStyleId>{5C22544A-7EE6-4342-B048-85BDC9FD1C3A}</a:tableStyleId>
              </a:tblPr>
              <a:tblGrid>
                <a:gridCol w="677575">
                  <a:extLst>
                    <a:ext uri="{9D8B030D-6E8A-4147-A177-3AD203B41FA5}">
                      <a16:colId xmlns:a16="http://schemas.microsoft.com/office/drawing/2014/main" val="3851752411"/>
                    </a:ext>
                  </a:extLst>
                </a:gridCol>
                <a:gridCol w="3386425">
                  <a:extLst>
                    <a:ext uri="{9D8B030D-6E8A-4147-A177-3AD203B41FA5}">
                      <a16:colId xmlns:a16="http://schemas.microsoft.com/office/drawing/2014/main" val="676919123"/>
                    </a:ext>
                  </a:extLst>
                </a:gridCol>
                <a:gridCol w="3970339">
                  <a:extLst>
                    <a:ext uri="{9D8B030D-6E8A-4147-A177-3AD203B41FA5}">
                      <a16:colId xmlns:a16="http://schemas.microsoft.com/office/drawing/2014/main" val="3827736389"/>
                    </a:ext>
                  </a:extLst>
                </a:gridCol>
              </a:tblGrid>
              <a:tr h="278130">
                <a:tc>
                  <a:txBody>
                    <a:bodyPr/>
                    <a:lstStyle/>
                    <a:p>
                      <a:r>
                        <a:rPr lang="en-US" sz="1400" dirty="0"/>
                        <a:t>NUM </a:t>
                      </a:r>
                    </a:p>
                  </a:txBody>
                  <a:tcPr marL="68580" marR="68580" marT="34290" marB="34290"/>
                </a:tc>
                <a:tc>
                  <a:txBody>
                    <a:bodyPr/>
                    <a:lstStyle/>
                    <a:p>
                      <a:r>
                        <a:rPr lang="en-US" sz="1400" dirty="0"/>
                        <a:t>TITLE </a:t>
                      </a:r>
                    </a:p>
                  </a:txBody>
                  <a:tcPr marL="68580" marR="68580" marT="34290" marB="34290"/>
                </a:tc>
                <a:tc>
                  <a:txBody>
                    <a:bodyPr/>
                    <a:lstStyle/>
                    <a:p>
                      <a:r>
                        <a:rPr lang="en-US" sz="1400" dirty="0"/>
                        <a:t>URL </a:t>
                      </a:r>
                    </a:p>
                  </a:txBody>
                  <a:tcPr marL="68580" marR="68580" marT="34290" marB="34290"/>
                </a:tc>
                <a:extLst>
                  <a:ext uri="{0D108BD9-81ED-4DB2-BD59-A6C34878D82A}">
                    <a16:rowId xmlns:a16="http://schemas.microsoft.com/office/drawing/2014/main" val="3246099304"/>
                  </a:ext>
                </a:extLst>
              </a:tr>
              <a:tr h="480060">
                <a:tc>
                  <a:txBody>
                    <a:bodyPr/>
                    <a:lstStyle/>
                    <a:p>
                      <a:r>
                        <a:rPr lang="en-US" sz="1400" dirty="0"/>
                        <a:t>1</a:t>
                      </a:r>
                    </a:p>
                  </a:txBody>
                  <a:tcPr marL="68580" marR="68580" marT="34290" marB="34290"/>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400" b="0" i="0" dirty="0">
                          <a:solidFill>
                            <a:schemeClr val="dk1"/>
                          </a:solidFill>
                          <a:effectLst/>
                          <a:latin typeface="+mn-lt"/>
                          <a:ea typeface="+mn-ea"/>
                          <a:cs typeface="+mn-cs"/>
                        </a:rPr>
                        <a:t>Google Ads Tutorial 2019</a:t>
                      </a:r>
                    </a:p>
                  </a:txBody>
                  <a:tcPr marL="68580" marR="68580" marT="34290" marB="34290"/>
                </a:tc>
                <a:tc>
                  <a:txBody>
                    <a:bodyPr/>
                    <a:lstStyle/>
                    <a:p>
                      <a:r>
                        <a:rPr lang="en-US" sz="1400" dirty="0">
                          <a:hlinkClick r:id="rId2"/>
                        </a:rPr>
                        <a:t>https://www.youtube.com/watch?v=aqzR2Ki2Ka4</a:t>
                      </a:r>
                      <a:endParaRPr lang="en-US" sz="1400" dirty="0"/>
                    </a:p>
                  </a:txBody>
                  <a:tcPr marL="68580" marR="68580" marT="34290" marB="34290"/>
                </a:tc>
                <a:extLst>
                  <a:ext uri="{0D108BD9-81ED-4DB2-BD59-A6C34878D82A}">
                    <a16:rowId xmlns:a16="http://schemas.microsoft.com/office/drawing/2014/main" val="2389113945"/>
                  </a:ext>
                </a:extLst>
              </a:tr>
              <a:tr h="278130">
                <a:tc>
                  <a:txBody>
                    <a:bodyPr/>
                    <a:lstStyle/>
                    <a:p>
                      <a:r>
                        <a:rPr lang="en-US" sz="1400" dirty="0"/>
                        <a:t>2</a:t>
                      </a:r>
                    </a:p>
                  </a:txBody>
                  <a:tcPr marL="68580" marR="68580" marT="34290" marB="34290"/>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400" b="0" i="0" dirty="0">
                        <a:solidFill>
                          <a:schemeClr val="dk1"/>
                        </a:solidFill>
                        <a:effectLst/>
                        <a:latin typeface="+mn-lt"/>
                        <a:ea typeface="+mn-ea"/>
                        <a:cs typeface="+mn-cs"/>
                      </a:endParaRP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923165248"/>
                  </a:ext>
                </a:extLst>
              </a:tr>
              <a:tr h="278130">
                <a:tc>
                  <a:txBody>
                    <a:bodyPr/>
                    <a:lstStyle/>
                    <a:p>
                      <a:r>
                        <a:rPr lang="en-US" sz="1400" dirty="0"/>
                        <a:t>3</a:t>
                      </a:r>
                    </a:p>
                  </a:txBody>
                  <a:tcPr marL="68580" marR="68580" marT="34290" marB="34290"/>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400" b="0" i="0" dirty="0">
                        <a:solidFill>
                          <a:schemeClr val="dk1"/>
                        </a:solidFill>
                        <a:effectLst/>
                        <a:latin typeface="+mn-lt"/>
                        <a:ea typeface="+mn-ea"/>
                        <a:cs typeface="+mn-cs"/>
                      </a:endParaRPr>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71991927"/>
                  </a:ext>
                </a:extLst>
              </a:tr>
              <a:tr h="278130">
                <a:tc>
                  <a:txBody>
                    <a:bodyPr/>
                    <a:lstStyle/>
                    <a:p>
                      <a:r>
                        <a:rPr lang="en-US" sz="1400" dirty="0"/>
                        <a:t>4</a:t>
                      </a:r>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663094586"/>
                  </a:ext>
                </a:extLst>
              </a:tr>
            </a:tbl>
          </a:graphicData>
        </a:graphic>
      </p:graphicFrame>
    </p:spTree>
    <p:extLst>
      <p:ext uri="{BB962C8B-B14F-4D97-AF65-F5344CB8AC3E}">
        <p14:creationId xmlns:p14="http://schemas.microsoft.com/office/powerpoint/2010/main" val="1236225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b="1" dirty="0">
                <a:solidFill>
                  <a:srgbClr val="C00000"/>
                </a:solidFill>
                <a:effectLst>
                  <a:outerShdw blurRad="38100" dist="38100" dir="2700000" algn="tl">
                    <a:srgbClr val="000000">
                      <a:alpha val="43137"/>
                    </a:srgbClr>
                  </a:outerShdw>
                </a:effectLst>
              </a:rPr>
              <a:t>The Marketing Budget</a:t>
            </a:r>
          </a:p>
        </p:txBody>
      </p:sp>
      <p:sp>
        <p:nvSpPr>
          <p:cNvPr id="4" name="Title 2"/>
          <p:cNvSpPr>
            <a:spLocks noGrp="1"/>
          </p:cNvSpPr>
          <p:nvPr>
            <p:ph type="title"/>
          </p:nvPr>
        </p:nvSpPr>
        <p:spPr/>
        <p:txBody>
          <a:bodyPr>
            <a:normAutofit/>
          </a:bodyPr>
          <a:lstStyle/>
          <a:p>
            <a:r>
              <a:rPr lang="en-US" sz="3200" dirty="0">
                <a:solidFill>
                  <a:srgbClr val="0070C0"/>
                </a:solidFill>
              </a:rPr>
              <a:t>MANAGING MARKETING ACTIVITIES (2)</a:t>
            </a:r>
          </a:p>
        </p:txBody>
      </p:sp>
      <p:graphicFrame>
        <p:nvGraphicFramePr>
          <p:cNvPr id="5" name="Table 4"/>
          <p:cNvGraphicFramePr>
            <a:graphicFrameLocks noGrp="1"/>
          </p:cNvGraphicFramePr>
          <p:nvPr>
            <p:extLst>
              <p:ext uri="{D42A27DB-BD31-4B8C-83A1-F6EECF244321}">
                <p14:modId xmlns:p14="http://schemas.microsoft.com/office/powerpoint/2010/main" val="3682515365"/>
              </p:ext>
            </p:extLst>
          </p:nvPr>
        </p:nvGraphicFramePr>
        <p:xfrm>
          <a:off x="685800" y="1981200"/>
          <a:ext cx="7772400" cy="317500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0">
                <a:tc>
                  <a:txBody>
                    <a:bodyPr/>
                    <a:lstStyle/>
                    <a:p>
                      <a:pPr algn="ctr"/>
                      <a:r>
                        <a:rPr lang="en-US" sz="1400" dirty="0">
                          <a:latin typeface="Arial Narrow" panose="020B0606020202030204" pitchFamily="34" charset="0"/>
                        </a:rPr>
                        <a:t>ITEMS</a:t>
                      </a:r>
                    </a:p>
                  </a:txBody>
                  <a:tcPr/>
                </a:tc>
                <a:tc>
                  <a:txBody>
                    <a:bodyPr/>
                    <a:lstStyle/>
                    <a:p>
                      <a:pPr algn="ctr"/>
                      <a:r>
                        <a:rPr lang="en-US" sz="1400" dirty="0">
                          <a:latin typeface="Arial Narrow" panose="020B0606020202030204" pitchFamily="34" charset="0"/>
                        </a:rPr>
                        <a:t>FIXED ASSETS</a:t>
                      </a:r>
                      <a:r>
                        <a:rPr lang="en-US" sz="1400" baseline="0" dirty="0">
                          <a:latin typeface="Arial Narrow" panose="020B0606020202030204" pitchFamily="34" charset="0"/>
                        </a:rPr>
                        <a:t> EXPENSES (RM)</a:t>
                      </a:r>
                      <a:endParaRPr lang="en-US" sz="1400" dirty="0">
                        <a:latin typeface="Arial Narrow" panose="020B0606020202030204" pitchFamily="34" charset="0"/>
                      </a:endParaRPr>
                    </a:p>
                  </a:txBody>
                  <a:tcPr/>
                </a:tc>
                <a:tc>
                  <a:txBody>
                    <a:bodyPr/>
                    <a:lstStyle/>
                    <a:p>
                      <a:pPr algn="ctr"/>
                      <a:r>
                        <a:rPr lang="en-US" sz="1400" dirty="0">
                          <a:latin typeface="Arial Narrow" panose="020B0606020202030204" pitchFamily="34" charset="0"/>
                        </a:rPr>
                        <a:t>MONTHLY EXPENSES (RM)</a:t>
                      </a:r>
                    </a:p>
                  </a:txBody>
                  <a:tcPr/>
                </a:tc>
                <a:tc>
                  <a:txBody>
                    <a:bodyPr/>
                    <a:lstStyle/>
                    <a:p>
                      <a:pPr algn="ctr"/>
                      <a:r>
                        <a:rPr lang="en-US" sz="1400" dirty="0">
                          <a:latin typeface="Arial Narrow" panose="020B0606020202030204" pitchFamily="34" charset="0"/>
                        </a:rPr>
                        <a:t>OTHER EXPENSES </a:t>
                      </a:r>
                    </a:p>
                    <a:p>
                      <a:pPr algn="ctr"/>
                      <a:r>
                        <a:rPr lang="en-US" sz="1400" dirty="0">
                          <a:latin typeface="Arial Narrow" panose="020B0606020202030204" pitchFamily="34" charset="0"/>
                        </a:rPr>
                        <a:t>(RM)</a:t>
                      </a:r>
                    </a:p>
                  </a:txBody>
                  <a:tcPr/>
                </a:tc>
                <a:extLst>
                  <a:ext uri="{0D108BD9-81ED-4DB2-BD59-A6C34878D82A}">
                    <a16:rowId xmlns:a16="http://schemas.microsoft.com/office/drawing/2014/main" val="10000"/>
                  </a:ext>
                </a:extLst>
              </a:tr>
              <a:tr h="370840">
                <a:tc>
                  <a:txBody>
                    <a:bodyPr/>
                    <a:lstStyle/>
                    <a:p>
                      <a:r>
                        <a:rPr lang="en-US" sz="1600" dirty="0">
                          <a:latin typeface="Arial Narrow" panose="020B0606020202030204" pitchFamily="34" charset="0"/>
                        </a:rPr>
                        <a:t>Signboard</a:t>
                      </a:r>
                    </a:p>
                    <a:p>
                      <a:r>
                        <a:rPr lang="en-US" sz="1600" dirty="0">
                          <a:latin typeface="Arial Narrow" panose="020B0606020202030204" pitchFamily="34" charset="0"/>
                        </a:rPr>
                        <a:t>Marketing Personnel</a:t>
                      </a:r>
                    </a:p>
                    <a:p>
                      <a:pPr marL="285750" indent="-285750">
                        <a:buFont typeface="Arial" panose="020B0604020202020204" pitchFamily="34" charset="0"/>
                        <a:buChar char="•"/>
                      </a:pPr>
                      <a:r>
                        <a:rPr lang="en-US" sz="1600" dirty="0">
                          <a:latin typeface="Arial Narrow" panose="020B0606020202030204" pitchFamily="34" charset="0"/>
                        </a:rPr>
                        <a:t>Salary</a:t>
                      </a:r>
                    </a:p>
                    <a:p>
                      <a:pPr marL="285750" indent="-285750">
                        <a:buFont typeface="Arial" panose="020B0604020202020204" pitchFamily="34" charset="0"/>
                        <a:buChar char="•"/>
                      </a:pPr>
                      <a:r>
                        <a:rPr lang="en-US" sz="1600" dirty="0">
                          <a:latin typeface="Arial Narrow" panose="020B0606020202030204" pitchFamily="34" charset="0"/>
                        </a:rPr>
                        <a:t>Commission</a:t>
                      </a:r>
                    </a:p>
                    <a:p>
                      <a:pPr marL="285750" indent="-285750">
                        <a:buFont typeface="Arial" panose="020B0604020202020204" pitchFamily="34" charset="0"/>
                        <a:buChar char="•"/>
                      </a:pPr>
                      <a:r>
                        <a:rPr lang="en-US" sz="1600" dirty="0">
                          <a:latin typeface="Arial Narrow" panose="020B0606020202030204" pitchFamily="34" charset="0"/>
                        </a:rPr>
                        <a:t>EPF/SOCSO</a:t>
                      </a:r>
                    </a:p>
                    <a:p>
                      <a:pPr marL="285750" indent="-285750">
                        <a:buFont typeface="Arial" panose="020B0604020202020204" pitchFamily="34" charset="0"/>
                        <a:buChar char="•"/>
                      </a:pPr>
                      <a:r>
                        <a:rPr lang="en-US" sz="1600" dirty="0">
                          <a:latin typeface="Arial Narrow" panose="020B0606020202030204" pitchFamily="34" charset="0"/>
                        </a:rPr>
                        <a:t>Travelling</a:t>
                      </a:r>
                    </a:p>
                    <a:p>
                      <a:pPr marL="0" indent="0">
                        <a:buFont typeface="Arial" panose="020B0604020202020204" pitchFamily="34" charset="0"/>
                        <a:buNone/>
                      </a:pPr>
                      <a:r>
                        <a:rPr lang="en-US" sz="1600" dirty="0">
                          <a:latin typeface="Arial Narrow" panose="020B0606020202030204" pitchFamily="34" charset="0"/>
                        </a:rPr>
                        <a:t>Promotion</a:t>
                      </a:r>
                    </a:p>
                    <a:p>
                      <a:pPr marL="0" indent="0">
                        <a:buFont typeface="Arial" panose="020B0604020202020204" pitchFamily="34" charset="0"/>
                        <a:buNone/>
                      </a:pPr>
                      <a:r>
                        <a:rPr lang="en-US" sz="1600" dirty="0">
                          <a:latin typeface="Arial Narrow" panose="020B0606020202030204" pitchFamily="34" charset="0"/>
                        </a:rPr>
                        <a:t>Grand Opening</a:t>
                      </a:r>
                    </a:p>
                  </a:txBody>
                  <a:tcPr/>
                </a:tc>
                <a:tc>
                  <a:txBody>
                    <a:bodyPr/>
                    <a:lstStyle/>
                    <a:p>
                      <a:pPr algn="r"/>
                      <a:r>
                        <a:rPr lang="en-US" sz="1600" dirty="0">
                          <a:latin typeface="Arial Narrow" panose="020B0606020202030204" pitchFamily="34" charset="0"/>
                        </a:rPr>
                        <a:t>300</a:t>
                      </a:r>
                    </a:p>
                  </a:txBody>
                  <a:tcPr/>
                </a:tc>
                <a:tc>
                  <a:txBody>
                    <a:bodyPr/>
                    <a:lstStyle/>
                    <a:p>
                      <a:pPr algn="r"/>
                      <a:endParaRPr lang="en-US" sz="1600" dirty="0">
                        <a:latin typeface="Arial Narrow" panose="020B0606020202030204" pitchFamily="34" charset="0"/>
                      </a:endParaRPr>
                    </a:p>
                    <a:p>
                      <a:pPr algn="r"/>
                      <a:endParaRPr lang="en-US" sz="1600" dirty="0">
                        <a:latin typeface="Arial Narrow" panose="020B0606020202030204" pitchFamily="34" charset="0"/>
                      </a:endParaRPr>
                    </a:p>
                    <a:p>
                      <a:pPr algn="r"/>
                      <a:endParaRPr lang="en-US" sz="1600" dirty="0">
                        <a:latin typeface="Arial Narrow" panose="020B0606020202030204" pitchFamily="34" charset="0"/>
                      </a:endParaRPr>
                    </a:p>
                    <a:p>
                      <a:pPr algn="r"/>
                      <a:r>
                        <a:rPr lang="en-US" sz="1600" dirty="0">
                          <a:latin typeface="Arial Narrow" panose="020B0606020202030204" pitchFamily="34" charset="0"/>
                        </a:rPr>
                        <a:t>5,000</a:t>
                      </a:r>
                    </a:p>
                    <a:p>
                      <a:pPr algn="r"/>
                      <a:r>
                        <a:rPr lang="en-US" sz="1600" dirty="0">
                          <a:latin typeface="Arial Narrow" panose="020B0606020202030204" pitchFamily="34" charset="0"/>
                        </a:rPr>
                        <a:t>5,000</a:t>
                      </a:r>
                    </a:p>
                    <a:p>
                      <a:pPr algn="r"/>
                      <a:r>
                        <a:rPr lang="en-US" sz="1600" dirty="0">
                          <a:latin typeface="Arial Narrow" panose="020B0606020202030204" pitchFamily="34" charset="0"/>
                        </a:rPr>
                        <a:t>1,000</a:t>
                      </a:r>
                    </a:p>
                    <a:p>
                      <a:pPr algn="r"/>
                      <a:r>
                        <a:rPr lang="en-US" sz="1600" dirty="0">
                          <a:latin typeface="Arial Narrow" panose="020B0606020202030204" pitchFamily="34" charset="0"/>
                        </a:rPr>
                        <a:t>2,000</a:t>
                      </a:r>
                    </a:p>
                  </a:txBody>
                  <a:tcPr/>
                </a:tc>
                <a:tc>
                  <a:txBody>
                    <a:bodyPr/>
                    <a:lstStyle/>
                    <a:p>
                      <a:pPr algn="r"/>
                      <a:endParaRPr lang="en-US" sz="1600" dirty="0">
                        <a:latin typeface="Arial Narrow" panose="020B0606020202030204" pitchFamily="34" charset="0"/>
                      </a:endParaRPr>
                    </a:p>
                    <a:p>
                      <a:pPr algn="r"/>
                      <a:endParaRPr lang="en-US" sz="1600" dirty="0">
                        <a:latin typeface="Arial Narrow" panose="020B0606020202030204" pitchFamily="34" charset="0"/>
                      </a:endParaRPr>
                    </a:p>
                    <a:p>
                      <a:pPr algn="r"/>
                      <a:endParaRPr lang="en-US" sz="1600" dirty="0">
                        <a:latin typeface="Arial Narrow" panose="020B0606020202030204" pitchFamily="34" charset="0"/>
                      </a:endParaRPr>
                    </a:p>
                    <a:p>
                      <a:pPr algn="r"/>
                      <a:endParaRPr lang="en-US" sz="1600" dirty="0">
                        <a:latin typeface="Arial Narrow" panose="020B0606020202030204" pitchFamily="34" charset="0"/>
                      </a:endParaRPr>
                    </a:p>
                    <a:p>
                      <a:pPr algn="r"/>
                      <a:endParaRPr lang="en-US" sz="1600" dirty="0">
                        <a:latin typeface="Arial Narrow" panose="020B0606020202030204" pitchFamily="34" charset="0"/>
                      </a:endParaRPr>
                    </a:p>
                    <a:p>
                      <a:pPr algn="r"/>
                      <a:endParaRPr lang="en-US" sz="1600" dirty="0">
                        <a:latin typeface="Arial Narrow" panose="020B0606020202030204" pitchFamily="34" charset="0"/>
                      </a:endParaRPr>
                    </a:p>
                    <a:p>
                      <a:pPr algn="r"/>
                      <a:endParaRPr lang="en-US" sz="1600" dirty="0">
                        <a:latin typeface="Arial Narrow" panose="020B0606020202030204" pitchFamily="34" charset="0"/>
                      </a:endParaRPr>
                    </a:p>
                    <a:p>
                      <a:pPr algn="r"/>
                      <a:r>
                        <a:rPr lang="en-US" sz="1600" dirty="0">
                          <a:latin typeface="Arial Narrow" panose="020B0606020202030204" pitchFamily="34" charset="0"/>
                        </a:rPr>
                        <a:t>10,000</a:t>
                      </a:r>
                    </a:p>
                    <a:p>
                      <a:pPr algn="r"/>
                      <a:r>
                        <a:rPr lang="en-US" sz="1600" dirty="0">
                          <a:latin typeface="Arial Narrow" panose="020B0606020202030204" pitchFamily="34" charset="0"/>
                        </a:rPr>
                        <a:t>5,000</a:t>
                      </a:r>
                    </a:p>
                  </a:txBody>
                  <a:tcPr/>
                </a:tc>
                <a:extLst>
                  <a:ext uri="{0D108BD9-81ED-4DB2-BD59-A6C34878D82A}">
                    <a16:rowId xmlns:a16="http://schemas.microsoft.com/office/drawing/2014/main" val="10001"/>
                  </a:ext>
                </a:extLst>
              </a:tr>
              <a:tr h="370840">
                <a:tc>
                  <a:txBody>
                    <a:bodyPr/>
                    <a:lstStyle/>
                    <a:p>
                      <a:r>
                        <a:rPr lang="en-US" sz="1600" dirty="0">
                          <a:latin typeface="Arial Narrow" panose="020B0606020202030204" pitchFamily="34" charset="0"/>
                        </a:rPr>
                        <a:t>Total</a:t>
                      </a:r>
                    </a:p>
                  </a:txBody>
                  <a:tcPr>
                    <a:solidFill>
                      <a:schemeClr val="accent3">
                        <a:lumMod val="60000"/>
                        <a:lumOff val="40000"/>
                      </a:schemeClr>
                    </a:solidFill>
                  </a:tcPr>
                </a:tc>
                <a:tc>
                  <a:txBody>
                    <a:bodyPr/>
                    <a:lstStyle/>
                    <a:p>
                      <a:pPr algn="r"/>
                      <a:r>
                        <a:rPr lang="en-US" sz="1600" dirty="0">
                          <a:latin typeface="Arial Narrow" panose="020B0606020202030204" pitchFamily="34" charset="0"/>
                        </a:rPr>
                        <a:t>300</a:t>
                      </a:r>
                    </a:p>
                  </a:txBody>
                  <a:tcPr>
                    <a:solidFill>
                      <a:schemeClr val="accent3">
                        <a:lumMod val="60000"/>
                        <a:lumOff val="40000"/>
                      </a:schemeClr>
                    </a:solidFill>
                  </a:tcPr>
                </a:tc>
                <a:tc>
                  <a:txBody>
                    <a:bodyPr/>
                    <a:lstStyle/>
                    <a:p>
                      <a:pPr algn="r"/>
                      <a:r>
                        <a:rPr lang="en-US" sz="1600" dirty="0">
                          <a:latin typeface="Arial Narrow" panose="020B0606020202030204" pitchFamily="34" charset="0"/>
                        </a:rPr>
                        <a:t>13,5000</a:t>
                      </a:r>
                    </a:p>
                  </a:txBody>
                  <a:tcPr>
                    <a:solidFill>
                      <a:schemeClr val="accent3">
                        <a:lumMod val="60000"/>
                        <a:lumOff val="40000"/>
                      </a:schemeClr>
                    </a:solidFill>
                  </a:tcPr>
                </a:tc>
                <a:tc>
                  <a:txBody>
                    <a:bodyPr/>
                    <a:lstStyle/>
                    <a:p>
                      <a:pPr algn="r"/>
                      <a:r>
                        <a:rPr lang="en-US" sz="1600" dirty="0">
                          <a:latin typeface="Arial Narrow" panose="020B0606020202030204" pitchFamily="34" charset="0"/>
                        </a:rPr>
                        <a:t>15,000</a:t>
                      </a:r>
                    </a:p>
                  </a:txBody>
                  <a:tcPr>
                    <a:solidFill>
                      <a:schemeClr val="accent3">
                        <a:lumMod val="60000"/>
                        <a:lumOff val="4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3311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endParaRPr sz="819"/>
          </a:p>
        </p:txBody>
      </p:sp>
      <p:sp>
        <p:nvSpPr>
          <p:cNvPr id="5" name="object 5"/>
          <p:cNvSpPr/>
          <p:nvPr/>
        </p:nvSpPr>
        <p:spPr>
          <a:xfrm>
            <a:off x="3405269" y="3161125"/>
            <a:ext cx="2522943" cy="2148371"/>
          </a:xfrm>
          <a:custGeom>
            <a:avLst/>
            <a:gdLst/>
            <a:ahLst/>
            <a:cxnLst/>
            <a:rect l="l" t="t" r="r" b="b"/>
            <a:pathLst>
              <a:path w="5547359" h="4723765">
                <a:moveTo>
                  <a:pt x="0" y="4723416"/>
                </a:moveTo>
                <a:lnTo>
                  <a:pt x="5546951" y="4723416"/>
                </a:lnTo>
                <a:lnTo>
                  <a:pt x="5546951" y="0"/>
                </a:lnTo>
                <a:lnTo>
                  <a:pt x="0" y="0"/>
                </a:lnTo>
                <a:lnTo>
                  <a:pt x="0" y="4723416"/>
                </a:lnTo>
                <a:close/>
              </a:path>
            </a:pathLst>
          </a:custGeom>
          <a:solidFill>
            <a:srgbClr val="EFEFF2"/>
          </a:solidFill>
        </p:spPr>
        <p:txBody>
          <a:bodyPr wrap="square" lIns="0" tIns="0" rIns="0" bIns="0" rtlCol="0"/>
          <a:lstStyle/>
          <a:p>
            <a:endParaRPr sz="819"/>
          </a:p>
        </p:txBody>
      </p:sp>
      <p:sp>
        <p:nvSpPr>
          <p:cNvPr id="6" name="object 6"/>
          <p:cNvSpPr/>
          <p:nvPr/>
        </p:nvSpPr>
        <p:spPr>
          <a:xfrm>
            <a:off x="4666648" y="2710304"/>
            <a:ext cx="0" cy="259630"/>
          </a:xfrm>
          <a:custGeom>
            <a:avLst/>
            <a:gdLst/>
            <a:ahLst/>
            <a:cxnLst/>
            <a:rect l="l" t="t" r="r" b="b"/>
            <a:pathLst>
              <a:path h="570864">
                <a:moveTo>
                  <a:pt x="0" y="0"/>
                </a:moveTo>
                <a:lnTo>
                  <a:pt x="0" y="570589"/>
                </a:lnTo>
              </a:path>
            </a:pathLst>
          </a:custGeom>
          <a:ln w="10470">
            <a:solidFill>
              <a:srgbClr val="14286B"/>
            </a:solidFill>
            <a:prstDash val="sysDash"/>
          </a:ln>
        </p:spPr>
        <p:txBody>
          <a:bodyPr wrap="square" lIns="0" tIns="0" rIns="0" bIns="0" rtlCol="0"/>
          <a:lstStyle/>
          <a:p>
            <a:endParaRPr sz="819"/>
          </a:p>
        </p:txBody>
      </p:sp>
      <p:sp>
        <p:nvSpPr>
          <p:cNvPr id="7" name="object 7"/>
          <p:cNvSpPr/>
          <p:nvPr/>
        </p:nvSpPr>
        <p:spPr>
          <a:xfrm>
            <a:off x="7448967" y="4297125"/>
            <a:ext cx="0" cy="259630"/>
          </a:xfrm>
          <a:custGeom>
            <a:avLst/>
            <a:gdLst/>
            <a:ahLst/>
            <a:cxnLst/>
            <a:rect l="l" t="t" r="r" b="b"/>
            <a:pathLst>
              <a:path h="570865">
                <a:moveTo>
                  <a:pt x="0" y="0"/>
                </a:moveTo>
                <a:lnTo>
                  <a:pt x="0" y="570589"/>
                </a:lnTo>
              </a:path>
            </a:pathLst>
          </a:custGeom>
          <a:ln w="10470">
            <a:solidFill>
              <a:srgbClr val="14286B"/>
            </a:solidFill>
            <a:prstDash val="sysDash"/>
          </a:ln>
        </p:spPr>
        <p:txBody>
          <a:bodyPr wrap="square" lIns="0" tIns="0" rIns="0" bIns="0" rtlCol="0"/>
          <a:lstStyle/>
          <a:p>
            <a:endParaRPr sz="819"/>
          </a:p>
        </p:txBody>
      </p:sp>
      <p:sp>
        <p:nvSpPr>
          <p:cNvPr id="8" name="object 8"/>
          <p:cNvSpPr/>
          <p:nvPr/>
        </p:nvSpPr>
        <p:spPr>
          <a:xfrm>
            <a:off x="3405269" y="3037308"/>
            <a:ext cx="2522943" cy="123895"/>
          </a:xfrm>
          <a:custGeom>
            <a:avLst/>
            <a:gdLst/>
            <a:ahLst/>
            <a:cxnLst/>
            <a:rect l="l" t="t" r="r" b="b"/>
            <a:pathLst>
              <a:path w="5547359" h="272414">
                <a:moveTo>
                  <a:pt x="0" y="272243"/>
                </a:moveTo>
                <a:lnTo>
                  <a:pt x="5546951" y="272243"/>
                </a:lnTo>
                <a:lnTo>
                  <a:pt x="5546951" y="0"/>
                </a:lnTo>
                <a:lnTo>
                  <a:pt x="0" y="0"/>
                </a:lnTo>
                <a:lnTo>
                  <a:pt x="0" y="272243"/>
                </a:lnTo>
                <a:close/>
              </a:path>
            </a:pathLst>
          </a:custGeom>
          <a:solidFill>
            <a:srgbClr val="79F4F8"/>
          </a:solidFill>
        </p:spPr>
        <p:txBody>
          <a:bodyPr wrap="square" lIns="0" tIns="0" rIns="0" bIns="0" rtlCol="0"/>
          <a:lstStyle/>
          <a:p>
            <a:endParaRPr sz="819"/>
          </a:p>
        </p:txBody>
      </p:sp>
      <p:sp>
        <p:nvSpPr>
          <p:cNvPr id="9" name="object 9"/>
          <p:cNvSpPr txBox="1"/>
          <p:nvPr/>
        </p:nvSpPr>
        <p:spPr>
          <a:xfrm>
            <a:off x="566004" y="1491683"/>
            <a:ext cx="8722375" cy="375747"/>
          </a:xfrm>
          <a:prstGeom prst="rect">
            <a:avLst/>
          </a:prstGeom>
        </p:spPr>
        <p:txBody>
          <a:bodyPr vert="horz" wrap="square" lIns="0" tIns="6353" rIns="0" bIns="0" rtlCol="0">
            <a:spAutoFit/>
          </a:bodyPr>
          <a:lstStyle/>
          <a:p>
            <a:pPr marL="5776">
              <a:spcBef>
                <a:spcPts val="50"/>
              </a:spcBef>
            </a:pPr>
            <a:r>
              <a:rPr sz="2400" b="1" spc="89" dirty="0">
                <a:solidFill>
                  <a:srgbClr val="14286B"/>
                </a:solidFill>
                <a:latin typeface="Arial"/>
                <a:cs typeface="Arial"/>
              </a:rPr>
              <a:t>How </a:t>
            </a:r>
            <a:r>
              <a:rPr sz="2400" b="1" spc="59" dirty="0">
                <a:solidFill>
                  <a:srgbClr val="14286B"/>
                </a:solidFill>
                <a:latin typeface="Arial"/>
                <a:cs typeface="Arial"/>
              </a:rPr>
              <a:t>to </a:t>
            </a:r>
            <a:r>
              <a:rPr sz="2400" b="1" spc="91" dirty="0">
                <a:solidFill>
                  <a:srgbClr val="14286B"/>
                </a:solidFill>
                <a:latin typeface="Arial"/>
                <a:cs typeface="Arial"/>
              </a:rPr>
              <a:t>Create </a:t>
            </a:r>
            <a:r>
              <a:rPr sz="2400" b="1" spc="-62" dirty="0">
                <a:solidFill>
                  <a:srgbClr val="14286B"/>
                </a:solidFill>
                <a:latin typeface="Arial"/>
                <a:cs typeface="Arial"/>
              </a:rPr>
              <a:t>A </a:t>
            </a:r>
            <a:r>
              <a:rPr sz="2400" b="1" spc="86" dirty="0">
                <a:solidFill>
                  <a:srgbClr val="14286B"/>
                </a:solidFill>
                <a:latin typeface="Arial"/>
                <a:cs typeface="Arial"/>
              </a:rPr>
              <a:t>Facebook </a:t>
            </a:r>
            <a:r>
              <a:rPr sz="2400" b="1" spc="52" dirty="0">
                <a:solidFill>
                  <a:srgbClr val="14286B"/>
                </a:solidFill>
                <a:latin typeface="Arial"/>
                <a:cs typeface="Arial"/>
              </a:rPr>
              <a:t>Business </a:t>
            </a:r>
            <a:r>
              <a:rPr sz="2400" b="1" spc="80" dirty="0">
                <a:solidFill>
                  <a:srgbClr val="14286B"/>
                </a:solidFill>
                <a:latin typeface="Arial"/>
                <a:cs typeface="Arial"/>
              </a:rPr>
              <a:t>Page</a:t>
            </a:r>
            <a:r>
              <a:rPr sz="2400" b="1" spc="461" dirty="0">
                <a:solidFill>
                  <a:srgbClr val="14286B"/>
                </a:solidFill>
                <a:latin typeface="Arial"/>
                <a:cs typeface="Arial"/>
              </a:rPr>
              <a:t> </a:t>
            </a:r>
            <a:r>
              <a:rPr sz="2400" b="1" i="1" spc="80" dirty="0">
                <a:solidFill>
                  <a:srgbClr val="14286B"/>
                </a:solidFill>
                <a:latin typeface="Arial"/>
                <a:cs typeface="Arial"/>
              </a:rPr>
              <a:t>(Continued)</a:t>
            </a:r>
            <a:endParaRPr sz="2400" dirty="0">
              <a:latin typeface="Arial"/>
              <a:cs typeface="Arial"/>
            </a:endParaRPr>
          </a:p>
        </p:txBody>
      </p:sp>
      <p:sp>
        <p:nvSpPr>
          <p:cNvPr id="10" name="object 10"/>
          <p:cNvSpPr/>
          <p:nvPr/>
        </p:nvSpPr>
        <p:spPr>
          <a:xfrm>
            <a:off x="6187565" y="2081418"/>
            <a:ext cx="2522943" cy="2148371"/>
          </a:xfrm>
          <a:custGeom>
            <a:avLst/>
            <a:gdLst/>
            <a:ahLst/>
            <a:cxnLst/>
            <a:rect l="l" t="t" r="r" b="b"/>
            <a:pathLst>
              <a:path w="5547359" h="4723765">
                <a:moveTo>
                  <a:pt x="0" y="4723405"/>
                </a:moveTo>
                <a:lnTo>
                  <a:pt x="5546951" y="4723405"/>
                </a:lnTo>
                <a:lnTo>
                  <a:pt x="5546951" y="0"/>
                </a:lnTo>
                <a:lnTo>
                  <a:pt x="0" y="0"/>
                </a:lnTo>
                <a:lnTo>
                  <a:pt x="0" y="4723405"/>
                </a:lnTo>
                <a:close/>
              </a:path>
            </a:pathLst>
          </a:custGeom>
          <a:solidFill>
            <a:srgbClr val="EFEFF2"/>
          </a:solidFill>
        </p:spPr>
        <p:txBody>
          <a:bodyPr wrap="square" lIns="0" tIns="0" rIns="0" bIns="0" rtlCol="0"/>
          <a:lstStyle/>
          <a:p>
            <a:endParaRPr sz="819"/>
          </a:p>
        </p:txBody>
      </p:sp>
      <p:sp>
        <p:nvSpPr>
          <p:cNvPr id="11" name="object 11"/>
          <p:cNvSpPr/>
          <p:nvPr/>
        </p:nvSpPr>
        <p:spPr>
          <a:xfrm>
            <a:off x="6187565" y="1957601"/>
            <a:ext cx="2522943" cy="123895"/>
          </a:xfrm>
          <a:custGeom>
            <a:avLst/>
            <a:gdLst/>
            <a:ahLst/>
            <a:cxnLst/>
            <a:rect l="l" t="t" r="r" b="b"/>
            <a:pathLst>
              <a:path w="5547359" h="272414">
                <a:moveTo>
                  <a:pt x="0" y="272243"/>
                </a:moveTo>
                <a:lnTo>
                  <a:pt x="5546951" y="272243"/>
                </a:lnTo>
                <a:lnTo>
                  <a:pt x="5546951" y="0"/>
                </a:lnTo>
                <a:lnTo>
                  <a:pt x="0" y="0"/>
                </a:lnTo>
                <a:lnTo>
                  <a:pt x="0" y="272243"/>
                </a:lnTo>
                <a:close/>
              </a:path>
            </a:pathLst>
          </a:custGeom>
          <a:solidFill>
            <a:srgbClr val="79F4F8"/>
          </a:solidFill>
        </p:spPr>
        <p:txBody>
          <a:bodyPr wrap="square" lIns="0" tIns="0" rIns="0" bIns="0" rtlCol="0"/>
          <a:lstStyle/>
          <a:p>
            <a:endParaRPr sz="819"/>
          </a:p>
        </p:txBody>
      </p:sp>
      <p:sp>
        <p:nvSpPr>
          <p:cNvPr id="12" name="object 12"/>
          <p:cNvSpPr/>
          <p:nvPr/>
        </p:nvSpPr>
        <p:spPr>
          <a:xfrm>
            <a:off x="1886138" y="4297125"/>
            <a:ext cx="0" cy="259630"/>
          </a:xfrm>
          <a:custGeom>
            <a:avLst/>
            <a:gdLst/>
            <a:ahLst/>
            <a:cxnLst/>
            <a:rect l="l" t="t" r="r" b="b"/>
            <a:pathLst>
              <a:path h="570865">
                <a:moveTo>
                  <a:pt x="0" y="0"/>
                </a:moveTo>
                <a:lnTo>
                  <a:pt x="0" y="570589"/>
                </a:lnTo>
              </a:path>
            </a:pathLst>
          </a:custGeom>
          <a:ln w="10470">
            <a:solidFill>
              <a:srgbClr val="14286B"/>
            </a:solidFill>
            <a:prstDash val="sysDash"/>
          </a:ln>
        </p:spPr>
        <p:txBody>
          <a:bodyPr wrap="square" lIns="0" tIns="0" rIns="0" bIns="0" rtlCol="0"/>
          <a:lstStyle/>
          <a:p>
            <a:endParaRPr sz="819"/>
          </a:p>
        </p:txBody>
      </p:sp>
      <p:sp>
        <p:nvSpPr>
          <p:cNvPr id="13" name="object 13"/>
          <p:cNvSpPr/>
          <p:nvPr/>
        </p:nvSpPr>
        <p:spPr>
          <a:xfrm>
            <a:off x="624760" y="2081418"/>
            <a:ext cx="2522943" cy="2148371"/>
          </a:xfrm>
          <a:custGeom>
            <a:avLst/>
            <a:gdLst/>
            <a:ahLst/>
            <a:cxnLst/>
            <a:rect l="l" t="t" r="r" b="b"/>
            <a:pathLst>
              <a:path w="5547359" h="4723765">
                <a:moveTo>
                  <a:pt x="0" y="4723405"/>
                </a:moveTo>
                <a:lnTo>
                  <a:pt x="5546951" y="4723405"/>
                </a:lnTo>
                <a:lnTo>
                  <a:pt x="5546951" y="0"/>
                </a:lnTo>
                <a:lnTo>
                  <a:pt x="0" y="0"/>
                </a:lnTo>
                <a:lnTo>
                  <a:pt x="0" y="4723405"/>
                </a:lnTo>
                <a:close/>
              </a:path>
            </a:pathLst>
          </a:custGeom>
          <a:solidFill>
            <a:srgbClr val="EFEFF2"/>
          </a:solidFill>
        </p:spPr>
        <p:txBody>
          <a:bodyPr wrap="square" lIns="0" tIns="0" rIns="0" bIns="0" rtlCol="0"/>
          <a:lstStyle/>
          <a:p>
            <a:endParaRPr sz="819"/>
          </a:p>
        </p:txBody>
      </p:sp>
      <p:sp>
        <p:nvSpPr>
          <p:cNvPr id="14" name="object 14"/>
          <p:cNvSpPr/>
          <p:nvPr/>
        </p:nvSpPr>
        <p:spPr>
          <a:xfrm>
            <a:off x="624760" y="1957601"/>
            <a:ext cx="2522943" cy="123895"/>
          </a:xfrm>
          <a:custGeom>
            <a:avLst/>
            <a:gdLst/>
            <a:ahLst/>
            <a:cxnLst/>
            <a:rect l="l" t="t" r="r" b="b"/>
            <a:pathLst>
              <a:path w="5547359" h="272414">
                <a:moveTo>
                  <a:pt x="0" y="272243"/>
                </a:moveTo>
                <a:lnTo>
                  <a:pt x="5546951" y="272243"/>
                </a:lnTo>
                <a:lnTo>
                  <a:pt x="5546951" y="0"/>
                </a:lnTo>
                <a:lnTo>
                  <a:pt x="0" y="0"/>
                </a:lnTo>
                <a:lnTo>
                  <a:pt x="0" y="272243"/>
                </a:lnTo>
                <a:close/>
              </a:path>
            </a:pathLst>
          </a:custGeom>
          <a:solidFill>
            <a:srgbClr val="79F4F8"/>
          </a:solidFill>
        </p:spPr>
        <p:txBody>
          <a:bodyPr wrap="square" lIns="0" tIns="0" rIns="0" bIns="0" rtlCol="0"/>
          <a:lstStyle/>
          <a:p>
            <a:endParaRPr sz="819"/>
          </a:p>
        </p:txBody>
      </p:sp>
      <p:sp>
        <p:nvSpPr>
          <p:cNvPr id="15" name="object 15"/>
          <p:cNvSpPr/>
          <p:nvPr/>
        </p:nvSpPr>
        <p:spPr>
          <a:xfrm>
            <a:off x="3164066" y="3459173"/>
            <a:ext cx="220353" cy="220353"/>
          </a:xfrm>
          <a:custGeom>
            <a:avLst/>
            <a:gdLst/>
            <a:ahLst/>
            <a:cxnLst/>
            <a:rect l="l" t="t" r="r" b="b"/>
            <a:pathLst>
              <a:path w="484504" h="484504">
                <a:moveTo>
                  <a:pt x="242139" y="0"/>
                </a:move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close/>
              </a:path>
            </a:pathLst>
          </a:custGeom>
          <a:solidFill>
            <a:srgbClr val="14286B"/>
          </a:solidFill>
        </p:spPr>
        <p:txBody>
          <a:bodyPr wrap="square" lIns="0" tIns="0" rIns="0" bIns="0" rtlCol="0"/>
          <a:lstStyle/>
          <a:p>
            <a:endParaRPr sz="819"/>
          </a:p>
        </p:txBody>
      </p:sp>
      <p:sp>
        <p:nvSpPr>
          <p:cNvPr id="16" name="object 16"/>
          <p:cNvSpPr/>
          <p:nvPr/>
        </p:nvSpPr>
        <p:spPr>
          <a:xfrm>
            <a:off x="3164066" y="3459173"/>
            <a:ext cx="220353" cy="220353"/>
          </a:xfrm>
          <a:custGeom>
            <a:avLst/>
            <a:gdLst/>
            <a:ahLst/>
            <a:cxnLst/>
            <a:rect l="l" t="t" r="r" b="b"/>
            <a:pathLst>
              <a:path w="484504" h="484504">
                <a:moveTo>
                  <a:pt x="242139" y="484278"/>
                </a:move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close/>
              </a:path>
            </a:pathLst>
          </a:custGeom>
          <a:ln w="70678">
            <a:solidFill>
              <a:srgbClr val="FFFFFF"/>
            </a:solidFill>
          </a:ln>
        </p:spPr>
        <p:txBody>
          <a:bodyPr wrap="square" lIns="0" tIns="0" rIns="0" bIns="0" rtlCol="0"/>
          <a:lstStyle/>
          <a:p>
            <a:endParaRPr sz="819"/>
          </a:p>
        </p:txBody>
      </p:sp>
      <p:sp>
        <p:nvSpPr>
          <p:cNvPr id="17" name="object 17"/>
          <p:cNvSpPr/>
          <p:nvPr/>
        </p:nvSpPr>
        <p:spPr>
          <a:xfrm>
            <a:off x="3257018" y="3516672"/>
            <a:ext cx="52562" cy="105412"/>
          </a:xfrm>
          <a:custGeom>
            <a:avLst/>
            <a:gdLst/>
            <a:ahLst/>
            <a:cxnLst/>
            <a:rect l="l" t="t" r="r" b="b"/>
            <a:pathLst>
              <a:path w="115570" h="231775">
                <a:moveTo>
                  <a:pt x="0" y="231458"/>
                </a:moveTo>
                <a:lnTo>
                  <a:pt x="115242" y="115724"/>
                </a:lnTo>
                <a:lnTo>
                  <a:pt x="0" y="0"/>
                </a:lnTo>
              </a:path>
            </a:pathLst>
          </a:custGeom>
          <a:ln w="42407">
            <a:solidFill>
              <a:srgbClr val="FFFFFF"/>
            </a:solidFill>
          </a:ln>
        </p:spPr>
        <p:txBody>
          <a:bodyPr wrap="square" lIns="0" tIns="0" rIns="0" bIns="0" rtlCol="0"/>
          <a:lstStyle/>
          <a:p>
            <a:endParaRPr sz="819"/>
          </a:p>
        </p:txBody>
      </p:sp>
      <p:sp>
        <p:nvSpPr>
          <p:cNvPr id="18" name="object 18"/>
          <p:cNvSpPr/>
          <p:nvPr/>
        </p:nvSpPr>
        <p:spPr>
          <a:xfrm>
            <a:off x="5947670" y="3459173"/>
            <a:ext cx="220353" cy="220353"/>
          </a:xfrm>
          <a:custGeom>
            <a:avLst/>
            <a:gdLst/>
            <a:ahLst/>
            <a:cxnLst/>
            <a:rect l="l" t="t" r="r" b="b"/>
            <a:pathLst>
              <a:path w="484505" h="484504">
                <a:moveTo>
                  <a:pt x="242139" y="0"/>
                </a:move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close/>
              </a:path>
            </a:pathLst>
          </a:custGeom>
          <a:solidFill>
            <a:srgbClr val="14286B"/>
          </a:solidFill>
        </p:spPr>
        <p:txBody>
          <a:bodyPr wrap="square" lIns="0" tIns="0" rIns="0" bIns="0" rtlCol="0"/>
          <a:lstStyle/>
          <a:p>
            <a:endParaRPr sz="819"/>
          </a:p>
        </p:txBody>
      </p:sp>
      <p:sp>
        <p:nvSpPr>
          <p:cNvPr id="19" name="object 19"/>
          <p:cNvSpPr/>
          <p:nvPr/>
        </p:nvSpPr>
        <p:spPr>
          <a:xfrm>
            <a:off x="5947670" y="3459173"/>
            <a:ext cx="220353" cy="220353"/>
          </a:xfrm>
          <a:custGeom>
            <a:avLst/>
            <a:gdLst/>
            <a:ahLst/>
            <a:cxnLst/>
            <a:rect l="l" t="t" r="r" b="b"/>
            <a:pathLst>
              <a:path w="484505" h="484504">
                <a:moveTo>
                  <a:pt x="242139" y="484278"/>
                </a:move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close/>
              </a:path>
            </a:pathLst>
          </a:custGeom>
          <a:ln w="70678">
            <a:solidFill>
              <a:srgbClr val="FFFFFF"/>
            </a:solidFill>
          </a:ln>
        </p:spPr>
        <p:txBody>
          <a:bodyPr wrap="square" lIns="0" tIns="0" rIns="0" bIns="0" rtlCol="0"/>
          <a:lstStyle/>
          <a:p>
            <a:endParaRPr sz="819"/>
          </a:p>
        </p:txBody>
      </p:sp>
      <p:sp>
        <p:nvSpPr>
          <p:cNvPr id="20" name="object 20"/>
          <p:cNvSpPr/>
          <p:nvPr/>
        </p:nvSpPr>
        <p:spPr>
          <a:xfrm>
            <a:off x="6040604" y="3516672"/>
            <a:ext cx="52562" cy="105412"/>
          </a:xfrm>
          <a:custGeom>
            <a:avLst/>
            <a:gdLst/>
            <a:ahLst/>
            <a:cxnLst/>
            <a:rect l="l" t="t" r="r" b="b"/>
            <a:pathLst>
              <a:path w="115569" h="231775">
                <a:moveTo>
                  <a:pt x="0" y="231458"/>
                </a:moveTo>
                <a:lnTo>
                  <a:pt x="115242" y="115724"/>
                </a:lnTo>
                <a:lnTo>
                  <a:pt x="0" y="0"/>
                </a:lnTo>
              </a:path>
            </a:pathLst>
          </a:custGeom>
          <a:ln w="42407">
            <a:solidFill>
              <a:srgbClr val="FFFFFF"/>
            </a:solidFill>
          </a:ln>
        </p:spPr>
        <p:txBody>
          <a:bodyPr wrap="square" lIns="0" tIns="0" rIns="0" bIns="0" rtlCol="0"/>
          <a:lstStyle/>
          <a:p>
            <a:endParaRPr sz="819"/>
          </a:p>
        </p:txBody>
      </p:sp>
      <p:sp>
        <p:nvSpPr>
          <p:cNvPr id="21" name="object 21"/>
          <p:cNvSpPr/>
          <p:nvPr/>
        </p:nvSpPr>
        <p:spPr>
          <a:xfrm>
            <a:off x="4497339" y="2006646"/>
            <a:ext cx="338761" cy="338761"/>
          </a:xfrm>
          <a:custGeom>
            <a:avLst/>
            <a:gdLst/>
            <a:ahLst/>
            <a:cxnLst/>
            <a:rect l="l" t="t" r="r" b="b"/>
            <a:pathLst>
              <a:path w="744854" h="744854">
                <a:moveTo>
                  <a:pt x="372260" y="0"/>
                </a:moveTo>
                <a:lnTo>
                  <a:pt x="325674" y="2909"/>
                </a:lnTo>
                <a:lnTo>
                  <a:pt x="280783" y="11403"/>
                </a:lnTo>
                <a:lnTo>
                  <a:pt x="237942" y="25126"/>
                </a:lnTo>
                <a:lnTo>
                  <a:pt x="197503" y="43727"/>
                </a:lnTo>
                <a:lnTo>
                  <a:pt x="159821" y="66851"/>
                </a:lnTo>
                <a:lnTo>
                  <a:pt x="125249" y="94145"/>
                </a:lnTo>
                <a:lnTo>
                  <a:pt x="94140" y="125255"/>
                </a:lnTo>
                <a:lnTo>
                  <a:pt x="66847" y="159828"/>
                </a:lnTo>
                <a:lnTo>
                  <a:pt x="43724" y="197512"/>
                </a:lnTo>
                <a:lnTo>
                  <a:pt x="25125" y="237951"/>
                </a:lnTo>
                <a:lnTo>
                  <a:pt x="11402" y="280793"/>
                </a:lnTo>
                <a:lnTo>
                  <a:pt x="2909" y="325684"/>
                </a:lnTo>
                <a:lnTo>
                  <a:pt x="0" y="372271"/>
                </a:lnTo>
                <a:lnTo>
                  <a:pt x="2909" y="418856"/>
                </a:lnTo>
                <a:lnTo>
                  <a:pt x="11402" y="463745"/>
                </a:lnTo>
                <a:lnTo>
                  <a:pt x="25125" y="506585"/>
                </a:lnTo>
                <a:lnTo>
                  <a:pt x="43724" y="547023"/>
                </a:lnTo>
                <a:lnTo>
                  <a:pt x="66847" y="584705"/>
                </a:lnTo>
                <a:lnTo>
                  <a:pt x="94140" y="619278"/>
                </a:lnTo>
                <a:lnTo>
                  <a:pt x="125249" y="650388"/>
                </a:lnTo>
                <a:lnTo>
                  <a:pt x="159821" y="677681"/>
                </a:lnTo>
                <a:lnTo>
                  <a:pt x="197503" y="700805"/>
                </a:lnTo>
                <a:lnTo>
                  <a:pt x="237942" y="719405"/>
                </a:lnTo>
                <a:lnTo>
                  <a:pt x="280783" y="733129"/>
                </a:lnTo>
                <a:lnTo>
                  <a:pt x="325674" y="741622"/>
                </a:lnTo>
                <a:lnTo>
                  <a:pt x="372260" y="744532"/>
                </a:lnTo>
                <a:lnTo>
                  <a:pt x="418847" y="741622"/>
                </a:lnTo>
                <a:lnTo>
                  <a:pt x="463739" y="733129"/>
                </a:lnTo>
                <a:lnTo>
                  <a:pt x="506581" y="719405"/>
                </a:lnTo>
                <a:lnTo>
                  <a:pt x="547020" y="700805"/>
                </a:lnTo>
                <a:lnTo>
                  <a:pt x="584703" y="677681"/>
                </a:lnTo>
                <a:lnTo>
                  <a:pt x="619276" y="650388"/>
                </a:lnTo>
                <a:lnTo>
                  <a:pt x="650387" y="619278"/>
                </a:lnTo>
                <a:lnTo>
                  <a:pt x="677681" y="584705"/>
                </a:lnTo>
                <a:lnTo>
                  <a:pt x="700804" y="547023"/>
                </a:lnTo>
                <a:lnTo>
                  <a:pt x="719405" y="506585"/>
                </a:lnTo>
                <a:lnTo>
                  <a:pt x="733129" y="463745"/>
                </a:lnTo>
                <a:lnTo>
                  <a:pt x="741622" y="418856"/>
                </a:lnTo>
                <a:lnTo>
                  <a:pt x="744532" y="372271"/>
                </a:lnTo>
                <a:lnTo>
                  <a:pt x="741622" y="325684"/>
                </a:lnTo>
                <a:lnTo>
                  <a:pt x="733129" y="280793"/>
                </a:lnTo>
                <a:lnTo>
                  <a:pt x="719405" y="237951"/>
                </a:lnTo>
                <a:lnTo>
                  <a:pt x="700804" y="197512"/>
                </a:lnTo>
                <a:lnTo>
                  <a:pt x="677681" y="159828"/>
                </a:lnTo>
                <a:lnTo>
                  <a:pt x="650387" y="125255"/>
                </a:lnTo>
                <a:lnTo>
                  <a:pt x="619276" y="94145"/>
                </a:lnTo>
                <a:lnTo>
                  <a:pt x="584703" y="66851"/>
                </a:lnTo>
                <a:lnTo>
                  <a:pt x="547020" y="43727"/>
                </a:lnTo>
                <a:lnTo>
                  <a:pt x="506581" y="25126"/>
                </a:lnTo>
                <a:lnTo>
                  <a:pt x="463739" y="11403"/>
                </a:lnTo>
                <a:lnTo>
                  <a:pt x="418847" y="2909"/>
                </a:lnTo>
                <a:lnTo>
                  <a:pt x="372260" y="0"/>
                </a:lnTo>
                <a:close/>
              </a:path>
            </a:pathLst>
          </a:custGeom>
          <a:solidFill>
            <a:srgbClr val="79F4F8"/>
          </a:solidFill>
        </p:spPr>
        <p:txBody>
          <a:bodyPr wrap="square" lIns="0" tIns="0" rIns="0" bIns="0" rtlCol="0"/>
          <a:lstStyle/>
          <a:p>
            <a:endParaRPr sz="819"/>
          </a:p>
        </p:txBody>
      </p:sp>
      <p:sp>
        <p:nvSpPr>
          <p:cNvPr id="22" name="object 22"/>
          <p:cNvSpPr/>
          <p:nvPr/>
        </p:nvSpPr>
        <p:spPr>
          <a:xfrm>
            <a:off x="7279611" y="4624123"/>
            <a:ext cx="338761" cy="338761"/>
          </a:xfrm>
          <a:custGeom>
            <a:avLst/>
            <a:gdLst/>
            <a:ahLst/>
            <a:cxnLst/>
            <a:rect l="l" t="t" r="r" b="b"/>
            <a:pathLst>
              <a:path w="744855" h="744854">
                <a:moveTo>
                  <a:pt x="372271" y="0"/>
                </a:moveTo>
                <a:lnTo>
                  <a:pt x="325684" y="2909"/>
                </a:lnTo>
                <a:lnTo>
                  <a:pt x="280793" y="11403"/>
                </a:lnTo>
                <a:lnTo>
                  <a:pt x="237951" y="25126"/>
                </a:lnTo>
                <a:lnTo>
                  <a:pt x="197512" y="43727"/>
                </a:lnTo>
                <a:lnTo>
                  <a:pt x="159828" y="66850"/>
                </a:lnTo>
                <a:lnTo>
                  <a:pt x="125255" y="94144"/>
                </a:lnTo>
                <a:lnTo>
                  <a:pt x="94145" y="125253"/>
                </a:lnTo>
                <a:lnTo>
                  <a:pt x="66851" y="159826"/>
                </a:lnTo>
                <a:lnTo>
                  <a:pt x="43727" y="197508"/>
                </a:lnTo>
                <a:lnTo>
                  <a:pt x="25126" y="237946"/>
                </a:lnTo>
                <a:lnTo>
                  <a:pt x="11403" y="280786"/>
                </a:lnTo>
                <a:lnTo>
                  <a:pt x="2909" y="325676"/>
                </a:lnTo>
                <a:lnTo>
                  <a:pt x="0" y="372260"/>
                </a:lnTo>
                <a:lnTo>
                  <a:pt x="2909" y="418847"/>
                </a:lnTo>
                <a:lnTo>
                  <a:pt x="11403" y="463739"/>
                </a:lnTo>
                <a:lnTo>
                  <a:pt x="25126" y="506581"/>
                </a:lnTo>
                <a:lnTo>
                  <a:pt x="43727" y="547020"/>
                </a:lnTo>
                <a:lnTo>
                  <a:pt x="66851" y="584703"/>
                </a:lnTo>
                <a:lnTo>
                  <a:pt x="94145" y="619276"/>
                </a:lnTo>
                <a:lnTo>
                  <a:pt x="125255" y="650387"/>
                </a:lnTo>
                <a:lnTo>
                  <a:pt x="159828" y="677681"/>
                </a:lnTo>
                <a:lnTo>
                  <a:pt x="197512" y="700804"/>
                </a:lnTo>
                <a:lnTo>
                  <a:pt x="237951" y="719405"/>
                </a:lnTo>
                <a:lnTo>
                  <a:pt x="280793" y="733129"/>
                </a:lnTo>
                <a:lnTo>
                  <a:pt x="325684" y="741622"/>
                </a:lnTo>
                <a:lnTo>
                  <a:pt x="372271" y="744532"/>
                </a:lnTo>
                <a:lnTo>
                  <a:pt x="418858" y="741622"/>
                </a:lnTo>
                <a:lnTo>
                  <a:pt x="463750" y="733129"/>
                </a:lnTo>
                <a:lnTo>
                  <a:pt x="506592" y="719405"/>
                </a:lnTo>
                <a:lnTo>
                  <a:pt x="547033" y="700804"/>
                </a:lnTo>
                <a:lnTo>
                  <a:pt x="584717" y="677681"/>
                </a:lnTo>
                <a:lnTo>
                  <a:pt x="619291" y="650387"/>
                </a:lnTo>
                <a:lnTo>
                  <a:pt x="650403" y="619276"/>
                </a:lnTo>
                <a:lnTo>
                  <a:pt x="677698" y="584703"/>
                </a:lnTo>
                <a:lnTo>
                  <a:pt x="700823" y="547020"/>
                </a:lnTo>
                <a:lnTo>
                  <a:pt x="719425" y="506581"/>
                </a:lnTo>
                <a:lnTo>
                  <a:pt x="733149" y="463739"/>
                </a:lnTo>
                <a:lnTo>
                  <a:pt x="741643" y="418847"/>
                </a:lnTo>
                <a:lnTo>
                  <a:pt x="744553" y="372260"/>
                </a:lnTo>
                <a:lnTo>
                  <a:pt x="741643" y="325676"/>
                </a:lnTo>
                <a:lnTo>
                  <a:pt x="733149" y="280786"/>
                </a:lnTo>
                <a:lnTo>
                  <a:pt x="719425" y="237946"/>
                </a:lnTo>
                <a:lnTo>
                  <a:pt x="700823" y="197508"/>
                </a:lnTo>
                <a:lnTo>
                  <a:pt x="677698" y="159826"/>
                </a:lnTo>
                <a:lnTo>
                  <a:pt x="650403" y="125253"/>
                </a:lnTo>
                <a:lnTo>
                  <a:pt x="619291" y="94144"/>
                </a:lnTo>
                <a:lnTo>
                  <a:pt x="584717" y="66850"/>
                </a:lnTo>
                <a:lnTo>
                  <a:pt x="547033" y="43727"/>
                </a:lnTo>
                <a:lnTo>
                  <a:pt x="506592" y="25126"/>
                </a:lnTo>
                <a:lnTo>
                  <a:pt x="463750" y="11403"/>
                </a:lnTo>
                <a:lnTo>
                  <a:pt x="418858" y="2909"/>
                </a:lnTo>
                <a:lnTo>
                  <a:pt x="372271" y="0"/>
                </a:lnTo>
                <a:close/>
              </a:path>
            </a:pathLst>
          </a:custGeom>
          <a:solidFill>
            <a:srgbClr val="79F4F8"/>
          </a:solidFill>
        </p:spPr>
        <p:txBody>
          <a:bodyPr wrap="square" lIns="0" tIns="0" rIns="0" bIns="0" rtlCol="0"/>
          <a:lstStyle/>
          <a:p>
            <a:endParaRPr sz="819"/>
          </a:p>
        </p:txBody>
      </p:sp>
      <p:sp>
        <p:nvSpPr>
          <p:cNvPr id="23" name="object 23"/>
          <p:cNvSpPr/>
          <p:nvPr/>
        </p:nvSpPr>
        <p:spPr>
          <a:xfrm>
            <a:off x="1712562" y="4624123"/>
            <a:ext cx="338761" cy="338761"/>
          </a:xfrm>
          <a:custGeom>
            <a:avLst/>
            <a:gdLst/>
            <a:ahLst/>
            <a:cxnLst/>
            <a:rect l="l" t="t" r="r" b="b"/>
            <a:pathLst>
              <a:path w="744854" h="744854">
                <a:moveTo>
                  <a:pt x="372260" y="0"/>
                </a:moveTo>
                <a:lnTo>
                  <a:pt x="325674" y="2909"/>
                </a:lnTo>
                <a:lnTo>
                  <a:pt x="280783" y="11403"/>
                </a:lnTo>
                <a:lnTo>
                  <a:pt x="237942" y="25126"/>
                </a:lnTo>
                <a:lnTo>
                  <a:pt x="197503" y="43727"/>
                </a:lnTo>
                <a:lnTo>
                  <a:pt x="159821" y="66851"/>
                </a:lnTo>
                <a:lnTo>
                  <a:pt x="125249" y="94145"/>
                </a:lnTo>
                <a:lnTo>
                  <a:pt x="94140" y="125255"/>
                </a:lnTo>
                <a:lnTo>
                  <a:pt x="66847" y="159828"/>
                </a:lnTo>
                <a:lnTo>
                  <a:pt x="43724" y="197512"/>
                </a:lnTo>
                <a:lnTo>
                  <a:pt x="25125" y="237951"/>
                </a:lnTo>
                <a:lnTo>
                  <a:pt x="11402" y="280793"/>
                </a:lnTo>
                <a:lnTo>
                  <a:pt x="2909" y="325684"/>
                </a:lnTo>
                <a:lnTo>
                  <a:pt x="0" y="372271"/>
                </a:lnTo>
                <a:lnTo>
                  <a:pt x="2909" y="418856"/>
                </a:lnTo>
                <a:lnTo>
                  <a:pt x="11402" y="463746"/>
                </a:lnTo>
                <a:lnTo>
                  <a:pt x="25125" y="506587"/>
                </a:lnTo>
                <a:lnTo>
                  <a:pt x="43724" y="547026"/>
                </a:lnTo>
                <a:lnTo>
                  <a:pt x="66847" y="584709"/>
                </a:lnTo>
                <a:lnTo>
                  <a:pt x="94140" y="619283"/>
                </a:lnTo>
                <a:lnTo>
                  <a:pt x="125249" y="650394"/>
                </a:lnTo>
                <a:lnTo>
                  <a:pt x="159821" y="677688"/>
                </a:lnTo>
                <a:lnTo>
                  <a:pt x="197503" y="700813"/>
                </a:lnTo>
                <a:lnTo>
                  <a:pt x="237942" y="719414"/>
                </a:lnTo>
                <a:lnTo>
                  <a:pt x="280783" y="733139"/>
                </a:lnTo>
                <a:lnTo>
                  <a:pt x="325674" y="741632"/>
                </a:lnTo>
                <a:lnTo>
                  <a:pt x="372260" y="744542"/>
                </a:lnTo>
                <a:lnTo>
                  <a:pt x="418847" y="741632"/>
                </a:lnTo>
                <a:lnTo>
                  <a:pt x="463738" y="733139"/>
                </a:lnTo>
                <a:lnTo>
                  <a:pt x="506579" y="719414"/>
                </a:lnTo>
                <a:lnTo>
                  <a:pt x="547017" y="700813"/>
                </a:lnTo>
                <a:lnTo>
                  <a:pt x="584699" y="677688"/>
                </a:lnTo>
                <a:lnTo>
                  <a:pt x="619272" y="650394"/>
                </a:lnTo>
                <a:lnTo>
                  <a:pt x="650381" y="619283"/>
                </a:lnTo>
                <a:lnTo>
                  <a:pt x="677674" y="584709"/>
                </a:lnTo>
                <a:lnTo>
                  <a:pt x="700796" y="547026"/>
                </a:lnTo>
                <a:lnTo>
                  <a:pt x="719396" y="506587"/>
                </a:lnTo>
                <a:lnTo>
                  <a:pt x="733119" y="463746"/>
                </a:lnTo>
                <a:lnTo>
                  <a:pt x="741612" y="418856"/>
                </a:lnTo>
                <a:lnTo>
                  <a:pt x="744521" y="372271"/>
                </a:lnTo>
                <a:lnTo>
                  <a:pt x="741612" y="325684"/>
                </a:lnTo>
                <a:lnTo>
                  <a:pt x="733119" y="280793"/>
                </a:lnTo>
                <a:lnTo>
                  <a:pt x="719396" y="237951"/>
                </a:lnTo>
                <a:lnTo>
                  <a:pt x="700796" y="197512"/>
                </a:lnTo>
                <a:lnTo>
                  <a:pt x="677674" y="159828"/>
                </a:lnTo>
                <a:lnTo>
                  <a:pt x="650381" y="125255"/>
                </a:lnTo>
                <a:lnTo>
                  <a:pt x="619272" y="94145"/>
                </a:lnTo>
                <a:lnTo>
                  <a:pt x="584699" y="66851"/>
                </a:lnTo>
                <a:lnTo>
                  <a:pt x="547017" y="43727"/>
                </a:lnTo>
                <a:lnTo>
                  <a:pt x="506579" y="25126"/>
                </a:lnTo>
                <a:lnTo>
                  <a:pt x="463738" y="11403"/>
                </a:lnTo>
                <a:lnTo>
                  <a:pt x="418847" y="2909"/>
                </a:lnTo>
                <a:lnTo>
                  <a:pt x="372260" y="0"/>
                </a:lnTo>
                <a:close/>
              </a:path>
            </a:pathLst>
          </a:custGeom>
          <a:solidFill>
            <a:srgbClr val="79F4F8"/>
          </a:solidFill>
        </p:spPr>
        <p:txBody>
          <a:bodyPr wrap="square" lIns="0" tIns="0" rIns="0" bIns="0" rtlCol="0"/>
          <a:lstStyle/>
          <a:p>
            <a:endParaRPr sz="819"/>
          </a:p>
        </p:txBody>
      </p:sp>
      <p:sp>
        <p:nvSpPr>
          <p:cNvPr id="24" name="object 24"/>
          <p:cNvSpPr txBox="1"/>
          <p:nvPr/>
        </p:nvSpPr>
        <p:spPr>
          <a:xfrm>
            <a:off x="1119402" y="4519801"/>
            <a:ext cx="1525145" cy="934683"/>
          </a:xfrm>
          <a:prstGeom prst="rect">
            <a:avLst/>
          </a:prstGeom>
        </p:spPr>
        <p:txBody>
          <a:bodyPr vert="horz" wrap="square" lIns="0" tIns="120718" rIns="0" bIns="0" rtlCol="0">
            <a:spAutoFit/>
          </a:bodyPr>
          <a:lstStyle/>
          <a:p>
            <a:pPr marL="1733" algn="ctr">
              <a:spcBef>
                <a:spcPts val="950"/>
              </a:spcBef>
            </a:pPr>
            <a:r>
              <a:rPr sz="1865" b="1" spc="5" dirty="0">
                <a:solidFill>
                  <a:srgbClr val="FFFFFF"/>
                </a:solidFill>
                <a:latin typeface="Arial"/>
                <a:cs typeface="Arial"/>
              </a:rPr>
              <a:t>4</a:t>
            </a:r>
            <a:endParaRPr sz="1865" dirty="0">
              <a:latin typeface="Arial"/>
              <a:cs typeface="Arial"/>
            </a:endParaRPr>
          </a:p>
          <a:p>
            <a:pPr algn="ctr">
              <a:spcBef>
                <a:spcPts val="464"/>
              </a:spcBef>
            </a:pPr>
            <a:r>
              <a:rPr sz="1500" spc="48" dirty="0">
                <a:solidFill>
                  <a:srgbClr val="14286B"/>
                </a:solidFill>
                <a:latin typeface="Arial"/>
                <a:cs typeface="Arial"/>
              </a:rPr>
              <a:t>Upload </a:t>
            </a:r>
            <a:r>
              <a:rPr sz="1500" spc="-20" dirty="0">
                <a:solidFill>
                  <a:srgbClr val="14286B"/>
                </a:solidFill>
                <a:latin typeface="Arial"/>
                <a:cs typeface="Arial"/>
              </a:rPr>
              <a:t>a </a:t>
            </a:r>
            <a:r>
              <a:rPr sz="1500" b="1" spc="32" dirty="0">
                <a:solidFill>
                  <a:srgbClr val="14286B"/>
                </a:solidFill>
                <a:latin typeface="Arial"/>
                <a:cs typeface="Arial"/>
              </a:rPr>
              <a:t>Profile</a:t>
            </a:r>
            <a:r>
              <a:rPr sz="1500" b="1" spc="-5" dirty="0">
                <a:solidFill>
                  <a:srgbClr val="14286B"/>
                </a:solidFill>
                <a:latin typeface="Arial"/>
                <a:cs typeface="Arial"/>
              </a:rPr>
              <a:t> </a:t>
            </a:r>
            <a:r>
              <a:rPr sz="1500" b="1" spc="39" dirty="0">
                <a:solidFill>
                  <a:srgbClr val="14286B"/>
                </a:solidFill>
                <a:latin typeface="Arial"/>
                <a:cs typeface="Arial"/>
              </a:rPr>
              <a:t>Picture</a:t>
            </a:r>
            <a:endParaRPr sz="1500" dirty="0">
              <a:latin typeface="Arial"/>
              <a:cs typeface="Arial"/>
            </a:endParaRPr>
          </a:p>
        </p:txBody>
      </p:sp>
      <p:sp>
        <p:nvSpPr>
          <p:cNvPr id="25" name="object 25"/>
          <p:cNvSpPr/>
          <p:nvPr/>
        </p:nvSpPr>
        <p:spPr>
          <a:xfrm>
            <a:off x="3517918" y="3613839"/>
            <a:ext cx="2300555" cy="1248987"/>
          </a:xfrm>
          <a:prstGeom prst="rect">
            <a:avLst/>
          </a:prstGeom>
          <a:blipFill>
            <a:blip r:embed="rId2" cstate="print"/>
            <a:stretch>
              <a:fillRect/>
            </a:stretch>
          </a:blipFill>
        </p:spPr>
        <p:txBody>
          <a:bodyPr wrap="square" lIns="0" tIns="0" rIns="0" bIns="0" rtlCol="0"/>
          <a:lstStyle/>
          <a:p>
            <a:endParaRPr sz="819"/>
          </a:p>
        </p:txBody>
      </p:sp>
      <p:sp>
        <p:nvSpPr>
          <p:cNvPr id="26" name="object 26"/>
          <p:cNvSpPr/>
          <p:nvPr/>
        </p:nvSpPr>
        <p:spPr>
          <a:xfrm>
            <a:off x="6292190" y="2370019"/>
            <a:ext cx="2294330" cy="1311195"/>
          </a:xfrm>
          <a:prstGeom prst="rect">
            <a:avLst/>
          </a:prstGeom>
          <a:blipFill>
            <a:blip r:embed="rId3" cstate="print"/>
            <a:stretch>
              <a:fillRect/>
            </a:stretch>
          </a:blipFill>
        </p:spPr>
        <p:txBody>
          <a:bodyPr wrap="square" lIns="0" tIns="0" rIns="0" bIns="0" rtlCol="0"/>
          <a:lstStyle/>
          <a:p>
            <a:endParaRPr sz="819"/>
          </a:p>
        </p:txBody>
      </p:sp>
      <p:sp>
        <p:nvSpPr>
          <p:cNvPr id="27" name="object 27"/>
          <p:cNvSpPr/>
          <p:nvPr/>
        </p:nvSpPr>
        <p:spPr>
          <a:xfrm>
            <a:off x="751672" y="2274104"/>
            <a:ext cx="2290601" cy="1762830"/>
          </a:xfrm>
          <a:prstGeom prst="rect">
            <a:avLst/>
          </a:prstGeom>
          <a:blipFill>
            <a:blip r:embed="rId4" cstate="print"/>
            <a:stretch>
              <a:fillRect/>
            </a:stretch>
          </a:blipFill>
        </p:spPr>
        <p:txBody>
          <a:bodyPr wrap="square" lIns="0" tIns="0" rIns="0" bIns="0" rtlCol="0"/>
          <a:lstStyle/>
          <a:p>
            <a:endParaRPr sz="819"/>
          </a:p>
        </p:txBody>
      </p:sp>
      <p:sp>
        <p:nvSpPr>
          <p:cNvPr id="28" name="object 28"/>
          <p:cNvSpPr txBox="1"/>
          <p:nvPr/>
        </p:nvSpPr>
        <p:spPr>
          <a:xfrm>
            <a:off x="3964381" y="2016776"/>
            <a:ext cx="1389410" cy="896730"/>
          </a:xfrm>
          <a:prstGeom prst="rect">
            <a:avLst/>
          </a:prstGeom>
        </p:spPr>
        <p:txBody>
          <a:bodyPr vert="horz" wrap="square" lIns="0" tIns="6932" rIns="0" bIns="0" rtlCol="0">
            <a:spAutoFit/>
          </a:bodyPr>
          <a:lstStyle/>
          <a:p>
            <a:pPr marL="15306" algn="ctr">
              <a:spcBef>
                <a:spcPts val="55"/>
              </a:spcBef>
            </a:pPr>
            <a:r>
              <a:rPr sz="1865" b="1" spc="5" dirty="0">
                <a:solidFill>
                  <a:srgbClr val="FFFFFF"/>
                </a:solidFill>
                <a:latin typeface="Arial"/>
                <a:cs typeface="Arial"/>
              </a:rPr>
              <a:t>5</a:t>
            </a:r>
            <a:endParaRPr sz="1865" dirty="0">
              <a:latin typeface="Arial"/>
              <a:cs typeface="Arial"/>
            </a:endParaRPr>
          </a:p>
          <a:p>
            <a:pPr algn="ctr">
              <a:spcBef>
                <a:spcPts val="1082"/>
              </a:spcBef>
            </a:pPr>
            <a:r>
              <a:rPr sz="1500" spc="41" dirty="0">
                <a:solidFill>
                  <a:srgbClr val="14286B"/>
                </a:solidFill>
                <a:latin typeface="Arial"/>
                <a:cs typeface="Arial"/>
              </a:rPr>
              <a:t>Upload </a:t>
            </a:r>
            <a:r>
              <a:rPr sz="1500" spc="-20" dirty="0">
                <a:solidFill>
                  <a:srgbClr val="14286B"/>
                </a:solidFill>
                <a:latin typeface="Arial"/>
                <a:cs typeface="Arial"/>
              </a:rPr>
              <a:t>a </a:t>
            </a:r>
            <a:r>
              <a:rPr sz="1500" b="1" spc="27" dirty="0">
                <a:solidFill>
                  <a:srgbClr val="14286B"/>
                </a:solidFill>
                <a:latin typeface="Arial"/>
                <a:cs typeface="Arial"/>
              </a:rPr>
              <a:t>Cover</a:t>
            </a:r>
            <a:r>
              <a:rPr sz="1500" b="1" spc="-9" dirty="0">
                <a:solidFill>
                  <a:srgbClr val="14286B"/>
                </a:solidFill>
                <a:latin typeface="Arial"/>
                <a:cs typeface="Arial"/>
              </a:rPr>
              <a:t> </a:t>
            </a:r>
            <a:r>
              <a:rPr sz="1500" b="1" spc="32" dirty="0">
                <a:solidFill>
                  <a:srgbClr val="14286B"/>
                </a:solidFill>
                <a:latin typeface="Arial"/>
                <a:cs typeface="Arial"/>
              </a:rPr>
              <a:t>Photo</a:t>
            </a:r>
            <a:endParaRPr sz="1500" dirty="0">
              <a:latin typeface="Arial"/>
              <a:cs typeface="Arial"/>
            </a:endParaRPr>
          </a:p>
        </p:txBody>
      </p:sp>
      <p:sp>
        <p:nvSpPr>
          <p:cNvPr id="29" name="object 29"/>
          <p:cNvSpPr txBox="1"/>
          <p:nvPr/>
        </p:nvSpPr>
        <p:spPr>
          <a:xfrm>
            <a:off x="6365323" y="4476309"/>
            <a:ext cx="2173786" cy="1126780"/>
          </a:xfrm>
          <a:prstGeom prst="rect">
            <a:avLst/>
          </a:prstGeom>
        </p:spPr>
        <p:txBody>
          <a:bodyPr vert="horz" wrap="square" lIns="0" tIns="171257" rIns="0" bIns="0" rtlCol="0">
            <a:spAutoFit/>
          </a:bodyPr>
          <a:lstStyle/>
          <a:p>
            <a:pPr marR="2600" algn="ctr">
              <a:spcBef>
                <a:spcPts val="1349"/>
              </a:spcBef>
            </a:pPr>
            <a:r>
              <a:rPr sz="1865" b="1" spc="5" dirty="0">
                <a:solidFill>
                  <a:srgbClr val="FFFFFF"/>
                </a:solidFill>
                <a:latin typeface="Arial"/>
                <a:cs typeface="Arial"/>
              </a:rPr>
              <a:t>6</a:t>
            </a:r>
            <a:endParaRPr sz="1865" dirty="0">
              <a:latin typeface="Arial"/>
              <a:cs typeface="Arial"/>
            </a:endParaRPr>
          </a:p>
          <a:p>
            <a:pPr marL="5487" marR="2311" algn="ctr">
              <a:lnSpc>
                <a:spcPts val="1087"/>
              </a:lnSpc>
              <a:spcBef>
                <a:spcPts val="778"/>
              </a:spcBef>
            </a:pPr>
            <a:r>
              <a:rPr sz="1500" spc="5" dirty="0">
                <a:solidFill>
                  <a:srgbClr val="14286B"/>
                </a:solidFill>
                <a:latin typeface="Arial"/>
                <a:cs typeface="Arial"/>
              </a:rPr>
              <a:t>Your </a:t>
            </a:r>
            <a:r>
              <a:rPr sz="1500" spc="46" dirty="0">
                <a:solidFill>
                  <a:srgbClr val="14286B"/>
                </a:solidFill>
                <a:latin typeface="Arial"/>
                <a:cs typeface="Arial"/>
              </a:rPr>
              <a:t>Facebook </a:t>
            </a:r>
            <a:r>
              <a:rPr sz="1500" spc="23" dirty="0">
                <a:solidFill>
                  <a:srgbClr val="14286B"/>
                </a:solidFill>
                <a:latin typeface="Arial"/>
                <a:cs typeface="Arial"/>
              </a:rPr>
              <a:t>Page is ready. </a:t>
            </a:r>
            <a:r>
              <a:rPr sz="1500" spc="57" dirty="0">
                <a:solidFill>
                  <a:srgbClr val="14286B"/>
                </a:solidFill>
                <a:latin typeface="Arial"/>
                <a:cs typeface="Arial"/>
              </a:rPr>
              <a:t>Click  </a:t>
            </a:r>
            <a:r>
              <a:rPr sz="1500" spc="29" dirty="0">
                <a:solidFill>
                  <a:srgbClr val="14286B"/>
                </a:solidFill>
                <a:latin typeface="Arial"/>
                <a:cs typeface="Arial"/>
              </a:rPr>
              <a:t>on </a:t>
            </a:r>
            <a:r>
              <a:rPr sz="1500" b="1" spc="29" dirty="0">
                <a:solidFill>
                  <a:srgbClr val="14286B"/>
                </a:solidFill>
                <a:latin typeface="Arial"/>
                <a:cs typeface="Arial"/>
              </a:rPr>
              <a:t>About </a:t>
            </a:r>
            <a:r>
              <a:rPr sz="1500" spc="48" dirty="0">
                <a:solidFill>
                  <a:srgbClr val="14286B"/>
                </a:solidFill>
                <a:latin typeface="Arial"/>
                <a:cs typeface="Arial"/>
              </a:rPr>
              <a:t>to edit </a:t>
            </a:r>
            <a:r>
              <a:rPr sz="1500" spc="50" dirty="0">
                <a:solidFill>
                  <a:srgbClr val="14286B"/>
                </a:solidFill>
                <a:latin typeface="Arial"/>
                <a:cs typeface="Arial"/>
              </a:rPr>
              <a:t>information </a:t>
            </a:r>
            <a:r>
              <a:rPr sz="1500" spc="59" dirty="0">
                <a:solidFill>
                  <a:srgbClr val="14286B"/>
                </a:solidFill>
                <a:latin typeface="Arial"/>
                <a:cs typeface="Arial"/>
              </a:rPr>
              <a:t>about  </a:t>
            </a:r>
            <a:r>
              <a:rPr sz="1500" spc="39" dirty="0">
                <a:solidFill>
                  <a:srgbClr val="14286B"/>
                </a:solidFill>
                <a:latin typeface="Arial"/>
                <a:cs typeface="Arial"/>
              </a:rPr>
              <a:t>your</a:t>
            </a:r>
            <a:r>
              <a:rPr sz="1500" spc="91" dirty="0">
                <a:solidFill>
                  <a:srgbClr val="14286B"/>
                </a:solidFill>
                <a:latin typeface="Arial"/>
                <a:cs typeface="Arial"/>
              </a:rPr>
              <a:t> </a:t>
            </a:r>
            <a:r>
              <a:rPr sz="1500" spc="48" dirty="0">
                <a:solidFill>
                  <a:srgbClr val="14286B"/>
                </a:solidFill>
                <a:latin typeface="Arial"/>
                <a:cs typeface="Arial"/>
              </a:rPr>
              <a:t>business.</a:t>
            </a:r>
            <a:endParaRPr sz="1500" dirty="0">
              <a:latin typeface="Arial"/>
              <a:cs typeface="Arial"/>
            </a:endParaRPr>
          </a:p>
        </p:txBody>
      </p:sp>
      <p:sp>
        <p:nvSpPr>
          <p:cNvPr id="30" name="object 30"/>
          <p:cNvSpPr/>
          <p:nvPr/>
        </p:nvSpPr>
        <p:spPr>
          <a:xfrm>
            <a:off x="2237638" y="3711025"/>
            <a:ext cx="767627" cy="113498"/>
          </a:xfrm>
          <a:custGeom>
            <a:avLst/>
            <a:gdLst/>
            <a:ahLst/>
            <a:cxnLst/>
            <a:rect l="l" t="t" r="r" b="b"/>
            <a:pathLst>
              <a:path w="1687829" h="249554">
                <a:moveTo>
                  <a:pt x="0" y="248987"/>
                </a:moveTo>
                <a:lnTo>
                  <a:pt x="1687791" y="248987"/>
                </a:lnTo>
                <a:lnTo>
                  <a:pt x="1687791" y="0"/>
                </a:lnTo>
                <a:lnTo>
                  <a:pt x="0" y="0"/>
                </a:lnTo>
                <a:lnTo>
                  <a:pt x="0" y="248987"/>
                </a:lnTo>
                <a:close/>
              </a:path>
            </a:pathLst>
          </a:custGeom>
          <a:ln w="41883">
            <a:solidFill>
              <a:srgbClr val="79F4F8"/>
            </a:solidFill>
          </a:ln>
        </p:spPr>
        <p:txBody>
          <a:bodyPr wrap="square" lIns="0" tIns="0" rIns="0" bIns="0" rtlCol="0"/>
          <a:lstStyle/>
          <a:p>
            <a:endParaRPr sz="819"/>
          </a:p>
        </p:txBody>
      </p:sp>
      <p:sp>
        <p:nvSpPr>
          <p:cNvPr id="31" name="object 31"/>
          <p:cNvSpPr/>
          <p:nvPr/>
        </p:nvSpPr>
        <p:spPr>
          <a:xfrm>
            <a:off x="4988262" y="4738944"/>
            <a:ext cx="663370" cy="113498"/>
          </a:xfrm>
          <a:custGeom>
            <a:avLst/>
            <a:gdLst/>
            <a:ahLst/>
            <a:cxnLst/>
            <a:rect l="l" t="t" r="r" b="b"/>
            <a:pathLst>
              <a:path w="1458595" h="249554">
                <a:moveTo>
                  <a:pt x="0" y="248987"/>
                </a:moveTo>
                <a:lnTo>
                  <a:pt x="1458133" y="248987"/>
                </a:lnTo>
                <a:lnTo>
                  <a:pt x="1458133" y="0"/>
                </a:lnTo>
                <a:lnTo>
                  <a:pt x="0" y="0"/>
                </a:lnTo>
                <a:lnTo>
                  <a:pt x="0" y="248987"/>
                </a:lnTo>
                <a:close/>
              </a:path>
            </a:pathLst>
          </a:custGeom>
          <a:ln w="41883">
            <a:solidFill>
              <a:srgbClr val="79F4F8"/>
            </a:solidFill>
          </a:ln>
        </p:spPr>
        <p:txBody>
          <a:bodyPr wrap="square" lIns="0" tIns="0" rIns="0" bIns="0" rtlCol="0"/>
          <a:lstStyle/>
          <a:p>
            <a:endParaRPr sz="819"/>
          </a:p>
        </p:txBody>
      </p:sp>
      <p:sp>
        <p:nvSpPr>
          <p:cNvPr id="32" name="object 32"/>
          <p:cNvSpPr/>
          <p:nvPr/>
        </p:nvSpPr>
        <p:spPr>
          <a:xfrm>
            <a:off x="6326239" y="3624598"/>
            <a:ext cx="396231" cy="70178"/>
          </a:xfrm>
          <a:custGeom>
            <a:avLst/>
            <a:gdLst/>
            <a:ahLst/>
            <a:cxnLst/>
            <a:rect l="l" t="t" r="r" b="b"/>
            <a:pathLst>
              <a:path w="871219" h="154304">
                <a:moveTo>
                  <a:pt x="0" y="154089"/>
                </a:moveTo>
                <a:lnTo>
                  <a:pt x="870874" y="154089"/>
                </a:lnTo>
                <a:lnTo>
                  <a:pt x="870874" y="0"/>
                </a:lnTo>
                <a:lnTo>
                  <a:pt x="0" y="0"/>
                </a:lnTo>
                <a:lnTo>
                  <a:pt x="0" y="154089"/>
                </a:lnTo>
                <a:close/>
              </a:path>
            </a:pathLst>
          </a:custGeom>
          <a:ln w="41883">
            <a:solidFill>
              <a:srgbClr val="79F4F8"/>
            </a:solidFill>
          </a:ln>
        </p:spPr>
        <p:txBody>
          <a:bodyPr wrap="square" lIns="0" tIns="0" rIns="0" bIns="0" rtlCol="0"/>
          <a:lstStyle/>
          <a:p>
            <a:endParaRPr sz="819"/>
          </a:p>
        </p:txBody>
      </p:sp>
    </p:spTree>
    <p:extLst>
      <p:ext uri="{BB962C8B-B14F-4D97-AF65-F5344CB8AC3E}">
        <p14:creationId xmlns:p14="http://schemas.microsoft.com/office/powerpoint/2010/main" val="89504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endParaRPr sz="819"/>
          </a:p>
        </p:txBody>
      </p:sp>
      <p:sp>
        <p:nvSpPr>
          <p:cNvPr id="6" name="object 6"/>
          <p:cNvSpPr/>
          <p:nvPr/>
        </p:nvSpPr>
        <p:spPr>
          <a:xfrm>
            <a:off x="3405270" y="2457338"/>
            <a:ext cx="2109673" cy="1652504"/>
          </a:xfrm>
          <a:custGeom>
            <a:avLst/>
            <a:gdLst/>
            <a:ahLst/>
            <a:cxnLst/>
            <a:rect l="l" t="t" r="r" b="b"/>
            <a:pathLst>
              <a:path w="4638675" h="3633470">
                <a:moveTo>
                  <a:pt x="0" y="3633397"/>
                </a:moveTo>
                <a:lnTo>
                  <a:pt x="4638602" y="3633397"/>
                </a:lnTo>
                <a:lnTo>
                  <a:pt x="4638602" y="0"/>
                </a:lnTo>
                <a:lnTo>
                  <a:pt x="0" y="0"/>
                </a:lnTo>
                <a:lnTo>
                  <a:pt x="0" y="3633397"/>
                </a:lnTo>
                <a:close/>
              </a:path>
            </a:pathLst>
          </a:custGeom>
          <a:solidFill>
            <a:srgbClr val="EFEFF2"/>
          </a:solidFill>
        </p:spPr>
        <p:txBody>
          <a:bodyPr wrap="square" lIns="0" tIns="0" rIns="0" bIns="0" rtlCol="0"/>
          <a:lstStyle/>
          <a:p>
            <a:endParaRPr sz="819"/>
          </a:p>
        </p:txBody>
      </p:sp>
      <p:sp>
        <p:nvSpPr>
          <p:cNvPr id="7" name="object 7"/>
          <p:cNvSpPr/>
          <p:nvPr/>
        </p:nvSpPr>
        <p:spPr>
          <a:xfrm>
            <a:off x="3405270" y="2362095"/>
            <a:ext cx="2109673" cy="95303"/>
          </a:xfrm>
          <a:custGeom>
            <a:avLst/>
            <a:gdLst/>
            <a:ahLst/>
            <a:cxnLst/>
            <a:rect l="l" t="t" r="r" b="b"/>
            <a:pathLst>
              <a:path w="4638675" h="209550">
                <a:moveTo>
                  <a:pt x="0" y="209417"/>
                </a:moveTo>
                <a:lnTo>
                  <a:pt x="4638602" y="209417"/>
                </a:lnTo>
                <a:lnTo>
                  <a:pt x="4638602" y="0"/>
                </a:lnTo>
                <a:lnTo>
                  <a:pt x="0" y="0"/>
                </a:lnTo>
                <a:lnTo>
                  <a:pt x="0" y="209417"/>
                </a:lnTo>
                <a:close/>
              </a:path>
            </a:pathLst>
          </a:custGeom>
          <a:solidFill>
            <a:srgbClr val="79F4F8"/>
          </a:solidFill>
        </p:spPr>
        <p:txBody>
          <a:bodyPr wrap="square" lIns="0" tIns="0" rIns="0" bIns="0" rtlCol="0"/>
          <a:lstStyle/>
          <a:p>
            <a:endParaRPr sz="819"/>
          </a:p>
        </p:txBody>
      </p:sp>
      <p:sp>
        <p:nvSpPr>
          <p:cNvPr id="8" name="object 8"/>
          <p:cNvSpPr/>
          <p:nvPr/>
        </p:nvSpPr>
        <p:spPr>
          <a:xfrm>
            <a:off x="3676355" y="2504956"/>
            <a:ext cx="1568667" cy="1551875"/>
          </a:xfrm>
          <a:prstGeom prst="rect">
            <a:avLst/>
          </a:prstGeom>
          <a:blipFill>
            <a:blip r:embed="rId2" cstate="print"/>
            <a:stretch>
              <a:fillRect/>
            </a:stretch>
          </a:blipFill>
        </p:spPr>
        <p:txBody>
          <a:bodyPr wrap="square" lIns="0" tIns="0" rIns="0" bIns="0" rtlCol="0"/>
          <a:lstStyle/>
          <a:p>
            <a:endParaRPr sz="819"/>
          </a:p>
        </p:txBody>
      </p:sp>
      <p:sp>
        <p:nvSpPr>
          <p:cNvPr id="9" name="object 9"/>
          <p:cNvSpPr/>
          <p:nvPr/>
        </p:nvSpPr>
        <p:spPr>
          <a:xfrm>
            <a:off x="1734197" y="2101328"/>
            <a:ext cx="338761" cy="338761"/>
          </a:xfrm>
          <a:custGeom>
            <a:avLst/>
            <a:gdLst/>
            <a:ahLst/>
            <a:cxnLst/>
            <a:rect l="l" t="t" r="r" b="b"/>
            <a:pathLst>
              <a:path w="744854" h="744854">
                <a:moveTo>
                  <a:pt x="372271" y="0"/>
                </a:moveTo>
                <a:lnTo>
                  <a:pt x="325684" y="2909"/>
                </a:lnTo>
                <a:lnTo>
                  <a:pt x="280793" y="11403"/>
                </a:lnTo>
                <a:lnTo>
                  <a:pt x="237951" y="25126"/>
                </a:lnTo>
                <a:lnTo>
                  <a:pt x="197512" y="43727"/>
                </a:lnTo>
                <a:lnTo>
                  <a:pt x="159828" y="66850"/>
                </a:lnTo>
                <a:lnTo>
                  <a:pt x="125255" y="94144"/>
                </a:lnTo>
                <a:lnTo>
                  <a:pt x="94145" y="125253"/>
                </a:lnTo>
                <a:lnTo>
                  <a:pt x="66851" y="159826"/>
                </a:lnTo>
                <a:lnTo>
                  <a:pt x="43727" y="197508"/>
                </a:lnTo>
                <a:lnTo>
                  <a:pt x="25126" y="237946"/>
                </a:lnTo>
                <a:lnTo>
                  <a:pt x="11403" y="280786"/>
                </a:lnTo>
                <a:lnTo>
                  <a:pt x="2909" y="325676"/>
                </a:lnTo>
                <a:lnTo>
                  <a:pt x="0" y="372260"/>
                </a:lnTo>
                <a:lnTo>
                  <a:pt x="2909" y="418847"/>
                </a:lnTo>
                <a:lnTo>
                  <a:pt x="11403" y="463739"/>
                </a:lnTo>
                <a:lnTo>
                  <a:pt x="25126" y="506581"/>
                </a:lnTo>
                <a:lnTo>
                  <a:pt x="43727" y="547020"/>
                </a:lnTo>
                <a:lnTo>
                  <a:pt x="66851" y="584703"/>
                </a:lnTo>
                <a:lnTo>
                  <a:pt x="94145" y="619276"/>
                </a:lnTo>
                <a:lnTo>
                  <a:pt x="125255" y="650387"/>
                </a:lnTo>
                <a:lnTo>
                  <a:pt x="159828" y="677681"/>
                </a:lnTo>
                <a:lnTo>
                  <a:pt x="197512" y="700804"/>
                </a:lnTo>
                <a:lnTo>
                  <a:pt x="237951" y="719405"/>
                </a:lnTo>
                <a:lnTo>
                  <a:pt x="280793" y="733129"/>
                </a:lnTo>
                <a:lnTo>
                  <a:pt x="325684" y="741622"/>
                </a:lnTo>
                <a:lnTo>
                  <a:pt x="372271" y="744532"/>
                </a:lnTo>
                <a:lnTo>
                  <a:pt x="418858" y="741622"/>
                </a:lnTo>
                <a:lnTo>
                  <a:pt x="463750" y="733129"/>
                </a:lnTo>
                <a:lnTo>
                  <a:pt x="506592" y="719405"/>
                </a:lnTo>
                <a:lnTo>
                  <a:pt x="547033" y="700804"/>
                </a:lnTo>
                <a:lnTo>
                  <a:pt x="584717" y="677681"/>
                </a:lnTo>
                <a:lnTo>
                  <a:pt x="619291" y="650387"/>
                </a:lnTo>
                <a:lnTo>
                  <a:pt x="650403" y="619276"/>
                </a:lnTo>
                <a:lnTo>
                  <a:pt x="677698" y="584703"/>
                </a:lnTo>
                <a:lnTo>
                  <a:pt x="700823" y="547020"/>
                </a:lnTo>
                <a:lnTo>
                  <a:pt x="719425" y="506581"/>
                </a:lnTo>
                <a:lnTo>
                  <a:pt x="733149" y="463739"/>
                </a:lnTo>
                <a:lnTo>
                  <a:pt x="741643" y="418847"/>
                </a:lnTo>
                <a:lnTo>
                  <a:pt x="744553" y="372260"/>
                </a:lnTo>
                <a:lnTo>
                  <a:pt x="741643" y="325676"/>
                </a:lnTo>
                <a:lnTo>
                  <a:pt x="733149" y="280786"/>
                </a:lnTo>
                <a:lnTo>
                  <a:pt x="719425" y="237946"/>
                </a:lnTo>
                <a:lnTo>
                  <a:pt x="700823" y="197508"/>
                </a:lnTo>
                <a:lnTo>
                  <a:pt x="677698" y="159826"/>
                </a:lnTo>
                <a:lnTo>
                  <a:pt x="650403" y="125253"/>
                </a:lnTo>
                <a:lnTo>
                  <a:pt x="619291" y="94144"/>
                </a:lnTo>
                <a:lnTo>
                  <a:pt x="584717" y="66850"/>
                </a:lnTo>
                <a:lnTo>
                  <a:pt x="547033" y="43727"/>
                </a:lnTo>
                <a:lnTo>
                  <a:pt x="506592" y="25126"/>
                </a:lnTo>
                <a:lnTo>
                  <a:pt x="463750" y="11403"/>
                </a:lnTo>
                <a:lnTo>
                  <a:pt x="418858" y="2909"/>
                </a:lnTo>
                <a:lnTo>
                  <a:pt x="372271" y="0"/>
                </a:lnTo>
                <a:close/>
              </a:path>
            </a:pathLst>
          </a:custGeom>
          <a:solidFill>
            <a:srgbClr val="79F4F8"/>
          </a:solidFill>
        </p:spPr>
        <p:txBody>
          <a:bodyPr wrap="square" lIns="0" tIns="0" rIns="0" bIns="0" rtlCol="0"/>
          <a:lstStyle/>
          <a:p>
            <a:endParaRPr sz="819"/>
          </a:p>
        </p:txBody>
      </p:sp>
      <p:sp>
        <p:nvSpPr>
          <p:cNvPr id="10" name="object 10"/>
          <p:cNvSpPr txBox="1"/>
          <p:nvPr/>
        </p:nvSpPr>
        <p:spPr>
          <a:xfrm>
            <a:off x="708555" y="2117653"/>
            <a:ext cx="2390096" cy="896730"/>
          </a:xfrm>
          <a:prstGeom prst="rect">
            <a:avLst/>
          </a:prstGeom>
        </p:spPr>
        <p:txBody>
          <a:bodyPr vert="horz" wrap="square" lIns="0" tIns="6932" rIns="0" bIns="0" rtlCol="0">
            <a:spAutoFit/>
          </a:bodyPr>
          <a:lstStyle/>
          <a:p>
            <a:pPr marL="17906" algn="ctr">
              <a:spcBef>
                <a:spcPts val="55"/>
              </a:spcBef>
            </a:pPr>
            <a:r>
              <a:rPr sz="1865" b="1" spc="5" dirty="0">
                <a:solidFill>
                  <a:srgbClr val="FFFFFF"/>
                </a:solidFill>
                <a:latin typeface="Arial"/>
                <a:cs typeface="Arial"/>
              </a:rPr>
              <a:t>7</a:t>
            </a:r>
            <a:endParaRPr sz="1865" dirty="0">
              <a:latin typeface="Arial"/>
              <a:cs typeface="Arial"/>
            </a:endParaRPr>
          </a:p>
          <a:p>
            <a:pPr marL="5487" marR="2311" algn="ctr">
              <a:lnSpc>
                <a:spcPts val="1124"/>
              </a:lnSpc>
              <a:spcBef>
                <a:spcPts val="1378"/>
              </a:spcBef>
            </a:pPr>
            <a:r>
              <a:rPr sz="1500" spc="48" dirty="0">
                <a:solidFill>
                  <a:srgbClr val="14286B"/>
                </a:solidFill>
                <a:latin typeface="Arial"/>
                <a:cs typeface="Arial"/>
              </a:rPr>
              <a:t>Add </a:t>
            </a:r>
            <a:r>
              <a:rPr sz="1500" spc="50" dirty="0">
                <a:solidFill>
                  <a:srgbClr val="14286B"/>
                </a:solidFill>
                <a:latin typeface="Arial"/>
                <a:cs typeface="Arial"/>
              </a:rPr>
              <a:t>information </a:t>
            </a:r>
            <a:r>
              <a:rPr sz="1500" spc="44" dirty="0">
                <a:solidFill>
                  <a:srgbClr val="14286B"/>
                </a:solidFill>
                <a:latin typeface="Arial"/>
                <a:cs typeface="Arial"/>
              </a:rPr>
              <a:t>such </a:t>
            </a:r>
            <a:r>
              <a:rPr sz="1500" spc="11" dirty="0">
                <a:solidFill>
                  <a:srgbClr val="14286B"/>
                </a:solidFill>
                <a:latin typeface="Arial"/>
                <a:cs typeface="Arial"/>
              </a:rPr>
              <a:t>as </a:t>
            </a:r>
            <a:r>
              <a:rPr sz="1500" spc="39" dirty="0">
                <a:solidFill>
                  <a:srgbClr val="14286B"/>
                </a:solidFill>
                <a:latin typeface="Arial"/>
                <a:cs typeface="Arial"/>
              </a:rPr>
              <a:t>your </a:t>
            </a:r>
            <a:r>
              <a:rPr sz="1500" b="1" spc="46" dirty="0">
                <a:solidFill>
                  <a:srgbClr val="14286B"/>
                </a:solidFill>
                <a:latin typeface="Arial"/>
                <a:cs typeface="Arial"/>
              </a:rPr>
              <a:t>website</a:t>
            </a:r>
            <a:r>
              <a:rPr sz="1500" spc="46" dirty="0">
                <a:solidFill>
                  <a:srgbClr val="14286B"/>
                </a:solidFill>
                <a:latin typeface="Arial"/>
                <a:cs typeface="Arial"/>
              </a:rPr>
              <a:t>,  </a:t>
            </a:r>
            <a:r>
              <a:rPr sz="1500" b="1" spc="39" dirty="0">
                <a:solidFill>
                  <a:srgbClr val="14286B"/>
                </a:solidFill>
                <a:latin typeface="Arial"/>
                <a:cs typeface="Arial"/>
              </a:rPr>
              <a:t>email </a:t>
            </a:r>
            <a:r>
              <a:rPr sz="1500" spc="34" dirty="0">
                <a:solidFill>
                  <a:srgbClr val="14286B"/>
                </a:solidFill>
                <a:latin typeface="Arial"/>
                <a:cs typeface="Arial"/>
              </a:rPr>
              <a:t>and </a:t>
            </a:r>
            <a:r>
              <a:rPr sz="1500" b="1" spc="32" dirty="0">
                <a:solidFill>
                  <a:srgbClr val="14286B"/>
                </a:solidFill>
                <a:latin typeface="Arial"/>
                <a:cs typeface="Arial"/>
              </a:rPr>
              <a:t>phone</a:t>
            </a:r>
            <a:r>
              <a:rPr sz="1500" b="1" spc="205" dirty="0">
                <a:solidFill>
                  <a:srgbClr val="14286B"/>
                </a:solidFill>
                <a:latin typeface="Arial"/>
                <a:cs typeface="Arial"/>
              </a:rPr>
              <a:t> </a:t>
            </a:r>
            <a:r>
              <a:rPr sz="1500" b="1" spc="39" dirty="0">
                <a:solidFill>
                  <a:srgbClr val="14286B"/>
                </a:solidFill>
                <a:latin typeface="Arial"/>
                <a:cs typeface="Arial"/>
              </a:rPr>
              <a:t>number</a:t>
            </a:r>
            <a:r>
              <a:rPr sz="1500" spc="39" dirty="0">
                <a:solidFill>
                  <a:srgbClr val="14286B"/>
                </a:solidFill>
                <a:latin typeface="Arial"/>
                <a:cs typeface="Arial"/>
              </a:rPr>
              <a:t>.</a:t>
            </a:r>
            <a:endParaRPr sz="1500" dirty="0">
              <a:latin typeface="Arial"/>
              <a:cs typeface="Arial"/>
            </a:endParaRPr>
          </a:p>
        </p:txBody>
      </p:sp>
      <p:sp>
        <p:nvSpPr>
          <p:cNvPr id="11" name="object 11"/>
          <p:cNvSpPr/>
          <p:nvPr/>
        </p:nvSpPr>
        <p:spPr>
          <a:xfrm>
            <a:off x="4290775" y="4660011"/>
            <a:ext cx="338761" cy="338761"/>
          </a:xfrm>
          <a:custGeom>
            <a:avLst/>
            <a:gdLst/>
            <a:ahLst/>
            <a:cxnLst/>
            <a:rect l="l" t="t" r="r" b="b"/>
            <a:pathLst>
              <a:path w="744854" h="744854">
                <a:moveTo>
                  <a:pt x="372271" y="0"/>
                </a:moveTo>
                <a:lnTo>
                  <a:pt x="325684" y="2909"/>
                </a:lnTo>
                <a:lnTo>
                  <a:pt x="280793" y="11403"/>
                </a:lnTo>
                <a:lnTo>
                  <a:pt x="237951" y="25126"/>
                </a:lnTo>
                <a:lnTo>
                  <a:pt x="197512" y="43727"/>
                </a:lnTo>
                <a:lnTo>
                  <a:pt x="159828" y="66850"/>
                </a:lnTo>
                <a:lnTo>
                  <a:pt x="125255" y="94144"/>
                </a:lnTo>
                <a:lnTo>
                  <a:pt x="94145" y="125253"/>
                </a:lnTo>
                <a:lnTo>
                  <a:pt x="66851" y="159826"/>
                </a:lnTo>
                <a:lnTo>
                  <a:pt x="43727" y="197508"/>
                </a:lnTo>
                <a:lnTo>
                  <a:pt x="25126" y="237946"/>
                </a:lnTo>
                <a:lnTo>
                  <a:pt x="11403" y="280786"/>
                </a:lnTo>
                <a:lnTo>
                  <a:pt x="2909" y="325676"/>
                </a:lnTo>
                <a:lnTo>
                  <a:pt x="0" y="372260"/>
                </a:lnTo>
                <a:lnTo>
                  <a:pt x="2909" y="418847"/>
                </a:lnTo>
                <a:lnTo>
                  <a:pt x="11403" y="463739"/>
                </a:lnTo>
                <a:lnTo>
                  <a:pt x="25126" y="506581"/>
                </a:lnTo>
                <a:lnTo>
                  <a:pt x="43727" y="547020"/>
                </a:lnTo>
                <a:lnTo>
                  <a:pt x="66851" y="584703"/>
                </a:lnTo>
                <a:lnTo>
                  <a:pt x="94145" y="619276"/>
                </a:lnTo>
                <a:lnTo>
                  <a:pt x="125255" y="650387"/>
                </a:lnTo>
                <a:lnTo>
                  <a:pt x="159828" y="677681"/>
                </a:lnTo>
                <a:lnTo>
                  <a:pt x="197512" y="700804"/>
                </a:lnTo>
                <a:lnTo>
                  <a:pt x="237951" y="719405"/>
                </a:lnTo>
                <a:lnTo>
                  <a:pt x="280793" y="733129"/>
                </a:lnTo>
                <a:lnTo>
                  <a:pt x="325684" y="741622"/>
                </a:lnTo>
                <a:lnTo>
                  <a:pt x="372271" y="744532"/>
                </a:lnTo>
                <a:lnTo>
                  <a:pt x="418858" y="741622"/>
                </a:lnTo>
                <a:lnTo>
                  <a:pt x="463750" y="733129"/>
                </a:lnTo>
                <a:lnTo>
                  <a:pt x="506592" y="719405"/>
                </a:lnTo>
                <a:lnTo>
                  <a:pt x="547033" y="700804"/>
                </a:lnTo>
                <a:lnTo>
                  <a:pt x="584717" y="677681"/>
                </a:lnTo>
                <a:lnTo>
                  <a:pt x="619291" y="650387"/>
                </a:lnTo>
                <a:lnTo>
                  <a:pt x="650403" y="619276"/>
                </a:lnTo>
                <a:lnTo>
                  <a:pt x="677698" y="584703"/>
                </a:lnTo>
                <a:lnTo>
                  <a:pt x="700823" y="547020"/>
                </a:lnTo>
                <a:lnTo>
                  <a:pt x="719425" y="506581"/>
                </a:lnTo>
                <a:lnTo>
                  <a:pt x="733149" y="463739"/>
                </a:lnTo>
                <a:lnTo>
                  <a:pt x="741643" y="418847"/>
                </a:lnTo>
                <a:lnTo>
                  <a:pt x="744553" y="372260"/>
                </a:lnTo>
                <a:lnTo>
                  <a:pt x="741643" y="325676"/>
                </a:lnTo>
                <a:lnTo>
                  <a:pt x="733149" y="280786"/>
                </a:lnTo>
                <a:lnTo>
                  <a:pt x="719425" y="237946"/>
                </a:lnTo>
                <a:lnTo>
                  <a:pt x="700823" y="197508"/>
                </a:lnTo>
                <a:lnTo>
                  <a:pt x="677698" y="159826"/>
                </a:lnTo>
                <a:lnTo>
                  <a:pt x="650403" y="125253"/>
                </a:lnTo>
                <a:lnTo>
                  <a:pt x="619291" y="94144"/>
                </a:lnTo>
                <a:lnTo>
                  <a:pt x="584717" y="66850"/>
                </a:lnTo>
                <a:lnTo>
                  <a:pt x="547033" y="43727"/>
                </a:lnTo>
                <a:lnTo>
                  <a:pt x="506592" y="25126"/>
                </a:lnTo>
                <a:lnTo>
                  <a:pt x="463750" y="11403"/>
                </a:lnTo>
                <a:lnTo>
                  <a:pt x="418858" y="2909"/>
                </a:lnTo>
                <a:lnTo>
                  <a:pt x="372271" y="0"/>
                </a:lnTo>
                <a:close/>
              </a:path>
            </a:pathLst>
          </a:custGeom>
          <a:solidFill>
            <a:srgbClr val="79F4F8"/>
          </a:solidFill>
        </p:spPr>
        <p:txBody>
          <a:bodyPr wrap="square" lIns="0" tIns="0" rIns="0" bIns="0" rtlCol="0"/>
          <a:lstStyle/>
          <a:p>
            <a:endParaRPr sz="819"/>
          </a:p>
        </p:txBody>
      </p:sp>
      <p:sp>
        <p:nvSpPr>
          <p:cNvPr id="12" name="object 12"/>
          <p:cNvSpPr txBox="1"/>
          <p:nvPr/>
        </p:nvSpPr>
        <p:spPr>
          <a:xfrm>
            <a:off x="3948404" y="4670441"/>
            <a:ext cx="1039097" cy="871082"/>
          </a:xfrm>
          <a:prstGeom prst="rect">
            <a:avLst/>
          </a:prstGeom>
        </p:spPr>
        <p:txBody>
          <a:bodyPr vert="horz" wrap="square" lIns="0" tIns="6932" rIns="0" bIns="0" rtlCol="0">
            <a:spAutoFit/>
          </a:bodyPr>
          <a:lstStyle/>
          <a:p>
            <a:pPr marR="12130" algn="ctr">
              <a:spcBef>
                <a:spcPts val="55"/>
              </a:spcBef>
            </a:pPr>
            <a:r>
              <a:rPr sz="1865" b="1" spc="5" dirty="0">
                <a:solidFill>
                  <a:srgbClr val="FFFFFF"/>
                </a:solidFill>
                <a:latin typeface="Arial"/>
                <a:cs typeface="Arial"/>
              </a:rPr>
              <a:t>8</a:t>
            </a:r>
            <a:endParaRPr sz="1865" dirty="0">
              <a:latin typeface="Arial"/>
              <a:cs typeface="Arial"/>
            </a:endParaRPr>
          </a:p>
          <a:p>
            <a:pPr algn="ctr">
              <a:spcBef>
                <a:spcPts val="880"/>
              </a:spcBef>
            </a:pPr>
            <a:r>
              <a:rPr sz="1500" spc="48" dirty="0">
                <a:solidFill>
                  <a:srgbClr val="14286B"/>
                </a:solidFill>
                <a:latin typeface="Arial"/>
                <a:cs typeface="Arial"/>
              </a:rPr>
              <a:t>Click </a:t>
            </a:r>
            <a:r>
              <a:rPr sz="1500" b="1" spc="29" dirty="0">
                <a:solidFill>
                  <a:srgbClr val="14286B"/>
                </a:solidFill>
                <a:latin typeface="Arial"/>
                <a:cs typeface="Arial"/>
              </a:rPr>
              <a:t>Edit</a:t>
            </a:r>
            <a:r>
              <a:rPr sz="1500" b="1" spc="102" dirty="0">
                <a:solidFill>
                  <a:srgbClr val="14286B"/>
                </a:solidFill>
                <a:latin typeface="Arial"/>
                <a:cs typeface="Arial"/>
              </a:rPr>
              <a:t> </a:t>
            </a:r>
            <a:r>
              <a:rPr sz="1500" b="1" spc="39" dirty="0">
                <a:solidFill>
                  <a:srgbClr val="14286B"/>
                </a:solidFill>
                <a:latin typeface="Arial"/>
                <a:cs typeface="Arial"/>
              </a:rPr>
              <a:t>About</a:t>
            </a:r>
            <a:endParaRPr sz="1500" dirty="0">
              <a:latin typeface="Arial"/>
              <a:cs typeface="Arial"/>
            </a:endParaRPr>
          </a:p>
        </p:txBody>
      </p:sp>
      <p:sp>
        <p:nvSpPr>
          <p:cNvPr id="13" name="object 13"/>
          <p:cNvSpPr/>
          <p:nvPr/>
        </p:nvSpPr>
        <p:spPr>
          <a:xfrm>
            <a:off x="1903511" y="3010350"/>
            <a:ext cx="0" cy="428866"/>
          </a:xfrm>
          <a:custGeom>
            <a:avLst/>
            <a:gdLst/>
            <a:ahLst/>
            <a:cxnLst/>
            <a:rect l="l" t="t" r="r" b="b"/>
            <a:pathLst>
              <a:path h="942975">
                <a:moveTo>
                  <a:pt x="0" y="0"/>
                </a:moveTo>
                <a:lnTo>
                  <a:pt x="0" y="942379"/>
                </a:lnTo>
              </a:path>
            </a:pathLst>
          </a:custGeom>
          <a:ln w="10470">
            <a:solidFill>
              <a:srgbClr val="14286B"/>
            </a:solidFill>
            <a:prstDash val="sysDash"/>
          </a:ln>
        </p:spPr>
        <p:txBody>
          <a:bodyPr wrap="square" lIns="0" tIns="0" rIns="0" bIns="0" rtlCol="0"/>
          <a:lstStyle/>
          <a:p>
            <a:endParaRPr sz="819"/>
          </a:p>
        </p:txBody>
      </p:sp>
      <p:sp>
        <p:nvSpPr>
          <p:cNvPr id="14" name="object 14"/>
          <p:cNvSpPr/>
          <p:nvPr/>
        </p:nvSpPr>
        <p:spPr>
          <a:xfrm>
            <a:off x="628927" y="3729589"/>
            <a:ext cx="2512835" cy="1652504"/>
          </a:xfrm>
          <a:custGeom>
            <a:avLst/>
            <a:gdLst/>
            <a:ahLst/>
            <a:cxnLst/>
            <a:rect l="l" t="t" r="r" b="b"/>
            <a:pathLst>
              <a:path w="5525134" h="3633470">
                <a:moveTo>
                  <a:pt x="0" y="3633397"/>
                </a:moveTo>
                <a:lnTo>
                  <a:pt x="5524669" y="3633397"/>
                </a:lnTo>
                <a:lnTo>
                  <a:pt x="5524669" y="0"/>
                </a:lnTo>
                <a:lnTo>
                  <a:pt x="0" y="0"/>
                </a:lnTo>
                <a:lnTo>
                  <a:pt x="0" y="3633397"/>
                </a:lnTo>
                <a:close/>
              </a:path>
            </a:pathLst>
          </a:custGeom>
          <a:solidFill>
            <a:srgbClr val="EFEFF2"/>
          </a:solidFill>
        </p:spPr>
        <p:txBody>
          <a:bodyPr wrap="square" lIns="0" tIns="0" rIns="0" bIns="0" rtlCol="0"/>
          <a:lstStyle/>
          <a:p>
            <a:endParaRPr sz="819"/>
          </a:p>
        </p:txBody>
      </p:sp>
      <p:sp>
        <p:nvSpPr>
          <p:cNvPr id="15" name="object 15"/>
          <p:cNvSpPr/>
          <p:nvPr/>
        </p:nvSpPr>
        <p:spPr>
          <a:xfrm>
            <a:off x="628927" y="3634345"/>
            <a:ext cx="2512835" cy="95303"/>
          </a:xfrm>
          <a:custGeom>
            <a:avLst/>
            <a:gdLst/>
            <a:ahLst/>
            <a:cxnLst/>
            <a:rect l="l" t="t" r="r" b="b"/>
            <a:pathLst>
              <a:path w="5525134" h="209550">
                <a:moveTo>
                  <a:pt x="0" y="209417"/>
                </a:moveTo>
                <a:lnTo>
                  <a:pt x="5524669" y="209417"/>
                </a:lnTo>
                <a:lnTo>
                  <a:pt x="5524669" y="0"/>
                </a:lnTo>
                <a:lnTo>
                  <a:pt x="0" y="0"/>
                </a:lnTo>
                <a:lnTo>
                  <a:pt x="0" y="209417"/>
                </a:lnTo>
                <a:close/>
              </a:path>
            </a:pathLst>
          </a:custGeom>
          <a:solidFill>
            <a:srgbClr val="79F4F8"/>
          </a:solidFill>
        </p:spPr>
        <p:txBody>
          <a:bodyPr wrap="square" lIns="0" tIns="0" rIns="0" bIns="0" rtlCol="0"/>
          <a:lstStyle/>
          <a:p>
            <a:endParaRPr sz="819"/>
          </a:p>
        </p:txBody>
      </p:sp>
      <p:sp>
        <p:nvSpPr>
          <p:cNvPr id="16" name="object 16"/>
          <p:cNvSpPr/>
          <p:nvPr/>
        </p:nvSpPr>
        <p:spPr>
          <a:xfrm>
            <a:off x="1146874" y="3790001"/>
            <a:ext cx="1559633" cy="1476419"/>
          </a:xfrm>
          <a:prstGeom prst="rect">
            <a:avLst/>
          </a:prstGeom>
          <a:blipFill>
            <a:blip r:embed="rId3" cstate="print"/>
            <a:stretch>
              <a:fillRect/>
            </a:stretch>
          </a:blipFill>
        </p:spPr>
        <p:txBody>
          <a:bodyPr wrap="square" lIns="0" tIns="0" rIns="0" bIns="0" rtlCol="0"/>
          <a:lstStyle/>
          <a:p>
            <a:endParaRPr sz="819"/>
          </a:p>
        </p:txBody>
      </p:sp>
      <p:sp>
        <p:nvSpPr>
          <p:cNvPr id="17" name="object 17"/>
          <p:cNvSpPr/>
          <p:nvPr/>
        </p:nvSpPr>
        <p:spPr>
          <a:xfrm>
            <a:off x="3168947" y="3797288"/>
            <a:ext cx="220353" cy="220353"/>
          </a:xfrm>
          <a:custGeom>
            <a:avLst/>
            <a:gdLst/>
            <a:ahLst/>
            <a:cxnLst/>
            <a:rect l="l" t="t" r="r" b="b"/>
            <a:pathLst>
              <a:path w="484504" h="484504">
                <a:moveTo>
                  <a:pt x="242139" y="0"/>
                </a:move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close/>
              </a:path>
            </a:pathLst>
          </a:custGeom>
          <a:solidFill>
            <a:srgbClr val="14286B"/>
          </a:solidFill>
        </p:spPr>
        <p:txBody>
          <a:bodyPr wrap="square" lIns="0" tIns="0" rIns="0" bIns="0" rtlCol="0"/>
          <a:lstStyle/>
          <a:p>
            <a:endParaRPr sz="819"/>
          </a:p>
        </p:txBody>
      </p:sp>
      <p:sp>
        <p:nvSpPr>
          <p:cNvPr id="18" name="object 18"/>
          <p:cNvSpPr/>
          <p:nvPr/>
        </p:nvSpPr>
        <p:spPr>
          <a:xfrm>
            <a:off x="3168947" y="3797288"/>
            <a:ext cx="220353" cy="220353"/>
          </a:xfrm>
          <a:custGeom>
            <a:avLst/>
            <a:gdLst/>
            <a:ahLst/>
            <a:cxnLst/>
            <a:rect l="l" t="t" r="r" b="b"/>
            <a:pathLst>
              <a:path w="484504" h="484504">
                <a:moveTo>
                  <a:pt x="242139" y="484278"/>
                </a:move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close/>
              </a:path>
            </a:pathLst>
          </a:custGeom>
          <a:ln w="70678">
            <a:solidFill>
              <a:srgbClr val="FFFFFF"/>
            </a:solidFill>
          </a:ln>
        </p:spPr>
        <p:txBody>
          <a:bodyPr wrap="square" lIns="0" tIns="0" rIns="0" bIns="0" rtlCol="0"/>
          <a:lstStyle/>
          <a:p>
            <a:endParaRPr sz="819"/>
          </a:p>
        </p:txBody>
      </p:sp>
      <p:sp>
        <p:nvSpPr>
          <p:cNvPr id="19" name="object 19"/>
          <p:cNvSpPr/>
          <p:nvPr/>
        </p:nvSpPr>
        <p:spPr>
          <a:xfrm>
            <a:off x="3261899" y="3854786"/>
            <a:ext cx="52562" cy="105412"/>
          </a:xfrm>
          <a:custGeom>
            <a:avLst/>
            <a:gdLst/>
            <a:ahLst/>
            <a:cxnLst/>
            <a:rect l="l" t="t" r="r" b="b"/>
            <a:pathLst>
              <a:path w="115570" h="231775">
                <a:moveTo>
                  <a:pt x="0" y="231458"/>
                </a:moveTo>
                <a:lnTo>
                  <a:pt x="115242" y="115724"/>
                </a:lnTo>
                <a:lnTo>
                  <a:pt x="0" y="0"/>
                </a:lnTo>
              </a:path>
            </a:pathLst>
          </a:custGeom>
          <a:ln w="42407">
            <a:solidFill>
              <a:srgbClr val="FFFFFF"/>
            </a:solidFill>
          </a:ln>
        </p:spPr>
        <p:txBody>
          <a:bodyPr wrap="square" lIns="0" tIns="0" rIns="0" bIns="0" rtlCol="0"/>
          <a:lstStyle/>
          <a:p>
            <a:endParaRPr sz="819"/>
          </a:p>
        </p:txBody>
      </p:sp>
      <p:sp>
        <p:nvSpPr>
          <p:cNvPr id="20" name="object 20"/>
          <p:cNvSpPr/>
          <p:nvPr/>
        </p:nvSpPr>
        <p:spPr>
          <a:xfrm>
            <a:off x="4445802" y="4152669"/>
            <a:ext cx="0" cy="428866"/>
          </a:xfrm>
          <a:custGeom>
            <a:avLst/>
            <a:gdLst/>
            <a:ahLst/>
            <a:cxnLst/>
            <a:rect l="l" t="t" r="r" b="b"/>
            <a:pathLst>
              <a:path h="942975">
                <a:moveTo>
                  <a:pt x="0" y="0"/>
                </a:moveTo>
                <a:lnTo>
                  <a:pt x="0" y="942379"/>
                </a:lnTo>
              </a:path>
            </a:pathLst>
          </a:custGeom>
          <a:ln w="10470">
            <a:solidFill>
              <a:srgbClr val="14286B"/>
            </a:solidFill>
            <a:prstDash val="sysDash"/>
          </a:ln>
        </p:spPr>
        <p:txBody>
          <a:bodyPr wrap="square" lIns="0" tIns="0" rIns="0" bIns="0" rtlCol="0"/>
          <a:lstStyle/>
          <a:p>
            <a:endParaRPr sz="819"/>
          </a:p>
        </p:txBody>
      </p:sp>
      <p:sp>
        <p:nvSpPr>
          <p:cNvPr id="21" name="object 21"/>
          <p:cNvSpPr/>
          <p:nvPr/>
        </p:nvSpPr>
        <p:spPr>
          <a:xfrm>
            <a:off x="6991642" y="2101328"/>
            <a:ext cx="338761" cy="338761"/>
          </a:xfrm>
          <a:custGeom>
            <a:avLst/>
            <a:gdLst/>
            <a:ahLst/>
            <a:cxnLst/>
            <a:rect l="l" t="t" r="r" b="b"/>
            <a:pathLst>
              <a:path w="744855" h="744854">
                <a:moveTo>
                  <a:pt x="372271" y="0"/>
                </a:moveTo>
                <a:lnTo>
                  <a:pt x="325684" y="2909"/>
                </a:lnTo>
                <a:lnTo>
                  <a:pt x="280793" y="11403"/>
                </a:lnTo>
                <a:lnTo>
                  <a:pt x="237951" y="25126"/>
                </a:lnTo>
                <a:lnTo>
                  <a:pt x="197512" y="43727"/>
                </a:lnTo>
                <a:lnTo>
                  <a:pt x="159828" y="66850"/>
                </a:lnTo>
                <a:lnTo>
                  <a:pt x="125255" y="94144"/>
                </a:lnTo>
                <a:lnTo>
                  <a:pt x="94145" y="125253"/>
                </a:lnTo>
                <a:lnTo>
                  <a:pt x="66851" y="159826"/>
                </a:lnTo>
                <a:lnTo>
                  <a:pt x="43727" y="197508"/>
                </a:lnTo>
                <a:lnTo>
                  <a:pt x="25126" y="237946"/>
                </a:lnTo>
                <a:lnTo>
                  <a:pt x="11403" y="280786"/>
                </a:lnTo>
                <a:lnTo>
                  <a:pt x="2909" y="325676"/>
                </a:lnTo>
                <a:lnTo>
                  <a:pt x="0" y="372260"/>
                </a:lnTo>
                <a:lnTo>
                  <a:pt x="2909" y="418847"/>
                </a:lnTo>
                <a:lnTo>
                  <a:pt x="11403" y="463739"/>
                </a:lnTo>
                <a:lnTo>
                  <a:pt x="25126" y="506581"/>
                </a:lnTo>
                <a:lnTo>
                  <a:pt x="43727" y="547020"/>
                </a:lnTo>
                <a:lnTo>
                  <a:pt x="66851" y="584703"/>
                </a:lnTo>
                <a:lnTo>
                  <a:pt x="94145" y="619276"/>
                </a:lnTo>
                <a:lnTo>
                  <a:pt x="125255" y="650387"/>
                </a:lnTo>
                <a:lnTo>
                  <a:pt x="159828" y="677681"/>
                </a:lnTo>
                <a:lnTo>
                  <a:pt x="197512" y="700804"/>
                </a:lnTo>
                <a:lnTo>
                  <a:pt x="237951" y="719405"/>
                </a:lnTo>
                <a:lnTo>
                  <a:pt x="280793" y="733129"/>
                </a:lnTo>
                <a:lnTo>
                  <a:pt x="325684" y="741622"/>
                </a:lnTo>
                <a:lnTo>
                  <a:pt x="372271" y="744532"/>
                </a:lnTo>
                <a:lnTo>
                  <a:pt x="418858" y="741622"/>
                </a:lnTo>
                <a:lnTo>
                  <a:pt x="463750" y="733129"/>
                </a:lnTo>
                <a:lnTo>
                  <a:pt x="506592" y="719405"/>
                </a:lnTo>
                <a:lnTo>
                  <a:pt x="547033" y="700804"/>
                </a:lnTo>
                <a:lnTo>
                  <a:pt x="584717" y="677681"/>
                </a:lnTo>
                <a:lnTo>
                  <a:pt x="619291" y="650387"/>
                </a:lnTo>
                <a:lnTo>
                  <a:pt x="650403" y="619276"/>
                </a:lnTo>
                <a:lnTo>
                  <a:pt x="677698" y="584703"/>
                </a:lnTo>
                <a:lnTo>
                  <a:pt x="700823" y="547020"/>
                </a:lnTo>
                <a:lnTo>
                  <a:pt x="719425" y="506581"/>
                </a:lnTo>
                <a:lnTo>
                  <a:pt x="733149" y="463739"/>
                </a:lnTo>
                <a:lnTo>
                  <a:pt x="741643" y="418847"/>
                </a:lnTo>
                <a:lnTo>
                  <a:pt x="744553" y="372260"/>
                </a:lnTo>
                <a:lnTo>
                  <a:pt x="741643" y="325676"/>
                </a:lnTo>
                <a:lnTo>
                  <a:pt x="733149" y="280786"/>
                </a:lnTo>
                <a:lnTo>
                  <a:pt x="719425" y="237946"/>
                </a:lnTo>
                <a:lnTo>
                  <a:pt x="700823" y="197508"/>
                </a:lnTo>
                <a:lnTo>
                  <a:pt x="677698" y="159826"/>
                </a:lnTo>
                <a:lnTo>
                  <a:pt x="650403" y="125253"/>
                </a:lnTo>
                <a:lnTo>
                  <a:pt x="619291" y="94144"/>
                </a:lnTo>
                <a:lnTo>
                  <a:pt x="584717" y="66850"/>
                </a:lnTo>
                <a:lnTo>
                  <a:pt x="547033" y="43727"/>
                </a:lnTo>
                <a:lnTo>
                  <a:pt x="506592" y="25126"/>
                </a:lnTo>
                <a:lnTo>
                  <a:pt x="463750" y="11403"/>
                </a:lnTo>
                <a:lnTo>
                  <a:pt x="418858" y="2909"/>
                </a:lnTo>
                <a:lnTo>
                  <a:pt x="372271" y="0"/>
                </a:lnTo>
                <a:close/>
              </a:path>
            </a:pathLst>
          </a:custGeom>
          <a:solidFill>
            <a:srgbClr val="79F4F8"/>
          </a:solidFill>
        </p:spPr>
        <p:txBody>
          <a:bodyPr wrap="square" lIns="0" tIns="0" rIns="0" bIns="0" rtlCol="0"/>
          <a:lstStyle/>
          <a:p>
            <a:endParaRPr sz="819"/>
          </a:p>
        </p:txBody>
      </p:sp>
      <p:sp>
        <p:nvSpPr>
          <p:cNvPr id="22" name="object 22"/>
          <p:cNvSpPr txBox="1"/>
          <p:nvPr/>
        </p:nvSpPr>
        <p:spPr>
          <a:xfrm>
            <a:off x="6053783" y="2117654"/>
            <a:ext cx="2220571" cy="1063443"/>
          </a:xfrm>
          <a:prstGeom prst="rect">
            <a:avLst/>
          </a:prstGeom>
        </p:spPr>
        <p:txBody>
          <a:bodyPr vert="horz" wrap="square" lIns="0" tIns="6932" rIns="0" bIns="0" rtlCol="0">
            <a:spAutoFit/>
          </a:bodyPr>
          <a:lstStyle/>
          <a:p>
            <a:pPr marL="11840" algn="ctr">
              <a:spcBef>
                <a:spcPts val="55"/>
              </a:spcBef>
            </a:pPr>
            <a:r>
              <a:rPr sz="1865" b="1" spc="5" dirty="0">
                <a:solidFill>
                  <a:srgbClr val="FFFFFF"/>
                </a:solidFill>
                <a:latin typeface="Arial"/>
                <a:cs typeface="Arial"/>
              </a:rPr>
              <a:t>9</a:t>
            </a:r>
            <a:endParaRPr sz="1865" dirty="0">
              <a:latin typeface="Arial"/>
              <a:cs typeface="Arial"/>
            </a:endParaRPr>
          </a:p>
          <a:p>
            <a:pPr marL="5776" marR="2311" indent="-289" algn="ctr">
              <a:lnSpc>
                <a:spcPts val="1124"/>
              </a:lnSpc>
              <a:spcBef>
                <a:spcPts val="1567"/>
              </a:spcBef>
            </a:pPr>
            <a:r>
              <a:rPr sz="1500" spc="25" dirty="0">
                <a:solidFill>
                  <a:srgbClr val="14286B"/>
                </a:solidFill>
                <a:latin typeface="Arial"/>
                <a:cs typeface="Arial"/>
              </a:rPr>
              <a:t>Fill </a:t>
            </a:r>
            <a:r>
              <a:rPr sz="1500" spc="20" dirty="0">
                <a:solidFill>
                  <a:srgbClr val="14286B"/>
                </a:solidFill>
                <a:latin typeface="Arial"/>
                <a:cs typeface="Arial"/>
              </a:rPr>
              <a:t>in </a:t>
            </a:r>
            <a:r>
              <a:rPr sz="1500" spc="44" dirty="0">
                <a:solidFill>
                  <a:srgbClr val="14286B"/>
                </a:solidFill>
                <a:latin typeface="Arial"/>
                <a:cs typeface="Arial"/>
              </a:rPr>
              <a:t>details </a:t>
            </a:r>
            <a:r>
              <a:rPr sz="1500" spc="48" dirty="0">
                <a:solidFill>
                  <a:srgbClr val="14286B"/>
                </a:solidFill>
                <a:latin typeface="Arial"/>
                <a:cs typeface="Arial"/>
              </a:rPr>
              <a:t>to </a:t>
            </a:r>
            <a:r>
              <a:rPr sz="1500" spc="34" dirty="0">
                <a:solidFill>
                  <a:srgbClr val="14286B"/>
                </a:solidFill>
                <a:latin typeface="Arial"/>
                <a:cs typeface="Arial"/>
              </a:rPr>
              <a:t>enable </a:t>
            </a:r>
            <a:r>
              <a:rPr sz="1500" spc="55" dirty="0">
                <a:solidFill>
                  <a:srgbClr val="14286B"/>
                </a:solidFill>
                <a:latin typeface="Arial"/>
                <a:cs typeface="Arial"/>
              </a:rPr>
              <a:t>prospects </a:t>
            </a:r>
            <a:r>
              <a:rPr sz="1500" spc="73" dirty="0">
                <a:solidFill>
                  <a:srgbClr val="14286B"/>
                </a:solidFill>
                <a:latin typeface="Arial"/>
                <a:cs typeface="Arial"/>
              </a:rPr>
              <a:t>to  </a:t>
            </a:r>
            <a:r>
              <a:rPr sz="1500" spc="41" dirty="0">
                <a:solidFill>
                  <a:srgbClr val="14286B"/>
                </a:solidFill>
                <a:latin typeface="Arial"/>
                <a:cs typeface="Arial"/>
              </a:rPr>
              <a:t>get </a:t>
            </a:r>
            <a:r>
              <a:rPr sz="1500" spc="34" dirty="0">
                <a:solidFill>
                  <a:srgbClr val="14286B"/>
                </a:solidFill>
                <a:latin typeface="Arial"/>
                <a:cs typeface="Arial"/>
              </a:rPr>
              <a:t>more </a:t>
            </a:r>
            <a:r>
              <a:rPr sz="1500" spc="50" dirty="0">
                <a:solidFill>
                  <a:srgbClr val="14286B"/>
                </a:solidFill>
                <a:latin typeface="Arial"/>
                <a:cs typeface="Arial"/>
              </a:rPr>
              <a:t>information </a:t>
            </a:r>
            <a:r>
              <a:rPr sz="1500" spc="39" dirty="0">
                <a:solidFill>
                  <a:srgbClr val="14286B"/>
                </a:solidFill>
                <a:latin typeface="Arial"/>
                <a:cs typeface="Arial"/>
              </a:rPr>
              <a:t>related </a:t>
            </a:r>
            <a:r>
              <a:rPr sz="1500" spc="48" dirty="0">
                <a:solidFill>
                  <a:srgbClr val="14286B"/>
                </a:solidFill>
                <a:latin typeface="Arial"/>
                <a:cs typeface="Arial"/>
              </a:rPr>
              <a:t>to </a:t>
            </a:r>
            <a:r>
              <a:rPr sz="1500" spc="50" dirty="0">
                <a:solidFill>
                  <a:srgbClr val="14286B"/>
                </a:solidFill>
                <a:latin typeface="Arial"/>
                <a:cs typeface="Arial"/>
              </a:rPr>
              <a:t>your  </a:t>
            </a:r>
            <a:r>
              <a:rPr sz="1500" spc="48" dirty="0">
                <a:solidFill>
                  <a:srgbClr val="14286B"/>
                </a:solidFill>
                <a:latin typeface="Arial"/>
                <a:cs typeface="Arial"/>
              </a:rPr>
              <a:t>business.</a:t>
            </a:r>
            <a:endParaRPr sz="1500" dirty="0">
              <a:latin typeface="Arial"/>
              <a:cs typeface="Arial"/>
            </a:endParaRPr>
          </a:p>
        </p:txBody>
      </p:sp>
      <p:sp>
        <p:nvSpPr>
          <p:cNvPr id="23" name="object 23"/>
          <p:cNvSpPr/>
          <p:nvPr/>
        </p:nvSpPr>
        <p:spPr>
          <a:xfrm>
            <a:off x="7160951" y="3295479"/>
            <a:ext cx="0" cy="257320"/>
          </a:xfrm>
          <a:custGeom>
            <a:avLst/>
            <a:gdLst/>
            <a:ahLst/>
            <a:cxnLst/>
            <a:rect l="l" t="t" r="r" b="b"/>
            <a:pathLst>
              <a:path h="565785">
                <a:moveTo>
                  <a:pt x="0" y="0"/>
                </a:moveTo>
                <a:lnTo>
                  <a:pt x="0" y="565427"/>
                </a:lnTo>
              </a:path>
            </a:pathLst>
          </a:custGeom>
          <a:ln w="10470">
            <a:solidFill>
              <a:srgbClr val="14286B"/>
            </a:solidFill>
            <a:prstDash val="sysDash"/>
          </a:ln>
        </p:spPr>
        <p:txBody>
          <a:bodyPr wrap="square" lIns="0" tIns="0" rIns="0" bIns="0" rtlCol="0"/>
          <a:lstStyle/>
          <a:p>
            <a:endParaRPr sz="819"/>
          </a:p>
        </p:txBody>
      </p:sp>
      <p:sp>
        <p:nvSpPr>
          <p:cNvPr id="24" name="object 24"/>
          <p:cNvSpPr/>
          <p:nvPr/>
        </p:nvSpPr>
        <p:spPr>
          <a:xfrm>
            <a:off x="5886358" y="3729589"/>
            <a:ext cx="2512835" cy="1652504"/>
          </a:xfrm>
          <a:custGeom>
            <a:avLst/>
            <a:gdLst/>
            <a:ahLst/>
            <a:cxnLst/>
            <a:rect l="l" t="t" r="r" b="b"/>
            <a:pathLst>
              <a:path w="5525134" h="3633470">
                <a:moveTo>
                  <a:pt x="0" y="3633397"/>
                </a:moveTo>
                <a:lnTo>
                  <a:pt x="5524669" y="3633397"/>
                </a:lnTo>
                <a:lnTo>
                  <a:pt x="5524669" y="0"/>
                </a:lnTo>
                <a:lnTo>
                  <a:pt x="0" y="0"/>
                </a:lnTo>
                <a:lnTo>
                  <a:pt x="0" y="3633397"/>
                </a:lnTo>
                <a:close/>
              </a:path>
            </a:pathLst>
          </a:custGeom>
          <a:solidFill>
            <a:srgbClr val="EFEFF2"/>
          </a:solidFill>
        </p:spPr>
        <p:txBody>
          <a:bodyPr wrap="square" lIns="0" tIns="0" rIns="0" bIns="0" rtlCol="0"/>
          <a:lstStyle/>
          <a:p>
            <a:endParaRPr sz="819"/>
          </a:p>
        </p:txBody>
      </p:sp>
      <p:sp>
        <p:nvSpPr>
          <p:cNvPr id="25" name="object 25"/>
          <p:cNvSpPr/>
          <p:nvPr/>
        </p:nvSpPr>
        <p:spPr>
          <a:xfrm>
            <a:off x="5886358" y="3634345"/>
            <a:ext cx="2512835" cy="95303"/>
          </a:xfrm>
          <a:custGeom>
            <a:avLst/>
            <a:gdLst/>
            <a:ahLst/>
            <a:cxnLst/>
            <a:rect l="l" t="t" r="r" b="b"/>
            <a:pathLst>
              <a:path w="5525134" h="209550">
                <a:moveTo>
                  <a:pt x="0" y="209417"/>
                </a:moveTo>
                <a:lnTo>
                  <a:pt x="5524669" y="209417"/>
                </a:lnTo>
                <a:lnTo>
                  <a:pt x="5524669" y="0"/>
                </a:lnTo>
                <a:lnTo>
                  <a:pt x="0" y="0"/>
                </a:lnTo>
                <a:lnTo>
                  <a:pt x="0" y="209417"/>
                </a:lnTo>
                <a:close/>
              </a:path>
            </a:pathLst>
          </a:custGeom>
          <a:solidFill>
            <a:srgbClr val="79F4F8"/>
          </a:solidFill>
        </p:spPr>
        <p:txBody>
          <a:bodyPr wrap="square" lIns="0" tIns="0" rIns="0" bIns="0" rtlCol="0"/>
          <a:lstStyle/>
          <a:p>
            <a:endParaRPr sz="819"/>
          </a:p>
        </p:txBody>
      </p:sp>
      <p:sp>
        <p:nvSpPr>
          <p:cNvPr id="26" name="object 26"/>
          <p:cNvSpPr/>
          <p:nvPr/>
        </p:nvSpPr>
        <p:spPr>
          <a:xfrm>
            <a:off x="6055415" y="3827061"/>
            <a:ext cx="2211968" cy="1454498"/>
          </a:xfrm>
          <a:prstGeom prst="rect">
            <a:avLst/>
          </a:prstGeom>
          <a:blipFill>
            <a:blip r:embed="rId4" cstate="print"/>
            <a:stretch>
              <a:fillRect/>
            </a:stretch>
          </a:blipFill>
        </p:spPr>
        <p:txBody>
          <a:bodyPr wrap="square" lIns="0" tIns="0" rIns="0" bIns="0" rtlCol="0"/>
          <a:lstStyle/>
          <a:p>
            <a:endParaRPr sz="819"/>
          </a:p>
        </p:txBody>
      </p:sp>
      <p:sp>
        <p:nvSpPr>
          <p:cNvPr id="27" name="object 27"/>
          <p:cNvSpPr/>
          <p:nvPr/>
        </p:nvSpPr>
        <p:spPr>
          <a:xfrm>
            <a:off x="5559554" y="3797288"/>
            <a:ext cx="220353" cy="220353"/>
          </a:xfrm>
          <a:custGeom>
            <a:avLst/>
            <a:gdLst/>
            <a:ahLst/>
            <a:cxnLst/>
            <a:rect l="l" t="t" r="r" b="b"/>
            <a:pathLst>
              <a:path w="484504" h="484504">
                <a:moveTo>
                  <a:pt x="242139" y="0"/>
                </a:move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close/>
              </a:path>
            </a:pathLst>
          </a:custGeom>
          <a:solidFill>
            <a:srgbClr val="14286B"/>
          </a:solidFill>
        </p:spPr>
        <p:txBody>
          <a:bodyPr wrap="square" lIns="0" tIns="0" rIns="0" bIns="0" rtlCol="0"/>
          <a:lstStyle/>
          <a:p>
            <a:endParaRPr sz="819"/>
          </a:p>
        </p:txBody>
      </p:sp>
      <p:sp>
        <p:nvSpPr>
          <p:cNvPr id="28" name="object 28"/>
          <p:cNvSpPr/>
          <p:nvPr/>
        </p:nvSpPr>
        <p:spPr>
          <a:xfrm>
            <a:off x="5559554" y="3797288"/>
            <a:ext cx="220353" cy="220353"/>
          </a:xfrm>
          <a:custGeom>
            <a:avLst/>
            <a:gdLst/>
            <a:ahLst/>
            <a:cxnLst/>
            <a:rect l="l" t="t" r="r" b="b"/>
            <a:pathLst>
              <a:path w="484504" h="484504">
                <a:moveTo>
                  <a:pt x="242139" y="484278"/>
                </a:move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close/>
              </a:path>
            </a:pathLst>
          </a:custGeom>
          <a:ln w="70678">
            <a:solidFill>
              <a:srgbClr val="FFFFFF"/>
            </a:solidFill>
          </a:ln>
        </p:spPr>
        <p:txBody>
          <a:bodyPr wrap="square" lIns="0" tIns="0" rIns="0" bIns="0" rtlCol="0"/>
          <a:lstStyle/>
          <a:p>
            <a:endParaRPr sz="819"/>
          </a:p>
        </p:txBody>
      </p:sp>
      <p:sp>
        <p:nvSpPr>
          <p:cNvPr id="29" name="object 29"/>
          <p:cNvSpPr/>
          <p:nvPr/>
        </p:nvSpPr>
        <p:spPr>
          <a:xfrm>
            <a:off x="5652487" y="3854786"/>
            <a:ext cx="52562" cy="105412"/>
          </a:xfrm>
          <a:custGeom>
            <a:avLst/>
            <a:gdLst/>
            <a:ahLst/>
            <a:cxnLst/>
            <a:rect l="l" t="t" r="r" b="b"/>
            <a:pathLst>
              <a:path w="115570" h="231775">
                <a:moveTo>
                  <a:pt x="0" y="231458"/>
                </a:moveTo>
                <a:lnTo>
                  <a:pt x="115242" y="115724"/>
                </a:lnTo>
                <a:lnTo>
                  <a:pt x="0" y="0"/>
                </a:lnTo>
              </a:path>
            </a:pathLst>
          </a:custGeom>
          <a:ln w="42407">
            <a:solidFill>
              <a:srgbClr val="FFFFFF"/>
            </a:solidFill>
          </a:ln>
        </p:spPr>
        <p:txBody>
          <a:bodyPr wrap="square" lIns="0" tIns="0" rIns="0" bIns="0" rtlCol="0"/>
          <a:lstStyle/>
          <a:p>
            <a:endParaRPr sz="819"/>
          </a:p>
        </p:txBody>
      </p:sp>
      <p:sp>
        <p:nvSpPr>
          <p:cNvPr id="30" name="object 30"/>
          <p:cNvSpPr/>
          <p:nvPr/>
        </p:nvSpPr>
        <p:spPr>
          <a:xfrm>
            <a:off x="1742055" y="4820424"/>
            <a:ext cx="963431" cy="437241"/>
          </a:xfrm>
          <a:custGeom>
            <a:avLst/>
            <a:gdLst/>
            <a:ahLst/>
            <a:cxnLst/>
            <a:rect l="l" t="t" r="r" b="b"/>
            <a:pathLst>
              <a:path w="2118360" h="961390">
                <a:moveTo>
                  <a:pt x="0" y="961007"/>
                </a:moveTo>
                <a:lnTo>
                  <a:pt x="2117799" y="961007"/>
                </a:lnTo>
                <a:lnTo>
                  <a:pt x="2117799" y="0"/>
                </a:lnTo>
                <a:lnTo>
                  <a:pt x="0" y="0"/>
                </a:lnTo>
                <a:lnTo>
                  <a:pt x="0" y="961007"/>
                </a:lnTo>
                <a:close/>
              </a:path>
            </a:pathLst>
          </a:custGeom>
          <a:ln w="41883">
            <a:solidFill>
              <a:srgbClr val="79F4F8"/>
            </a:solidFill>
          </a:ln>
        </p:spPr>
        <p:txBody>
          <a:bodyPr wrap="square" lIns="0" tIns="0" rIns="0" bIns="0" rtlCol="0"/>
          <a:lstStyle/>
          <a:p>
            <a:endParaRPr sz="819"/>
          </a:p>
        </p:txBody>
      </p:sp>
      <p:sp>
        <p:nvSpPr>
          <p:cNvPr id="31" name="object 31"/>
          <p:cNvSpPr/>
          <p:nvPr/>
        </p:nvSpPr>
        <p:spPr>
          <a:xfrm>
            <a:off x="4313624" y="2977466"/>
            <a:ext cx="920401" cy="94437"/>
          </a:xfrm>
          <a:custGeom>
            <a:avLst/>
            <a:gdLst/>
            <a:ahLst/>
            <a:cxnLst/>
            <a:rect l="l" t="t" r="r" b="b"/>
            <a:pathLst>
              <a:path w="2023745" h="207645">
                <a:moveTo>
                  <a:pt x="0" y="207103"/>
                </a:moveTo>
                <a:lnTo>
                  <a:pt x="2023561" y="207103"/>
                </a:lnTo>
                <a:lnTo>
                  <a:pt x="2023561" y="0"/>
                </a:lnTo>
                <a:lnTo>
                  <a:pt x="0" y="0"/>
                </a:lnTo>
                <a:lnTo>
                  <a:pt x="0" y="207103"/>
                </a:lnTo>
                <a:close/>
              </a:path>
            </a:pathLst>
          </a:custGeom>
          <a:ln w="41883">
            <a:solidFill>
              <a:srgbClr val="79F4F8"/>
            </a:solidFill>
          </a:ln>
        </p:spPr>
        <p:txBody>
          <a:bodyPr wrap="square" lIns="0" tIns="0" rIns="0" bIns="0" rtlCol="0"/>
          <a:lstStyle/>
          <a:p>
            <a:endParaRPr sz="819"/>
          </a:p>
        </p:txBody>
      </p:sp>
      <p:sp>
        <p:nvSpPr>
          <p:cNvPr id="32" name="object 9">
            <a:extLst>
              <a:ext uri="{FF2B5EF4-FFF2-40B4-BE49-F238E27FC236}">
                <a16:creationId xmlns:a16="http://schemas.microsoft.com/office/drawing/2014/main" id="{D192EBDB-BCAD-43A2-ADC0-590A812C4F5D}"/>
              </a:ext>
            </a:extLst>
          </p:cNvPr>
          <p:cNvSpPr txBox="1"/>
          <p:nvPr/>
        </p:nvSpPr>
        <p:spPr>
          <a:xfrm>
            <a:off x="566004" y="1491683"/>
            <a:ext cx="8722375" cy="375747"/>
          </a:xfrm>
          <a:prstGeom prst="rect">
            <a:avLst/>
          </a:prstGeom>
        </p:spPr>
        <p:txBody>
          <a:bodyPr vert="horz" wrap="square" lIns="0" tIns="6353" rIns="0" bIns="0" rtlCol="0">
            <a:spAutoFit/>
          </a:bodyPr>
          <a:lstStyle/>
          <a:p>
            <a:pPr marL="5776">
              <a:spcBef>
                <a:spcPts val="50"/>
              </a:spcBef>
            </a:pPr>
            <a:r>
              <a:rPr sz="2400" b="1" spc="89" dirty="0">
                <a:solidFill>
                  <a:srgbClr val="14286B"/>
                </a:solidFill>
                <a:latin typeface="Arial"/>
                <a:cs typeface="Arial"/>
              </a:rPr>
              <a:t>How </a:t>
            </a:r>
            <a:r>
              <a:rPr sz="2400" b="1" spc="59" dirty="0">
                <a:solidFill>
                  <a:srgbClr val="14286B"/>
                </a:solidFill>
                <a:latin typeface="Arial"/>
                <a:cs typeface="Arial"/>
              </a:rPr>
              <a:t>to </a:t>
            </a:r>
            <a:r>
              <a:rPr sz="2400" b="1" spc="91" dirty="0">
                <a:solidFill>
                  <a:srgbClr val="14286B"/>
                </a:solidFill>
                <a:latin typeface="Arial"/>
                <a:cs typeface="Arial"/>
              </a:rPr>
              <a:t>Create </a:t>
            </a:r>
            <a:r>
              <a:rPr sz="2400" b="1" spc="-62" dirty="0">
                <a:solidFill>
                  <a:srgbClr val="14286B"/>
                </a:solidFill>
                <a:latin typeface="Arial"/>
                <a:cs typeface="Arial"/>
              </a:rPr>
              <a:t>A </a:t>
            </a:r>
            <a:r>
              <a:rPr sz="2400" b="1" spc="86" dirty="0">
                <a:solidFill>
                  <a:srgbClr val="14286B"/>
                </a:solidFill>
                <a:latin typeface="Arial"/>
                <a:cs typeface="Arial"/>
              </a:rPr>
              <a:t>Facebook </a:t>
            </a:r>
            <a:r>
              <a:rPr sz="2400" b="1" spc="52" dirty="0">
                <a:solidFill>
                  <a:srgbClr val="14286B"/>
                </a:solidFill>
                <a:latin typeface="Arial"/>
                <a:cs typeface="Arial"/>
              </a:rPr>
              <a:t>Business </a:t>
            </a:r>
            <a:r>
              <a:rPr sz="2400" b="1" spc="80" dirty="0">
                <a:solidFill>
                  <a:srgbClr val="14286B"/>
                </a:solidFill>
                <a:latin typeface="Arial"/>
                <a:cs typeface="Arial"/>
              </a:rPr>
              <a:t>Page</a:t>
            </a:r>
            <a:r>
              <a:rPr sz="2400" b="1" spc="461" dirty="0">
                <a:solidFill>
                  <a:srgbClr val="14286B"/>
                </a:solidFill>
                <a:latin typeface="Arial"/>
                <a:cs typeface="Arial"/>
              </a:rPr>
              <a:t> </a:t>
            </a:r>
            <a:r>
              <a:rPr sz="2400" b="1" i="1" spc="80" dirty="0">
                <a:solidFill>
                  <a:srgbClr val="14286B"/>
                </a:solidFill>
                <a:latin typeface="Arial"/>
                <a:cs typeface="Arial"/>
              </a:rPr>
              <a:t>(Continued)</a:t>
            </a:r>
            <a:endParaRPr sz="2400" dirty="0">
              <a:latin typeface="Arial"/>
              <a:cs typeface="Arial"/>
            </a:endParaRPr>
          </a:p>
        </p:txBody>
      </p:sp>
    </p:spTree>
    <p:extLst>
      <p:ext uri="{BB962C8B-B14F-4D97-AF65-F5344CB8AC3E}">
        <p14:creationId xmlns:p14="http://schemas.microsoft.com/office/powerpoint/2010/main" val="3199538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endParaRPr sz="819"/>
          </a:p>
        </p:txBody>
      </p:sp>
      <p:sp>
        <p:nvSpPr>
          <p:cNvPr id="6" name="object 6"/>
          <p:cNvSpPr/>
          <p:nvPr/>
        </p:nvSpPr>
        <p:spPr>
          <a:xfrm>
            <a:off x="3562421" y="3257382"/>
            <a:ext cx="0" cy="209667"/>
          </a:xfrm>
          <a:custGeom>
            <a:avLst/>
            <a:gdLst/>
            <a:ahLst/>
            <a:cxnLst/>
            <a:rect l="l" t="t" r="r" b="b"/>
            <a:pathLst>
              <a:path h="461010">
                <a:moveTo>
                  <a:pt x="0" y="0"/>
                </a:moveTo>
                <a:lnTo>
                  <a:pt x="0" y="460718"/>
                </a:lnTo>
              </a:path>
            </a:pathLst>
          </a:custGeom>
          <a:ln w="10470">
            <a:solidFill>
              <a:srgbClr val="14286B"/>
            </a:solidFill>
            <a:prstDash val="sysDash"/>
          </a:ln>
        </p:spPr>
        <p:txBody>
          <a:bodyPr wrap="square" lIns="0" tIns="0" rIns="0" bIns="0" rtlCol="0"/>
          <a:lstStyle/>
          <a:p>
            <a:endParaRPr sz="819"/>
          </a:p>
        </p:txBody>
      </p:sp>
      <p:sp>
        <p:nvSpPr>
          <p:cNvPr id="7" name="object 7"/>
          <p:cNvSpPr/>
          <p:nvPr/>
        </p:nvSpPr>
        <p:spPr>
          <a:xfrm>
            <a:off x="5800639" y="4126511"/>
            <a:ext cx="0" cy="259630"/>
          </a:xfrm>
          <a:custGeom>
            <a:avLst/>
            <a:gdLst/>
            <a:ahLst/>
            <a:cxnLst/>
            <a:rect l="l" t="t" r="r" b="b"/>
            <a:pathLst>
              <a:path h="570865">
                <a:moveTo>
                  <a:pt x="0" y="0"/>
                </a:moveTo>
                <a:lnTo>
                  <a:pt x="0" y="570589"/>
                </a:lnTo>
              </a:path>
            </a:pathLst>
          </a:custGeom>
          <a:ln w="10470">
            <a:solidFill>
              <a:srgbClr val="14286B"/>
            </a:solidFill>
            <a:prstDash val="sysDash"/>
          </a:ln>
        </p:spPr>
        <p:txBody>
          <a:bodyPr wrap="square" lIns="0" tIns="0" rIns="0" bIns="0" rtlCol="0"/>
          <a:lstStyle/>
          <a:p>
            <a:endParaRPr sz="819"/>
          </a:p>
        </p:txBody>
      </p:sp>
      <p:sp>
        <p:nvSpPr>
          <p:cNvPr id="8" name="object 8"/>
          <p:cNvSpPr/>
          <p:nvPr/>
        </p:nvSpPr>
        <p:spPr>
          <a:xfrm>
            <a:off x="2592130" y="3657404"/>
            <a:ext cx="1940726" cy="1652504"/>
          </a:xfrm>
          <a:custGeom>
            <a:avLst/>
            <a:gdLst/>
            <a:ahLst/>
            <a:cxnLst/>
            <a:rect l="l" t="t" r="r" b="b"/>
            <a:pathLst>
              <a:path w="4267200" h="3633470">
                <a:moveTo>
                  <a:pt x="0" y="3633397"/>
                </a:moveTo>
                <a:lnTo>
                  <a:pt x="4266885" y="3633397"/>
                </a:lnTo>
                <a:lnTo>
                  <a:pt x="4266885" y="0"/>
                </a:lnTo>
                <a:lnTo>
                  <a:pt x="0" y="0"/>
                </a:lnTo>
                <a:lnTo>
                  <a:pt x="0" y="3633397"/>
                </a:lnTo>
                <a:close/>
              </a:path>
            </a:pathLst>
          </a:custGeom>
          <a:solidFill>
            <a:srgbClr val="EFEFF2"/>
          </a:solidFill>
        </p:spPr>
        <p:txBody>
          <a:bodyPr wrap="square" lIns="0" tIns="0" rIns="0" bIns="0" rtlCol="0"/>
          <a:lstStyle/>
          <a:p>
            <a:endParaRPr sz="819"/>
          </a:p>
        </p:txBody>
      </p:sp>
      <p:sp>
        <p:nvSpPr>
          <p:cNvPr id="9" name="object 9"/>
          <p:cNvSpPr/>
          <p:nvPr/>
        </p:nvSpPr>
        <p:spPr>
          <a:xfrm>
            <a:off x="4830347" y="2457338"/>
            <a:ext cx="1940726" cy="1652504"/>
          </a:xfrm>
          <a:custGeom>
            <a:avLst/>
            <a:gdLst/>
            <a:ahLst/>
            <a:cxnLst/>
            <a:rect l="l" t="t" r="r" b="b"/>
            <a:pathLst>
              <a:path w="4267200" h="3633470">
                <a:moveTo>
                  <a:pt x="0" y="3633397"/>
                </a:moveTo>
                <a:lnTo>
                  <a:pt x="4266885" y="3633397"/>
                </a:lnTo>
                <a:lnTo>
                  <a:pt x="4266885" y="0"/>
                </a:lnTo>
                <a:lnTo>
                  <a:pt x="0" y="0"/>
                </a:lnTo>
                <a:lnTo>
                  <a:pt x="0" y="3633397"/>
                </a:lnTo>
                <a:close/>
              </a:path>
            </a:pathLst>
          </a:custGeom>
          <a:solidFill>
            <a:srgbClr val="EFEFF2"/>
          </a:solidFill>
        </p:spPr>
        <p:txBody>
          <a:bodyPr wrap="square" lIns="0" tIns="0" rIns="0" bIns="0" rtlCol="0"/>
          <a:lstStyle/>
          <a:p>
            <a:endParaRPr sz="819"/>
          </a:p>
        </p:txBody>
      </p:sp>
      <p:sp>
        <p:nvSpPr>
          <p:cNvPr id="10" name="object 10"/>
          <p:cNvSpPr txBox="1"/>
          <p:nvPr/>
        </p:nvSpPr>
        <p:spPr>
          <a:xfrm>
            <a:off x="2186032" y="2637001"/>
            <a:ext cx="2547611" cy="441266"/>
          </a:xfrm>
          <a:prstGeom prst="rect">
            <a:avLst/>
          </a:prstGeom>
        </p:spPr>
        <p:txBody>
          <a:bodyPr vert="horz" wrap="square" lIns="0" tIns="5198" rIns="0" bIns="0" rtlCol="0">
            <a:spAutoFit/>
          </a:bodyPr>
          <a:lstStyle/>
          <a:p>
            <a:pPr marL="131692">
              <a:lnSpc>
                <a:spcPts val="1130"/>
              </a:lnSpc>
              <a:spcBef>
                <a:spcPts val="41"/>
              </a:spcBef>
            </a:pPr>
            <a:r>
              <a:rPr sz="1500" spc="39" dirty="0">
                <a:solidFill>
                  <a:srgbClr val="14286B"/>
                </a:solidFill>
                <a:latin typeface="Arial"/>
                <a:cs typeface="Arial"/>
              </a:rPr>
              <a:t>Edit </a:t>
            </a:r>
            <a:r>
              <a:rPr sz="1500" b="1" spc="32" dirty="0">
                <a:solidFill>
                  <a:srgbClr val="14286B"/>
                </a:solidFill>
                <a:latin typeface="Arial"/>
                <a:cs typeface="Arial"/>
              </a:rPr>
              <a:t>Call to Action</a:t>
            </a:r>
            <a:r>
              <a:rPr sz="1500" b="1" spc="260" dirty="0">
                <a:solidFill>
                  <a:srgbClr val="14286B"/>
                </a:solidFill>
                <a:latin typeface="Arial"/>
                <a:cs typeface="Arial"/>
              </a:rPr>
              <a:t> </a:t>
            </a:r>
            <a:r>
              <a:rPr sz="1500" b="1" spc="14" dirty="0">
                <a:solidFill>
                  <a:srgbClr val="14286B"/>
                </a:solidFill>
                <a:latin typeface="Arial"/>
                <a:cs typeface="Arial"/>
              </a:rPr>
              <a:t>(CTA)</a:t>
            </a:r>
            <a:endParaRPr sz="1500" dirty="0">
              <a:latin typeface="Arial"/>
              <a:cs typeface="Arial"/>
            </a:endParaRPr>
          </a:p>
          <a:p>
            <a:pPr marL="5487" marR="2311" algn="ctr">
              <a:lnSpc>
                <a:spcPts val="1087"/>
              </a:lnSpc>
              <a:spcBef>
                <a:spcPts val="66"/>
              </a:spcBef>
            </a:pPr>
            <a:r>
              <a:rPr sz="1500" spc="59" dirty="0">
                <a:solidFill>
                  <a:srgbClr val="14286B"/>
                </a:solidFill>
                <a:latin typeface="Arial"/>
                <a:cs typeface="Arial"/>
              </a:rPr>
              <a:t>button </a:t>
            </a:r>
            <a:r>
              <a:rPr sz="1500" spc="41" dirty="0">
                <a:solidFill>
                  <a:srgbClr val="14286B"/>
                </a:solidFill>
                <a:latin typeface="Arial"/>
                <a:cs typeface="Arial"/>
              </a:rPr>
              <a:t>for </a:t>
            </a:r>
            <a:r>
              <a:rPr sz="1500" spc="55" dirty="0">
                <a:solidFill>
                  <a:srgbClr val="14286B"/>
                </a:solidFill>
                <a:latin typeface="Arial"/>
                <a:cs typeface="Arial"/>
              </a:rPr>
              <a:t>prospects </a:t>
            </a:r>
            <a:r>
              <a:rPr sz="1500" spc="48" dirty="0">
                <a:solidFill>
                  <a:srgbClr val="14286B"/>
                </a:solidFill>
                <a:latin typeface="Arial"/>
                <a:cs typeface="Arial"/>
              </a:rPr>
              <a:t>to </a:t>
            </a:r>
            <a:r>
              <a:rPr sz="1500" spc="41" dirty="0">
                <a:solidFill>
                  <a:srgbClr val="14286B"/>
                </a:solidFill>
                <a:latin typeface="Arial"/>
                <a:cs typeface="Arial"/>
              </a:rPr>
              <a:t>get </a:t>
            </a:r>
            <a:r>
              <a:rPr sz="1500" spc="46" dirty="0">
                <a:solidFill>
                  <a:srgbClr val="14286B"/>
                </a:solidFill>
                <a:latin typeface="Arial"/>
                <a:cs typeface="Arial"/>
              </a:rPr>
              <a:t>in  </a:t>
            </a:r>
            <a:r>
              <a:rPr sz="1500" spc="55" dirty="0">
                <a:solidFill>
                  <a:srgbClr val="14286B"/>
                </a:solidFill>
                <a:latin typeface="Arial"/>
                <a:cs typeface="Arial"/>
              </a:rPr>
              <a:t>touch </a:t>
            </a:r>
            <a:r>
              <a:rPr sz="1500" spc="50" dirty="0">
                <a:solidFill>
                  <a:srgbClr val="14286B"/>
                </a:solidFill>
                <a:latin typeface="Arial"/>
                <a:cs typeface="Arial"/>
              </a:rPr>
              <a:t>with</a:t>
            </a:r>
            <a:r>
              <a:rPr sz="1500" spc="130" dirty="0">
                <a:solidFill>
                  <a:srgbClr val="14286B"/>
                </a:solidFill>
                <a:latin typeface="Arial"/>
                <a:cs typeface="Arial"/>
              </a:rPr>
              <a:t> </a:t>
            </a:r>
            <a:r>
              <a:rPr sz="1500" spc="50" dirty="0">
                <a:solidFill>
                  <a:srgbClr val="14286B"/>
                </a:solidFill>
                <a:latin typeface="Arial"/>
                <a:cs typeface="Arial"/>
              </a:rPr>
              <a:t>you.</a:t>
            </a:r>
            <a:endParaRPr sz="1500" dirty="0">
              <a:latin typeface="Arial"/>
              <a:cs typeface="Arial"/>
            </a:endParaRPr>
          </a:p>
        </p:txBody>
      </p:sp>
      <p:sp>
        <p:nvSpPr>
          <p:cNvPr id="11" name="object 11"/>
          <p:cNvSpPr/>
          <p:nvPr/>
        </p:nvSpPr>
        <p:spPr>
          <a:xfrm>
            <a:off x="2592130" y="3562160"/>
            <a:ext cx="1940726" cy="95303"/>
          </a:xfrm>
          <a:custGeom>
            <a:avLst/>
            <a:gdLst/>
            <a:ahLst/>
            <a:cxnLst/>
            <a:rect l="l" t="t" r="r" b="b"/>
            <a:pathLst>
              <a:path w="4267200" h="209550">
                <a:moveTo>
                  <a:pt x="0" y="209417"/>
                </a:moveTo>
                <a:lnTo>
                  <a:pt x="4266885" y="209417"/>
                </a:lnTo>
                <a:lnTo>
                  <a:pt x="4266885" y="0"/>
                </a:lnTo>
                <a:lnTo>
                  <a:pt x="0" y="0"/>
                </a:lnTo>
                <a:lnTo>
                  <a:pt x="0" y="209417"/>
                </a:lnTo>
                <a:close/>
              </a:path>
            </a:pathLst>
          </a:custGeom>
          <a:solidFill>
            <a:srgbClr val="79F4F8"/>
          </a:solidFill>
        </p:spPr>
        <p:txBody>
          <a:bodyPr wrap="square" lIns="0" tIns="0" rIns="0" bIns="0" rtlCol="0"/>
          <a:lstStyle/>
          <a:p>
            <a:endParaRPr sz="819"/>
          </a:p>
        </p:txBody>
      </p:sp>
      <p:sp>
        <p:nvSpPr>
          <p:cNvPr id="12" name="object 12"/>
          <p:cNvSpPr/>
          <p:nvPr/>
        </p:nvSpPr>
        <p:spPr>
          <a:xfrm>
            <a:off x="4830347" y="2362095"/>
            <a:ext cx="1940726" cy="95303"/>
          </a:xfrm>
          <a:custGeom>
            <a:avLst/>
            <a:gdLst/>
            <a:ahLst/>
            <a:cxnLst/>
            <a:rect l="l" t="t" r="r" b="b"/>
            <a:pathLst>
              <a:path w="4267200" h="209550">
                <a:moveTo>
                  <a:pt x="0" y="209417"/>
                </a:moveTo>
                <a:lnTo>
                  <a:pt x="4266885" y="209417"/>
                </a:lnTo>
                <a:lnTo>
                  <a:pt x="4266885" y="0"/>
                </a:lnTo>
                <a:lnTo>
                  <a:pt x="0" y="0"/>
                </a:lnTo>
                <a:lnTo>
                  <a:pt x="0" y="209417"/>
                </a:lnTo>
                <a:close/>
              </a:path>
            </a:pathLst>
          </a:custGeom>
          <a:solidFill>
            <a:srgbClr val="79F4F8"/>
          </a:solidFill>
        </p:spPr>
        <p:txBody>
          <a:bodyPr wrap="square" lIns="0" tIns="0" rIns="0" bIns="0" rtlCol="0"/>
          <a:lstStyle/>
          <a:p>
            <a:endParaRPr sz="819"/>
          </a:p>
        </p:txBody>
      </p:sp>
      <p:sp>
        <p:nvSpPr>
          <p:cNvPr id="13" name="object 13"/>
          <p:cNvSpPr/>
          <p:nvPr/>
        </p:nvSpPr>
        <p:spPr>
          <a:xfrm>
            <a:off x="2690430" y="3983221"/>
            <a:ext cx="1769659" cy="1005617"/>
          </a:xfrm>
          <a:prstGeom prst="rect">
            <a:avLst/>
          </a:prstGeom>
          <a:blipFill>
            <a:blip r:embed="rId2" cstate="print"/>
            <a:stretch>
              <a:fillRect/>
            </a:stretch>
          </a:blipFill>
        </p:spPr>
        <p:txBody>
          <a:bodyPr wrap="square" lIns="0" tIns="0" rIns="0" bIns="0" rtlCol="0"/>
          <a:lstStyle/>
          <a:p>
            <a:endParaRPr sz="819"/>
          </a:p>
        </p:txBody>
      </p:sp>
      <p:sp>
        <p:nvSpPr>
          <p:cNvPr id="14" name="object 14"/>
          <p:cNvSpPr/>
          <p:nvPr/>
        </p:nvSpPr>
        <p:spPr>
          <a:xfrm>
            <a:off x="4943449" y="2581154"/>
            <a:ext cx="1714379" cy="1371503"/>
          </a:xfrm>
          <a:prstGeom prst="rect">
            <a:avLst/>
          </a:prstGeom>
          <a:blipFill>
            <a:blip r:embed="rId3" cstate="print"/>
            <a:stretch>
              <a:fillRect/>
            </a:stretch>
          </a:blipFill>
        </p:spPr>
        <p:txBody>
          <a:bodyPr wrap="square" lIns="0" tIns="0" rIns="0" bIns="0" rtlCol="0"/>
          <a:lstStyle/>
          <a:p>
            <a:endParaRPr sz="819"/>
          </a:p>
        </p:txBody>
      </p:sp>
      <p:sp>
        <p:nvSpPr>
          <p:cNvPr id="15" name="object 15"/>
          <p:cNvSpPr/>
          <p:nvPr/>
        </p:nvSpPr>
        <p:spPr>
          <a:xfrm>
            <a:off x="4569024" y="3797288"/>
            <a:ext cx="220353" cy="220353"/>
          </a:xfrm>
          <a:custGeom>
            <a:avLst/>
            <a:gdLst/>
            <a:ahLst/>
            <a:cxnLst/>
            <a:rect l="l" t="t" r="r" b="b"/>
            <a:pathLst>
              <a:path w="484504" h="484504">
                <a:moveTo>
                  <a:pt x="242139" y="0"/>
                </a:move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close/>
              </a:path>
            </a:pathLst>
          </a:custGeom>
          <a:solidFill>
            <a:srgbClr val="14286B"/>
          </a:solidFill>
        </p:spPr>
        <p:txBody>
          <a:bodyPr wrap="square" lIns="0" tIns="0" rIns="0" bIns="0" rtlCol="0"/>
          <a:lstStyle/>
          <a:p>
            <a:endParaRPr sz="819"/>
          </a:p>
        </p:txBody>
      </p:sp>
      <p:sp>
        <p:nvSpPr>
          <p:cNvPr id="16" name="object 16"/>
          <p:cNvSpPr/>
          <p:nvPr/>
        </p:nvSpPr>
        <p:spPr>
          <a:xfrm>
            <a:off x="4569024" y="3797288"/>
            <a:ext cx="220353" cy="220353"/>
          </a:xfrm>
          <a:custGeom>
            <a:avLst/>
            <a:gdLst/>
            <a:ahLst/>
            <a:cxnLst/>
            <a:rect l="l" t="t" r="r" b="b"/>
            <a:pathLst>
              <a:path w="484504" h="484504">
                <a:moveTo>
                  <a:pt x="242139" y="484278"/>
                </a:moveTo>
                <a:lnTo>
                  <a:pt x="290939" y="479359"/>
                </a:lnTo>
                <a:lnTo>
                  <a:pt x="336392" y="465250"/>
                </a:lnTo>
                <a:lnTo>
                  <a:pt x="377523" y="442926"/>
                </a:lnTo>
                <a:lnTo>
                  <a:pt x="413359" y="413359"/>
                </a:lnTo>
                <a:lnTo>
                  <a:pt x="442926" y="377523"/>
                </a:lnTo>
                <a:lnTo>
                  <a:pt x="465250" y="336392"/>
                </a:lnTo>
                <a:lnTo>
                  <a:pt x="479359" y="290939"/>
                </a:lnTo>
                <a:lnTo>
                  <a:pt x="484278" y="242139"/>
                </a:lnTo>
                <a:lnTo>
                  <a:pt x="479359" y="193341"/>
                </a:lnTo>
                <a:lnTo>
                  <a:pt x="465250" y="147890"/>
                </a:lnTo>
                <a:lnTo>
                  <a:pt x="442926" y="106759"/>
                </a:lnTo>
                <a:lnTo>
                  <a:pt x="413359" y="70923"/>
                </a:lnTo>
                <a:lnTo>
                  <a:pt x="377523" y="41355"/>
                </a:lnTo>
                <a:lnTo>
                  <a:pt x="336392" y="19029"/>
                </a:lnTo>
                <a:lnTo>
                  <a:pt x="290939" y="4919"/>
                </a:lnTo>
                <a:lnTo>
                  <a:pt x="242139" y="0"/>
                </a:lnTo>
                <a:lnTo>
                  <a:pt x="193338" y="4919"/>
                </a:lnTo>
                <a:lnTo>
                  <a:pt x="147885" y="19029"/>
                </a:lnTo>
                <a:lnTo>
                  <a:pt x="106754" y="41355"/>
                </a:lnTo>
                <a:lnTo>
                  <a:pt x="70919" y="70923"/>
                </a:lnTo>
                <a:lnTo>
                  <a:pt x="41352" y="106759"/>
                </a:lnTo>
                <a:lnTo>
                  <a:pt x="19027" y="147890"/>
                </a:lnTo>
                <a:lnTo>
                  <a:pt x="4919" y="193341"/>
                </a:lnTo>
                <a:lnTo>
                  <a:pt x="0" y="242139"/>
                </a:lnTo>
                <a:lnTo>
                  <a:pt x="4919" y="290939"/>
                </a:lnTo>
                <a:lnTo>
                  <a:pt x="19027" y="336392"/>
                </a:lnTo>
                <a:lnTo>
                  <a:pt x="41352" y="377523"/>
                </a:lnTo>
                <a:lnTo>
                  <a:pt x="70919" y="413359"/>
                </a:lnTo>
                <a:lnTo>
                  <a:pt x="106754" y="442926"/>
                </a:lnTo>
                <a:lnTo>
                  <a:pt x="147885" y="465250"/>
                </a:lnTo>
                <a:lnTo>
                  <a:pt x="193338" y="479359"/>
                </a:lnTo>
                <a:lnTo>
                  <a:pt x="242139" y="484278"/>
                </a:lnTo>
                <a:close/>
              </a:path>
            </a:pathLst>
          </a:custGeom>
          <a:ln w="70678">
            <a:solidFill>
              <a:srgbClr val="FFFFFF"/>
            </a:solidFill>
          </a:ln>
        </p:spPr>
        <p:txBody>
          <a:bodyPr wrap="square" lIns="0" tIns="0" rIns="0" bIns="0" rtlCol="0"/>
          <a:lstStyle/>
          <a:p>
            <a:endParaRPr sz="819"/>
          </a:p>
        </p:txBody>
      </p:sp>
      <p:sp>
        <p:nvSpPr>
          <p:cNvPr id="17" name="object 17"/>
          <p:cNvSpPr/>
          <p:nvPr/>
        </p:nvSpPr>
        <p:spPr>
          <a:xfrm>
            <a:off x="4661976" y="3854786"/>
            <a:ext cx="52562" cy="105412"/>
          </a:xfrm>
          <a:custGeom>
            <a:avLst/>
            <a:gdLst/>
            <a:ahLst/>
            <a:cxnLst/>
            <a:rect l="l" t="t" r="r" b="b"/>
            <a:pathLst>
              <a:path w="115570" h="231775">
                <a:moveTo>
                  <a:pt x="0" y="231458"/>
                </a:moveTo>
                <a:lnTo>
                  <a:pt x="115242" y="115724"/>
                </a:lnTo>
                <a:lnTo>
                  <a:pt x="0" y="0"/>
                </a:lnTo>
              </a:path>
            </a:pathLst>
          </a:custGeom>
          <a:ln w="42407">
            <a:solidFill>
              <a:srgbClr val="FFFFFF"/>
            </a:solidFill>
          </a:ln>
        </p:spPr>
        <p:txBody>
          <a:bodyPr wrap="square" lIns="0" tIns="0" rIns="0" bIns="0" rtlCol="0"/>
          <a:lstStyle/>
          <a:p>
            <a:endParaRPr sz="819"/>
          </a:p>
        </p:txBody>
      </p:sp>
      <p:sp>
        <p:nvSpPr>
          <p:cNvPr id="18" name="object 18"/>
          <p:cNvSpPr/>
          <p:nvPr/>
        </p:nvSpPr>
        <p:spPr>
          <a:xfrm>
            <a:off x="3393107" y="2129901"/>
            <a:ext cx="338761" cy="338761"/>
          </a:xfrm>
          <a:custGeom>
            <a:avLst/>
            <a:gdLst/>
            <a:ahLst/>
            <a:cxnLst/>
            <a:rect l="l" t="t" r="r" b="b"/>
            <a:pathLst>
              <a:path w="744854" h="744854">
                <a:moveTo>
                  <a:pt x="372271" y="0"/>
                </a:moveTo>
                <a:lnTo>
                  <a:pt x="325684" y="2909"/>
                </a:lnTo>
                <a:lnTo>
                  <a:pt x="280793" y="11403"/>
                </a:lnTo>
                <a:lnTo>
                  <a:pt x="237951" y="25126"/>
                </a:lnTo>
                <a:lnTo>
                  <a:pt x="197512" y="43727"/>
                </a:lnTo>
                <a:lnTo>
                  <a:pt x="159828" y="66850"/>
                </a:lnTo>
                <a:lnTo>
                  <a:pt x="125255" y="94144"/>
                </a:lnTo>
                <a:lnTo>
                  <a:pt x="94145" y="125253"/>
                </a:lnTo>
                <a:lnTo>
                  <a:pt x="66851" y="159826"/>
                </a:lnTo>
                <a:lnTo>
                  <a:pt x="43727" y="197508"/>
                </a:lnTo>
                <a:lnTo>
                  <a:pt x="25126" y="237946"/>
                </a:lnTo>
                <a:lnTo>
                  <a:pt x="11403" y="280786"/>
                </a:lnTo>
                <a:lnTo>
                  <a:pt x="2909" y="325676"/>
                </a:lnTo>
                <a:lnTo>
                  <a:pt x="0" y="372260"/>
                </a:lnTo>
                <a:lnTo>
                  <a:pt x="2909" y="418847"/>
                </a:lnTo>
                <a:lnTo>
                  <a:pt x="11403" y="463739"/>
                </a:lnTo>
                <a:lnTo>
                  <a:pt x="25126" y="506581"/>
                </a:lnTo>
                <a:lnTo>
                  <a:pt x="43727" y="547020"/>
                </a:lnTo>
                <a:lnTo>
                  <a:pt x="66851" y="584703"/>
                </a:lnTo>
                <a:lnTo>
                  <a:pt x="94145" y="619276"/>
                </a:lnTo>
                <a:lnTo>
                  <a:pt x="125255" y="650387"/>
                </a:lnTo>
                <a:lnTo>
                  <a:pt x="159828" y="677681"/>
                </a:lnTo>
                <a:lnTo>
                  <a:pt x="197512" y="700804"/>
                </a:lnTo>
                <a:lnTo>
                  <a:pt x="237951" y="719405"/>
                </a:lnTo>
                <a:lnTo>
                  <a:pt x="280793" y="733129"/>
                </a:lnTo>
                <a:lnTo>
                  <a:pt x="325684" y="741622"/>
                </a:lnTo>
                <a:lnTo>
                  <a:pt x="372271" y="744532"/>
                </a:lnTo>
                <a:lnTo>
                  <a:pt x="418858" y="741622"/>
                </a:lnTo>
                <a:lnTo>
                  <a:pt x="463750" y="733129"/>
                </a:lnTo>
                <a:lnTo>
                  <a:pt x="506592" y="719405"/>
                </a:lnTo>
                <a:lnTo>
                  <a:pt x="547033" y="700804"/>
                </a:lnTo>
                <a:lnTo>
                  <a:pt x="584717" y="677681"/>
                </a:lnTo>
                <a:lnTo>
                  <a:pt x="619291" y="650387"/>
                </a:lnTo>
                <a:lnTo>
                  <a:pt x="650403" y="619276"/>
                </a:lnTo>
                <a:lnTo>
                  <a:pt x="677698" y="584703"/>
                </a:lnTo>
                <a:lnTo>
                  <a:pt x="700823" y="547020"/>
                </a:lnTo>
                <a:lnTo>
                  <a:pt x="719425" y="506581"/>
                </a:lnTo>
                <a:lnTo>
                  <a:pt x="733149" y="463739"/>
                </a:lnTo>
                <a:lnTo>
                  <a:pt x="741643" y="418847"/>
                </a:lnTo>
                <a:lnTo>
                  <a:pt x="744553" y="372260"/>
                </a:lnTo>
                <a:lnTo>
                  <a:pt x="741643" y="325676"/>
                </a:lnTo>
                <a:lnTo>
                  <a:pt x="733149" y="280786"/>
                </a:lnTo>
                <a:lnTo>
                  <a:pt x="719425" y="237946"/>
                </a:lnTo>
                <a:lnTo>
                  <a:pt x="700823" y="197508"/>
                </a:lnTo>
                <a:lnTo>
                  <a:pt x="677698" y="159826"/>
                </a:lnTo>
                <a:lnTo>
                  <a:pt x="650403" y="125253"/>
                </a:lnTo>
                <a:lnTo>
                  <a:pt x="619291" y="94144"/>
                </a:lnTo>
                <a:lnTo>
                  <a:pt x="584717" y="66850"/>
                </a:lnTo>
                <a:lnTo>
                  <a:pt x="547033" y="43727"/>
                </a:lnTo>
                <a:lnTo>
                  <a:pt x="506592" y="25126"/>
                </a:lnTo>
                <a:lnTo>
                  <a:pt x="463750" y="11403"/>
                </a:lnTo>
                <a:lnTo>
                  <a:pt x="418858" y="2909"/>
                </a:lnTo>
                <a:lnTo>
                  <a:pt x="372271" y="0"/>
                </a:lnTo>
                <a:close/>
              </a:path>
            </a:pathLst>
          </a:custGeom>
          <a:solidFill>
            <a:srgbClr val="79F4F8"/>
          </a:solidFill>
        </p:spPr>
        <p:txBody>
          <a:bodyPr wrap="square" lIns="0" tIns="0" rIns="0" bIns="0" rtlCol="0"/>
          <a:lstStyle/>
          <a:p>
            <a:endParaRPr sz="819"/>
          </a:p>
        </p:txBody>
      </p:sp>
      <p:sp>
        <p:nvSpPr>
          <p:cNvPr id="19" name="object 19"/>
          <p:cNvSpPr txBox="1"/>
          <p:nvPr/>
        </p:nvSpPr>
        <p:spPr>
          <a:xfrm>
            <a:off x="3418304" y="2140325"/>
            <a:ext cx="300350" cy="294001"/>
          </a:xfrm>
          <a:prstGeom prst="rect">
            <a:avLst/>
          </a:prstGeom>
        </p:spPr>
        <p:txBody>
          <a:bodyPr vert="horz" wrap="square" lIns="0" tIns="6932" rIns="0" bIns="0" rtlCol="0">
            <a:spAutoFit/>
          </a:bodyPr>
          <a:lstStyle/>
          <a:p>
            <a:pPr marL="5776">
              <a:spcBef>
                <a:spcPts val="55"/>
              </a:spcBef>
            </a:pPr>
            <a:r>
              <a:rPr sz="1865" b="1" spc="98" dirty="0">
                <a:solidFill>
                  <a:srgbClr val="FFFFFF"/>
                </a:solidFill>
                <a:latin typeface="Arial"/>
                <a:cs typeface="Arial"/>
              </a:rPr>
              <a:t>10</a:t>
            </a:r>
            <a:endParaRPr sz="1865">
              <a:latin typeface="Arial"/>
              <a:cs typeface="Arial"/>
            </a:endParaRPr>
          </a:p>
        </p:txBody>
      </p:sp>
      <p:sp>
        <p:nvSpPr>
          <p:cNvPr id="20" name="object 20"/>
          <p:cNvSpPr/>
          <p:nvPr/>
        </p:nvSpPr>
        <p:spPr>
          <a:xfrm>
            <a:off x="5631330" y="4460824"/>
            <a:ext cx="338761" cy="338761"/>
          </a:xfrm>
          <a:custGeom>
            <a:avLst/>
            <a:gdLst/>
            <a:ahLst/>
            <a:cxnLst/>
            <a:rect l="l" t="t" r="r" b="b"/>
            <a:pathLst>
              <a:path w="744855" h="744854">
                <a:moveTo>
                  <a:pt x="372271" y="0"/>
                </a:moveTo>
                <a:lnTo>
                  <a:pt x="325684" y="2909"/>
                </a:lnTo>
                <a:lnTo>
                  <a:pt x="280793" y="11403"/>
                </a:lnTo>
                <a:lnTo>
                  <a:pt x="237951" y="25126"/>
                </a:lnTo>
                <a:lnTo>
                  <a:pt x="197512" y="43727"/>
                </a:lnTo>
                <a:lnTo>
                  <a:pt x="159828" y="66850"/>
                </a:lnTo>
                <a:lnTo>
                  <a:pt x="125255" y="94144"/>
                </a:lnTo>
                <a:lnTo>
                  <a:pt x="94145" y="125253"/>
                </a:lnTo>
                <a:lnTo>
                  <a:pt x="66851" y="159826"/>
                </a:lnTo>
                <a:lnTo>
                  <a:pt x="43727" y="197508"/>
                </a:lnTo>
                <a:lnTo>
                  <a:pt x="25126" y="237946"/>
                </a:lnTo>
                <a:lnTo>
                  <a:pt x="11403" y="280786"/>
                </a:lnTo>
                <a:lnTo>
                  <a:pt x="2909" y="325676"/>
                </a:lnTo>
                <a:lnTo>
                  <a:pt x="0" y="372260"/>
                </a:lnTo>
                <a:lnTo>
                  <a:pt x="2909" y="418847"/>
                </a:lnTo>
                <a:lnTo>
                  <a:pt x="11403" y="463739"/>
                </a:lnTo>
                <a:lnTo>
                  <a:pt x="25126" y="506581"/>
                </a:lnTo>
                <a:lnTo>
                  <a:pt x="43727" y="547020"/>
                </a:lnTo>
                <a:lnTo>
                  <a:pt x="66851" y="584703"/>
                </a:lnTo>
                <a:lnTo>
                  <a:pt x="94145" y="619276"/>
                </a:lnTo>
                <a:lnTo>
                  <a:pt x="125255" y="650387"/>
                </a:lnTo>
                <a:lnTo>
                  <a:pt x="159828" y="677681"/>
                </a:lnTo>
                <a:lnTo>
                  <a:pt x="197512" y="700804"/>
                </a:lnTo>
                <a:lnTo>
                  <a:pt x="237951" y="719405"/>
                </a:lnTo>
                <a:lnTo>
                  <a:pt x="280793" y="733129"/>
                </a:lnTo>
                <a:lnTo>
                  <a:pt x="325684" y="741622"/>
                </a:lnTo>
                <a:lnTo>
                  <a:pt x="372271" y="744532"/>
                </a:lnTo>
                <a:lnTo>
                  <a:pt x="418858" y="741622"/>
                </a:lnTo>
                <a:lnTo>
                  <a:pt x="463750" y="733129"/>
                </a:lnTo>
                <a:lnTo>
                  <a:pt x="506592" y="719405"/>
                </a:lnTo>
                <a:lnTo>
                  <a:pt x="547033" y="700804"/>
                </a:lnTo>
                <a:lnTo>
                  <a:pt x="584717" y="677681"/>
                </a:lnTo>
                <a:lnTo>
                  <a:pt x="619291" y="650387"/>
                </a:lnTo>
                <a:lnTo>
                  <a:pt x="650403" y="619276"/>
                </a:lnTo>
                <a:lnTo>
                  <a:pt x="677698" y="584703"/>
                </a:lnTo>
                <a:lnTo>
                  <a:pt x="700823" y="547020"/>
                </a:lnTo>
                <a:lnTo>
                  <a:pt x="719425" y="506581"/>
                </a:lnTo>
                <a:lnTo>
                  <a:pt x="733149" y="463739"/>
                </a:lnTo>
                <a:lnTo>
                  <a:pt x="741643" y="418847"/>
                </a:lnTo>
                <a:lnTo>
                  <a:pt x="744553" y="372260"/>
                </a:lnTo>
                <a:lnTo>
                  <a:pt x="741643" y="325676"/>
                </a:lnTo>
                <a:lnTo>
                  <a:pt x="733149" y="280786"/>
                </a:lnTo>
                <a:lnTo>
                  <a:pt x="719425" y="237946"/>
                </a:lnTo>
                <a:lnTo>
                  <a:pt x="700823" y="197508"/>
                </a:lnTo>
                <a:lnTo>
                  <a:pt x="677698" y="159826"/>
                </a:lnTo>
                <a:lnTo>
                  <a:pt x="650403" y="125253"/>
                </a:lnTo>
                <a:lnTo>
                  <a:pt x="619291" y="94144"/>
                </a:lnTo>
                <a:lnTo>
                  <a:pt x="584717" y="66850"/>
                </a:lnTo>
                <a:lnTo>
                  <a:pt x="547033" y="43727"/>
                </a:lnTo>
                <a:lnTo>
                  <a:pt x="506592" y="25126"/>
                </a:lnTo>
                <a:lnTo>
                  <a:pt x="463750" y="11403"/>
                </a:lnTo>
                <a:lnTo>
                  <a:pt x="418858" y="2909"/>
                </a:lnTo>
                <a:lnTo>
                  <a:pt x="372271" y="0"/>
                </a:lnTo>
                <a:close/>
              </a:path>
            </a:pathLst>
          </a:custGeom>
          <a:solidFill>
            <a:srgbClr val="79F4F8"/>
          </a:solidFill>
        </p:spPr>
        <p:txBody>
          <a:bodyPr wrap="square" lIns="0" tIns="0" rIns="0" bIns="0" rtlCol="0"/>
          <a:lstStyle/>
          <a:p>
            <a:endParaRPr sz="819"/>
          </a:p>
        </p:txBody>
      </p:sp>
      <p:sp>
        <p:nvSpPr>
          <p:cNvPr id="21" name="object 21"/>
          <p:cNvSpPr txBox="1"/>
          <p:nvPr/>
        </p:nvSpPr>
        <p:spPr>
          <a:xfrm>
            <a:off x="4611146" y="4496101"/>
            <a:ext cx="2391257" cy="819786"/>
          </a:xfrm>
          <a:prstGeom prst="rect">
            <a:avLst/>
          </a:prstGeom>
        </p:spPr>
        <p:txBody>
          <a:bodyPr vert="horz" wrap="square" lIns="0" tIns="6932" rIns="0" bIns="0" rtlCol="0">
            <a:spAutoFit/>
          </a:bodyPr>
          <a:lstStyle/>
          <a:p>
            <a:pPr marL="5487" algn="ctr">
              <a:spcBef>
                <a:spcPts val="55"/>
              </a:spcBef>
            </a:pPr>
            <a:r>
              <a:rPr sz="1865" b="1" spc="98" dirty="0">
                <a:solidFill>
                  <a:srgbClr val="FFFFFF"/>
                </a:solidFill>
                <a:latin typeface="Arial"/>
                <a:cs typeface="Arial"/>
              </a:rPr>
              <a:t>11</a:t>
            </a:r>
            <a:endParaRPr sz="1865" dirty="0">
              <a:latin typeface="Arial"/>
              <a:cs typeface="Arial"/>
            </a:endParaRPr>
          </a:p>
          <a:p>
            <a:pPr marL="5776" marR="2311" algn="ctr">
              <a:lnSpc>
                <a:spcPts val="1087"/>
              </a:lnSpc>
              <a:spcBef>
                <a:spcPts val="800"/>
              </a:spcBef>
            </a:pPr>
            <a:r>
              <a:rPr sz="1500" spc="-7" dirty="0">
                <a:solidFill>
                  <a:srgbClr val="14286B"/>
                </a:solidFill>
                <a:latin typeface="Arial"/>
                <a:cs typeface="Arial"/>
              </a:rPr>
              <a:t>You </a:t>
            </a:r>
            <a:r>
              <a:rPr sz="1500" spc="34" dirty="0">
                <a:solidFill>
                  <a:srgbClr val="14286B"/>
                </a:solidFill>
                <a:latin typeface="Arial"/>
                <a:cs typeface="Arial"/>
              </a:rPr>
              <a:t>can </a:t>
            </a:r>
            <a:r>
              <a:rPr sz="1500" spc="44" dirty="0">
                <a:solidFill>
                  <a:srgbClr val="14286B"/>
                </a:solidFill>
                <a:latin typeface="Arial"/>
                <a:cs typeface="Arial"/>
              </a:rPr>
              <a:t>select </a:t>
            </a:r>
            <a:r>
              <a:rPr sz="1500" b="1" spc="-2" dirty="0">
                <a:solidFill>
                  <a:srgbClr val="14286B"/>
                </a:solidFill>
                <a:latin typeface="Arial"/>
                <a:cs typeface="Arial"/>
              </a:rPr>
              <a:t>CTA </a:t>
            </a:r>
            <a:r>
              <a:rPr sz="1500" spc="64" dirty="0">
                <a:solidFill>
                  <a:srgbClr val="14286B"/>
                </a:solidFill>
                <a:latin typeface="Arial"/>
                <a:cs typeface="Arial"/>
              </a:rPr>
              <a:t>buttons  </a:t>
            </a:r>
            <a:r>
              <a:rPr sz="1500" spc="48" dirty="0">
                <a:solidFill>
                  <a:srgbClr val="14286B"/>
                </a:solidFill>
                <a:latin typeface="Arial"/>
                <a:cs typeface="Arial"/>
              </a:rPr>
              <a:t>that </a:t>
            </a:r>
            <a:r>
              <a:rPr sz="1500" spc="44" dirty="0">
                <a:solidFill>
                  <a:srgbClr val="14286B"/>
                </a:solidFill>
                <a:latin typeface="Arial"/>
                <a:cs typeface="Arial"/>
              </a:rPr>
              <a:t>suits </a:t>
            </a:r>
            <a:r>
              <a:rPr sz="1500" spc="39" dirty="0">
                <a:solidFill>
                  <a:srgbClr val="14286B"/>
                </a:solidFill>
                <a:latin typeface="Arial"/>
                <a:cs typeface="Arial"/>
              </a:rPr>
              <a:t>your</a:t>
            </a:r>
            <a:r>
              <a:rPr sz="1500" spc="175" dirty="0">
                <a:solidFill>
                  <a:srgbClr val="14286B"/>
                </a:solidFill>
                <a:latin typeface="Arial"/>
                <a:cs typeface="Arial"/>
              </a:rPr>
              <a:t> </a:t>
            </a:r>
            <a:r>
              <a:rPr sz="1500" spc="48" dirty="0">
                <a:solidFill>
                  <a:srgbClr val="14286B"/>
                </a:solidFill>
                <a:latin typeface="Arial"/>
                <a:cs typeface="Arial"/>
              </a:rPr>
              <a:t>business.</a:t>
            </a:r>
            <a:endParaRPr sz="1500" dirty="0">
              <a:latin typeface="Arial"/>
              <a:cs typeface="Arial"/>
            </a:endParaRPr>
          </a:p>
        </p:txBody>
      </p:sp>
      <p:sp>
        <p:nvSpPr>
          <p:cNvPr id="22" name="object 22"/>
          <p:cNvSpPr/>
          <p:nvPr/>
        </p:nvSpPr>
        <p:spPr>
          <a:xfrm>
            <a:off x="2751053" y="4561468"/>
            <a:ext cx="564312" cy="121584"/>
          </a:xfrm>
          <a:custGeom>
            <a:avLst/>
            <a:gdLst/>
            <a:ahLst/>
            <a:cxnLst/>
            <a:rect l="l" t="t" r="r" b="b"/>
            <a:pathLst>
              <a:path w="1240790" h="267334">
                <a:moveTo>
                  <a:pt x="0" y="266798"/>
                </a:moveTo>
                <a:lnTo>
                  <a:pt x="1240349" y="266798"/>
                </a:lnTo>
                <a:lnTo>
                  <a:pt x="1240349" y="0"/>
                </a:lnTo>
                <a:lnTo>
                  <a:pt x="0" y="0"/>
                </a:lnTo>
                <a:lnTo>
                  <a:pt x="0" y="266798"/>
                </a:lnTo>
                <a:close/>
              </a:path>
            </a:pathLst>
          </a:custGeom>
          <a:ln w="41883">
            <a:solidFill>
              <a:srgbClr val="79F4F8"/>
            </a:solidFill>
          </a:ln>
        </p:spPr>
        <p:txBody>
          <a:bodyPr wrap="square" lIns="0" tIns="0" rIns="0" bIns="0" rtlCol="0"/>
          <a:lstStyle/>
          <a:p>
            <a:endParaRPr sz="819"/>
          </a:p>
        </p:txBody>
      </p:sp>
      <p:sp>
        <p:nvSpPr>
          <p:cNvPr id="23" name="object 9">
            <a:extLst>
              <a:ext uri="{FF2B5EF4-FFF2-40B4-BE49-F238E27FC236}">
                <a16:creationId xmlns:a16="http://schemas.microsoft.com/office/drawing/2014/main" id="{70C9A474-4D37-496E-B6BC-8942C0E2C33F}"/>
              </a:ext>
            </a:extLst>
          </p:cNvPr>
          <p:cNvSpPr txBox="1"/>
          <p:nvPr/>
        </p:nvSpPr>
        <p:spPr>
          <a:xfrm>
            <a:off x="566004" y="1491683"/>
            <a:ext cx="8722375" cy="375747"/>
          </a:xfrm>
          <a:prstGeom prst="rect">
            <a:avLst/>
          </a:prstGeom>
        </p:spPr>
        <p:txBody>
          <a:bodyPr vert="horz" wrap="square" lIns="0" tIns="6353" rIns="0" bIns="0" rtlCol="0">
            <a:spAutoFit/>
          </a:bodyPr>
          <a:lstStyle/>
          <a:p>
            <a:pPr marL="5776">
              <a:spcBef>
                <a:spcPts val="50"/>
              </a:spcBef>
            </a:pPr>
            <a:r>
              <a:rPr sz="2400" b="1" spc="89" dirty="0">
                <a:solidFill>
                  <a:srgbClr val="14286B"/>
                </a:solidFill>
                <a:latin typeface="Arial"/>
                <a:cs typeface="Arial"/>
              </a:rPr>
              <a:t>How </a:t>
            </a:r>
            <a:r>
              <a:rPr sz="2400" b="1" spc="59" dirty="0">
                <a:solidFill>
                  <a:srgbClr val="14286B"/>
                </a:solidFill>
                <a:latin typeface="Arial"/>
                <a:cs typeface="Arial"/>
              </a:rPr>
              <a:t>to </a:t>
            </a:r>
            <a:r>
              <a:rPr sz="2400" b="1" spc="91" dirty="0">
                <a:solidFill>
                  <a:srgbClr val="14286B"/>
                </a:solidFill>
                <a:latin typeface="Arial"/>
                <a:cs typeface="Arial"/>
              </a:rPr>
              <a:t>Create </a:t>
            </a:r>
            <a:r>
              <a:rPr sz="2400" b="1" spc="-62" dirty="0">
                <a:solidFill>
                  <a:srgbClr val="14286B"/>
                </a:solidFill>
                <a:latin typeface="Arial"/>
                <a:cs typeface="Arial"/>
              </a:rPr>
              <a:t>A </a:t>
            </a:r>
            <a:r>
              <a:rPr sz="2400" b="1" spc="86" dirty="0">
                <a:solidFill>
                  <a:srgbClr val="14286B"/>
                </a:solidFill>
                <a:latin typeface="Arial"/>
                <a:cs typeface="Arial"/>
              </a:rPr>
              <a:t>Facebook </a:t>
            </a:r>
            <a:r>
              <a:rPr sz="2400" b="1" spc="52" dirty="0">
                <a:solidFill>
                  <a:srgbClr val="14286B"/>
                </a:solidFill>
                <a:latin typeface="Arial"/>
                <a:cs typeface="Arial"/>
              </a:rPr>
              <a:t>Business </a:t>
            </a:r>
            <a:r>
              <a:rPr sz="2400" b="1" spc="80" dirty="0">
                <a:solidFill>
                  <a:srgbClr val="14286B"/>
                </a:solidFill>
                <a:latin typeface="Arial"/>
                <a:cs typeface="Arial"/>
              </a:rPr>
              <a:t>Page</a:t>
            </a:r>
            <a:r>
              <a:rPr sz="2400" b="1" spc="461" dirty="0">
                <a:solidFill>
                  <a:srgbClr val="14286B"/>
                </a:solidFill>
                <a:latin typeface="Arial"/>
                <a:cs typeface="Arial"/>
              </a:rPr>
              <a:t> </a:t>
            </a:r>
            <a:r>
              <a:rPr sz="2400" b="1" i="1" spc="80" dirty="0">
                <a:solidFill>
                  <a:srgbClr val="14286B"/>
                </a:solidFill>
                <a:latin typeface="Arial"/>
                <a:cs typeface="Arial"/>
              </a:rPr>
              <a:t>(Continued)</a:t>
            </a:r>
            <a:endParaRPr sz="2400" dirty="0">
              <a:latin typeface="Arial"/>
              <a:cs typeface="Arial"/>
            </a:endParaRPr>
          </a:p>
        </p:txBody>
      </p:sp>
    </p:spTree>
    <p:extLst>
      <p:ext uri="{BB962C8B-B14F-4D97-AF65-F5344CB8AC3E}">
        <p14:creationId xmlns:p14="http://schemas.microsoft.com/office/powerpoint/2010/main" val="882775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28901" y="1212018"/>
            <a:ext cx="543230" cy="91872"/>
          </a:xfrm>
          <a:prstGeom prst="rect">
            <a:avLst/>
          </a:prstGeom>
        </p:spPr>
        <p:txBody>
          <a:bodyPr vert="horz" wrap="square" lIns="0" tIns="7798" rIns="0" bIns="0" rtlCol="0">
            <a:spAutoFit/>
          </a:bodyPr>
          <a:lstStyle/>
          <a:p>
            <a:pPr marL="5776">
              <a:spcBef>
                <a:spcPts val="62"/>
              </a:spcBef>
            </a:pPr>
            <a:r>
              <a:rPr sz="546" i="1" dirty="0">
                <a:solidFill>
                  <a:srgbClr val="BCBEC0"/>
                </a:solidFill>
                <a:latin typeface="Arial"/>
                <a:cs typeface="Arial"/>
              </a:rPr>
              <a:t>Copyright</a:t>
            </a:r>
            <a:r>
              <a:rPr sz="546" i="1" spc="39" dirty="0">
                <a:solidFill>
                  <a:srgbClr val="BCBEC0"/>
                </a:solidFill>
                <a:latin typeface="Arial"/>
                <a:cs typeface="Arial"/>
              </a:rPr>
              <a:t> </a:t>
            </a:r>
            <a:r>
              <a:rPr sz="546" i="1" dirty="0">
                <a:solidFill>
                  <a:srgbClr val="BCBEC0"/>
                </a:solidFill>
                <a:latin typeface="Arial"/>
                <a:cs typeface="Arial"/>
              </a:rPr>
              <a:t>MDEC</a:t>
            </a:r>
            <a:endParaRPr sz="546">
              <a:latin typeface="Arial"/>
              <a:cs typeface="Arial"/>
            </a:endParaRPr>
          </a:p>
        </p:txBody>
      </p:sp>
      <p:sp>
        <p:nvSpPr>
          <p:cNvPr id="3" name="object 3"/>
          <p:cNvSpPr/>
          <p:nvPr/>
        </p:nvSpPr>
        <p:spPr>
          <a:xfrm>
            <a:off x="321" y="857251"/>
            <a:ext cx="381214" cy="5143211"/>
          </a:xfrm>
          <a:custGeom>
            <a:avLst/>
            <a:gdLst/>
            <a:ahLst/>
            <a:cxnLst/>
            <a:rect l="l" t="t" r="r" b="b"/>
            <a:pathLst>
              <a:path w="838200" h="11308715">
                <a:moveTo>
                  <a:pt x="0" y="11308556"/>
                </a:moveTo>
                <a:lnTo>
                  <a:pt x="837670" y="11308556"/>
                </a:lnTo>
                <a:lnTo>
                  <a:pt x="837670" y="0"/>
                </a:lnTo>
                <a:lnTo>
                  <a:pt x="0" y="0"/>
                </a:lnTo>
                <a:lnTo>
                  <a:pt x="0" y="11308556"/>
                </a:lnTo>
                <a:close/>
              </a:path>
            </a:pathLst>
          </a:custGeom>
          <a:solidFill>
            <a:srgbClr val="EFEFF2"/>
          </a:solidFill>
        </p:spPr>
        <p:txBody>
          <a:bodyPr wrap="square" lIns="0" tIns="0" rIns="0" bIns="0" rtlCol="0"/>
          <a:lstStyle/>
          <a:p>
            <a:endParaRPr sz="819"/>
          </a:p>
        </p:txBody>
      </p:sp>
      <p:sp>
        <p:nvSpPr>
          <p:cNvPr id="5" name="object 5"/>
          <p:cNvSpPr txBox="1"/>
          <p:nvPr/>
        </p:nvSpPr>
        <p:spPr>
          <a:xfrm>
            <a:off x="566005" y="1377678"/>
            <a:ext cx="7556516" cy="421913"/>
          </a:xfrm>
          <a:prstGeom prst="rect">
            <a:avLst/>
          </a:prstGeom>
        </p:spPr>
        <p:txBody>
          <a:bodyPr vert="horz" wrap="square" lIns="0" tIns="6353" rIns="0" bIns="0" rtlCol="0">
            <a:spAutoFit/>
          </a:bodyPr>
          <a:lstStyle/>
          <a:p>
            <a:pPr marL="5776">
              <a:spcBef>
                <a:spcPts val="50"/>
              </a:spcBef>
            </a:pPr>
            <a:r>
              <a:rPr sz="2700" b="1" spc="48" dirty="0">
                <a:solidFill>
                  <a:srgbClr val="14286B"/>
                </a:solidFill>
                <a:latin typeface="Arial"/>
                <a:cs typeface="Arial"/>
              </a:rPr>
              <a:t>Tips </a:t>
            </a:r>
            <a:r>
              <a:rPr sz="2700" b="1" spc="29" dirty="0">
                <a:solidFill>
                  <a:srgbClr val="14286B"/>
                </a:solidFill>
                <a:latin typeface="Arial"/>
                <a:cs typeface="Arial"/>
              </a:rPr>
              <a:t>on </a:t>
            </a:r>
            <a:r>
              <a:rPr sz="2700" b="1" spc="77" dirty="0">
                <a:solidFill>
                  <a:srgbClr val="14286B"/>
                </a:solidFill>
                <a:latin typeface="Arial"/>
                <a:cs typeface="Arial"/>
              </a:rPr>
              <a:t>Naming </a:t>
            </a:r>
            <a:r>
              <a:rPr sz="2700" b="1" spc="68" dirty="0">
                <a:solidFill>
                  <a:srgbClr val="14286B"/>
                </a:solidFill>
                <a:latin typeface="Arial"/>
                <a:cs typeface="Arial"/>
              </a:rPr>
              <a:t>the </a:t>
            </a:r>
            <a:r>
              <a:rPr sz="2700" b="1" spc="86" dirty="0">
                <a:solidFill>
                  <a:srgbClr val="14286B"/>
                </a:solidFill>
                <a:latin typeface="Arial"/>
                <a:cs typeface="Arial"/>
              </a:rPr>
              <a:t>Facebook</a:t>
            </a:r>
            <a:r>
              <a:rPr sz="2700" b="1" spc="600" dirty="0">
                <a:solidFill>
                  <a:srgbClr val="14286B"/>
                </a:solidFill>
                <a:latin typeface="Arial"/>
                <a:cs typeface="Arial"/>
              </a:rPr>
              <a:t> </a:t>
            </a:r>
            <a:r>
              <a:rPr sz="2700" b="1" spc="100" dirty="0">
                <a:solidFill>
                  <a:srgbClr val="14286B"/>
                </a:solidFill>
                <a:latin typeface="Arial"/>
                <a:cs typeface="Arial"/>
              </a:rPr>
              <a:t>Page</a:t>
            </a:r>
            <a:endParaRPr sz="2700" dirty="0">
              <a:latin typeface="Arial"/>
              <a:cs typeface="Arial"/>
            </a:endParaRPr>
          </a:p>
        </p:txBody>
      </p:sp>
      <p:sp>
        <p:nvSpPr>
          <p:cNvPr id="6" name="object 6"/>
          <p:cNvSpPr/>
          <p:nvPr/>
        </p:nvSpPr>
        <p:spPr>
          <a:xfrm>
            <a:off x="1219902" y="1972112"/>
            <a:ext cx="7542837" cy="351468"/>
          </a:xfrm>
          <a:custGeom>
            <a:avLst/>
            <a:gdLst/>
            <a:ahLst/>
            <a:cxnLst/>
            <a:rect l="l" t="t" r="r" b="b"/>
            <a:pathLst>
              <a:path w="16584930" h="772794">
                <a:moveTo>
                  <a:pt x="0" y="772583"/>
                </a:moveTo>
                <a:lnTo>
                  <a:pt x="16584898" y="772583"/>
                </a:lnTo>
                <a:lnTo>
                  <a:pt x="16584898" y="0"/>
                </a:lnTo>
                <a:lnTo>
                  <a:pt x="0" y="0"/>
                </a:lnTo>
                <a:lnTo>
                  <a:pt x="0" y="772583"/>
                </a:lnTo>
                <a:close/>
              </a:path>
            </a:pathLst>
          </a:custGeom>
          <a:solidFill>
            <a:srgbClr val="EFEFF2"/>
          </a:solidFill>
        </p:spPr>
        <p:txBody>
          <a:bodyPr wrap="square" lIns="0" tIns="0" rIns="0" bIns="0" rtlCol="0"/>
          <a:lstStyle/>
          <a:p>
            <a:endParaRPr sz="819"/>
          </a:p>
        </p:txBody>
      </p:sp>
      <p:sp>
        <p:nvSpPr>
          <p:cNvPr id="7" name="object 7"/>
          <p:cNvSpPr/>
          <p:nvPr/>
        </p:nvSpPr>
        <p:spPr>
          <a:xfrm>
            <a:off x="595420" y="1972112"/>
            <a:ext cx="624671" cy="351468"/>
          </a:xfrm>
          <a:custGeom>
            <a:avLst/>
            <a:gdLst/>
            <a:ahLst/>
            <a:cxnLst/>
            <a:rect l="l" t="t" r="r" b="b"/>
            <a:pathLst>
              <a:path w="1373505" h="772794">
                <a:moveTo>
                  <a:pt x="0" y="772583"/>
                </a:moveTo>
                <a:lnTo>
                  <a:pt x="1373089" y="772583"/>
                </a:lnTo>
                <a:lnTo>
                  <a:pt x="1373089" y="0"/>
                </a:lnTo>
                <a:lnTo>
                  <a:pt x="0" y="0"/>
                </a:lnTo>
                <a:lnTo>
                  <a:pt x="0" y="772583"/>
                </a:lnTo>
                <a:close/>
              </a:path>
            </a:pathLst>
          </a:custGeom>
          <a:solidFill>
            <a:srgbClr val="EFEFF2"/>
          </a:solidFill>
        </p:spPr>
        <p:txBody>
          <a:bodyPr wrap="square" lIns="0" tIns="0" rIns="0" bIns="0" rtlCol="0"/>
          <a:lstStyle/>
          <a:p>
            <a:endParaRPr sz="819"/>
          </a:p>
        </p:txBody>
      </p:sp>
      <p:sp>
        <p:nvSpPr>
          <p:cNvPr id="8" name="object 8"/>
          <p:cNvSpPr/>
          <p:nvPr/>
        </p:nvSpPr>
        <p:spPr>
          <a:xfrm>
            <a:off x="1123930" y="1924985"/>
            <a:ext cx="445905" cy="445905"/>
          </a:xfrm>
          <a:custGeom>
            <a:avLst/>
            <a:gdLst/>
            <a:ahLst/>
            <a:cxnLst/>
            <a:rect l="l" t="t" r="r" b="b"/>
            <a:pathLst>
              <a:path w="980439" h="980439">
                <a:moveTo>
                  <a:pt x="489911" y="0"/>
                </a:moveTo>
                <a:lnTo>
                  <a:pt x="442845" y="2249"/>
                </a:lnTo>
                <a:lnTo>
                  <a:pt x="397019" y="8860"/>
                </a:lnTo>
                <a:lnTo>
                  <a:pt x="352642" y="19624"/>
                </a:lnTo>
                <a:lnTo>
                  <a:pt x="309923" y="34332"/>
                </a:lnTo>
                <a:lnTo>
                  <a:pt x="269068" y="52778"/>
                </a:lnTo>
                <a:lnTo>
                  <a:pt x="230287" y="74752"/>
                </a:lnTo>
                <a:lnTo>
                  <a:pt x="193786" y="100048"/>
                </a:lnTo>
                <a:lnTo>
                  <a:pt x="159775" y="128457"/>
                </a:lnTo>
                <a:lnTo>
                  <a:pt x="128460" y="159771"/>
                </a:lnTo>
                <a:lnTo>
                  <a:pt x="100051" y="193782"/>
                </a:lnTo>
                <a:lnTo>
                  <a:pt x="74755" y="230282"/>
                </a:lnTo>
                <a:lnTo>
                  <a:pt x="52780" y="269063"/>
                </a:lnTo>
                <a:lnTo>
                  <a:pt x="34333" y="309918"/>
                </a:lnTo>
                <a:lnTo>
                  <a:pt x="19624" y="352639"/>
                </a:lnTo>
                <a:lnTo>
                  <a:pt x="8860" y="397016"/>
                </a:lnTo>
                <a:lnTo>
                  <a:pt x="2249" y="442843"/>
                </a:lnTo>
                <a:lnTo>
                  <a:pt x="0" y="489911"/>
                </a:lnTo>
                <a:lnTo>
                  <a:pt x="2249" y="536978"/>
                </a:lnTo>
                <a:lnTo>
                  <a:pt x="8860" y="582804"/>
                </a:lnTo>
                <a:lnTo>
                  <a:pt x="19624" y="627180"/>
                </a:lnTo>
                <a:lnTo>
                  <a:pt x="34333" y="669900"/>
                </a:lnTo>
                <a:lnTo>
                  <a:pt x="52780" y="710754"/>
                </a:lnTo>
                <a:lnTo>
                  <a:pt x="74755" y="749536"/>
                </a:lnTo>
                <a:lnTo>
                  <a:pt x="100051" y="786036"/>
                </a:lnTo>
                <a:lnTo>
                  <a:pt x="128460" y="820048"/>
                </a:lnTo>
                <a:lnTo>
                  <a:pt x="159775" y="851362"/>
                </a:lnTo>
                <a:lnTo>
                  <a:pt x="193786" y="879772"/>
                </a:lnTo>
                <a:lnTo>
                  <a:pt x="230287" y="905068"/>
                </a:lnTo>
                <a:lnTo>
                  <a:pt x="269068" y="927043"/>
                </a:lnTo>
                <a:lnTo>
                  <a:pt x="309923" y="945489"/>
                </a:lnTo>
                <a:lnTo>
                  <a:pt x="352642" y="960198"/>
                </a:lnTo>
                <a:lnTo>
                  <a:pt x="397019" y="970962"/>
                </a:lnTo>
                <a:lnTo>
                  <a:pt x="442845" y="977573"/>
                </a:lnTo>
                <a:lnTo>
                  <a:pt x="489911" y="979823"/>
                </a:lnTo>
                <a:lnTo>
                  <a:pt x="536980" y="977573"/>
                </a:lnTo>
                <a:lnTo>
                  <a:pt x="582807" y="970962"/>
                </a:lnTo>
                <a:lnTo>
                  <a:pt x="627185" y="960198"/>
                </a:lnTo>
                <a:lnTo>
                  <a:pt x="669906" y="945489"/>
                </a:lnTo>
                <a:lnTo>
                  <a:pt x="710761" y="927043"/>
                </a:lnTo>
                <a:lnTo>
                  <a:pt x="749544" y="905068"/>
                </a:lnTo>
                <a:lnTo>
                  <a:pt x="786045" y="879772"/>
                </a:lnTo>
                <a:lnTo>
                  <a:pt x="820057" y="851362"/>
                </a:lnTo>
                <a:lnTo>
                  <a:pt x="851372" y="820048"/>
                </a:lnTo>
                <a:lnTo>
                  <a:pt x="879781" y="786036"/>
                </a:lnTo>
                <a:lnTo>
                  <a:pt x="905078" y="749536"/>
                </a:lnTo>
                <a:lnTo>
                  <a:pt x="927053" y="710754"/>
                </a:lnTo>
                <a:lnTo>
                  <a:pt x="945500" y="669900"/>
                </a:lnTo>
                <a:lnTo>
                  <a:pt x="960209" y="627180"/>
                </a:lnTo>
                <a:lnTo>
                  <a:pt x="970973" y="582804"/>
                </a:lnTo>
                <a:lnTo>
                  <a:pt x="977584" y="536978"/>
                </a:lnTo>
                <a:lnTo>
                  <a:pt x="979834" y="489911"/>
                </a:lnTo>
                <a:lnTo>
                  <a:pt x="977584" y="442843"/>
                </a:lnTo>
                <a:lnTo>
                  <a:pt x="970973" y="397016"/>
                </a:lnTo>
                <a:lnTo>
                  <a:pt x="960209" y="352639"/>
                </a:lnTo>
                <a:lnTo>
                  <a:pt x="945500" y="309918"/>
                </a:lnTo>
                <a:lnTo>
                  <a:pt x="927053" y="269063"/>
                </a:lnTo>
                <a:lnTo>
                  <a:pt x="905078" y="230282"/>
                </a:lnTo>
                <a:lnTo>
                  <a:pt x="879781" y="193782"/>
                </a:lnTo>
                <a:lnTo>
                  <a:pt x="851372" y="159771"/>
                </a:lnTo>
                <a:lnTo>
                  <a:pt x="820057" y="128457"/>
                </a:lnTo>
                <a:lnTo>
                  <a:pt x="786045" y="100048"/>
                </a:lnTo>
                <a:lnTo>
                  <a:pt x="749544" y="74752"/>
                </a:lnTo>
                <a:lnTo>
                  <a:pt x="710761" y="52778"/>
                </a:lnTo>
                <a:lnTo>
                  <a:pt x="669906" y="34332"/>
                </a:lnTo>
                <a:lnTo>
                  <a:pt x="627185" y="19624"/>
                </a:lnTo>
                <a:lnTo>
                  <a:pt x="582807" y="8860"/>
                </a:lnTo>
                <a:lnTo>
                  <a:pt x="536980" y="2249"/>
                </a:lnTo>
                <a:lnTo>
                  <a:pt x="489911" y="0"/>
                </a:lnTo>
                <a:close/>
              </a:path>
            </a:pathLst>
          </a:custGeom>
          <a:solidFill>
            <a:srgbClr val="FFFFFF"/>
          </a:solidFill>
        </p:spPr>
        <p:txBody>
          <a:bodyPr wrap="square" lIns="0" tIns="0" rIns="0" bIns="0" rtlCol="0"/>
          <a:lstStyle/>
          <a:p>
            <a:endParaRPr sz="819"/>
          </a:p>
        </p:txBody>
      </p:sp>
      <p:sp>
        <p:nvSpPr>
          <p:cNvPr id="9" name="object 9"/>
          <p:cNvSpPr/>
          <p:nvPr/>
        </p:nvSpPr>
        <p:spPr>
          <a:xfrm>
            <a:off x="1171061" y="1972102"/>
            <a:ext cx="351468" cy="351468"/>
          </a:xfrm>
          <a:custGeom>
            <a:avLst/>
            <a:gdLst/>
            <a:ahLst/>
            <a:cxnLst/>
            <a:rect l="l" t="t" r="r" b="b"/>
            <a:pathLst>
              <a:path w="772795" h="772794">
                <a:moveTo>
                  <a:pt x="386302" y="0"/>
                </a:moveTo>
                <a:lnTo>
                  <a:pt x="337959" y="3019"/>
                </a:lnTo>
                <a:lnTo>
                  <a:pt x="291376" y="11832"/>
                </a:lnTo>
                <a:lnTo>
                  <a:pt x="246919" y="26073"/>
                </a:lnTo>
                <a:lnTo>
                  <a:pt x="204956" y="45375"/>
                </a:lnTo>
                <a:lnTo>
                  <a:pt x="165853" y="69371"/>
                </a:lnTo>
                <a:lnTo>
                  <a:pt x="129976" y="97693"/>
                </a:lnTo>
                <a:lnTo>
                  <a:pt x="97693" y="129976"/>
                </a:lnTo>
                <a:lnTo>
                  <a:pt x="69371" y="165853"/>
                </a:lnTo>
                <a:lnTo>
                  <a:pt x="45375" y="204956"/>
                </a:lnTo>
                <a:lnTo>
                  <a:pt x="26073" y="246919"/>
                </a:lnTo>
                <a:lnTo>
                  <a:pt x="11832" y="291376"/>
                </a:lnTo>
                <a:lnTo>
                  <a:pt x="3019" y="337959"/>
                </a:lnTo>
                <a:lnTo>
                  <a:pt x="0" y="386302"/>
                </a:lnTo>
                <a:lnTo>
                  <a:pt x="3019" y="434645"/>
                </a:lnTo>
                <a:lnTo>
                  <a:pt x="11832" y="481228"/>
                </a:lnTo>
                <a:lnTo>
                  <a:pt x="26073" y="525684"/>
                </a:lnTo>
                <a:lnTo>
                  <a:pt x="45375" y="567648"/>
                </a:lnTo>
                <a:lnTo>
                  <a:pt x="69371" y="606751"/>
                </a:lnTo>
                <a:lnTo>
                  <a:pt x="97693" y="642628"/>
                </a:lnTo>
                <a:lnTo>
                  <a:pt x="129976" y="674911"/>
                </a:lnTo>
                <a:lnTo>
                  <a:pt x="165853" y="703233"/>
                </a:lnTo>
                <a:lnTo>
                  <a:pt x="204956" y="727229"/>
                </a:lnTo>
                <a:lnTo>
                  <a:pt x="246919" y="746530"/>
                </a:lnTo>
                <a:lnTo>
                  <a:pt x="291376" y="760771"/>
                </a:lnTo>
                <a:lnTo>
                  <a:pt x="337959" y="769585"/>
                </a:lnTo>
                <a:lnTo>
                  <a:pt x="386302" y="772604"/>
                </a:lnTo>
                <a:lnTo>
                  <a:pt x="434642" y="769585"/>
                </a:lnTo>
                <a:lnTo>
                  <a:pt x="481224" y="760771"/>
                </a:lnTo>
                <a:lnTo>
                  <a:pt x="525679" y="746530"/>
                </a:lnTo>
                <a:lnTo>
                  <a:pt x="567641" y="727229"/>
                </a:lnTo>
                <a:lnTo>
                  <a:pt x="606743" y="703233"/>
                </a:lnTo>
                <a:lnTo>
                  <a:pt x="642619" y="674911"/>
                </a:lnTo>
                <a:lnTo>
                  <a:pt x="674901" y="642628"/>
                </a:lnTo>
                <a:lnTo>
                  <a:pt x="703223" y="606751"/>
                </a:lnTo>
                <a:lnTo>
                  <a:pt x="727219" y="567648"/>
                </a:lnTo>
                <a:lnTo>
                  <a:pt x="746520" y="525684"/>
                </a:lnTo>
                <a:lnTo>
                  <a:pt x="760761" y="481228"/>
                </a:lnTo>
                <a:lnTo>
                  <a:pt x="769574" y="434645"/>
                </a:lnTo>
                <a:lnTo>
                  <a:pt x="772594" y="386302"/>
                </a:lnTo>
                <a:lnTo>
                  <a:pt x="769574" y="337959"/>
                </a:lnTo>
                <a:lnTo>
                  <a:pt x="760761" y="291376"/>
                </a:lnTo>
                <a:lnTo>
                  <a:pt x="746520" y="246919"/>
                </a:lnTo>
                <a:lnTo>
                  <a:pt x="727219" y="204956"/>
                </a:lnTo>
                <a:lnTo>
                  <a:pt x="703223" y="165853"/>
                </a:lnTo>
                <a:lnTo>
                  <a:pt x="674901" y="129976"/>
                </a:lnTo>
                <a:lnTo>
                  <a:pt x="642619" y="97693"/>
                </a:lnTo>
                <a:lnTo>
                  <a:pt x="606743" y="69371"/>
                </a:lnTo>
                <a:lnTo>
                  <a:pt x="567641" y="45375"/>
                </a:lnTo>
                <a:lnTo>
                  <a:pt x="525679" y="26073"/>
                </a:lnTo>
                <a:lnTo>
                  <a:pt x="481224" y="11832"/>
                </a:lnTo>
                <a:lnTo>
                  <a:pt x="434642" y="3019"/>
                </a:lnTo>
                <a:lnTo>
                  <a:pt x="386302" y="0"/>
                </a:lnTo>
                <a:close/>
              </a:path>
            </a:pathLst>
          </a:custGeom>
          <a:solidFill>
            <a:srgbClr val="79F4F8"/>
          </a:solidFill>
        </p:spPr>
        <p:txBody>
          <a:bodyPr wrap="square" lIns="0" tIns="0" rIns="0" bIns="0" rtlCol="0"/>
          <a:lstStyle/>
          <a:p>
            <a:endParaRPr sz="819"/>
          </a:p>
        </p:txBody>
      </p:sp>
      <p:sp>
        <p:nvSpPr>
          <p:cNvPr id="10" name="object 10"/>
          <p:cNvSpPr txBox="1"/>
          <p:nvPr/>
        </p:nvSpPr>
        <p:spPr>
          <a:xfrm>
            <a:off x="1275410" y="1980004"/>
            <a:ext cx="148731" cy="304453"/>
          </a:xfrm>
          <a:prstGeom prst="rect">
            <a:avLst/>
          </a:prstGeom>
        </p:spPr>
        <p:txBody>
          <a:bodyPr vert="horz" wrap="square" lIns="0" tIns="6932" rIns="0" bIns="0" rtlCol="0">
            <a:spAutoFit/>
          </a:bodyPr>
          <a:lstStyle/>
          <a:p>
            <a:pPr marL="5776">
              <a:spcBef>
                <a:spcPts val="55"/>
              </a:spcBef>
            </a:pPr>
            <a:r>
              <a:rPr sz="1933" spc="5" dirty="0">
                <a:solidFill>
                  <a:srgbClr val="FFFFFF"/>
                </a:solidFill>
                <a:latin typeface="Arial"/>
                <a:cs typeface="Arial"/>
              </a:rPr>
              <a:t>1</a:t>
            </a:r>
            <a:endParaRPr sz="1933">
              <a:latin typeface="Arial"/>
              <a:cs typeface="Arial"/>
            </a:endParaRPr>
          </a:p>
        </p:txBody>
      </p:sp>
      <p:sp>
        <p:nvSpPr>
          <p:cNvPr id="11" name="object 11"/>
          <p:cNvSpPr/>
          <p:nvPr/>
        </p:nvSpPr>
        <p:spPr>
          <a:xfrm>
            <a:off x="595415" y="1976359"/>
            <a:ext cx="56316" cy="351468"/>
          </a:xfrm>
          <a:custGeom>
            <a:avLst/>
            <a:gdLst/>
            <a:ahLst/>
            <a:cxnLst/>
            <a:rect l="l" t="t" r="r" b="b"/>
            <a:pathLst>
              <a:path w="123825" h="772794">
                <a:moveTo>
                  <a:pt x="0" y="0"/>
                </a:moveTo>
                <a:lnTo>
                  <a:pt x="0" y="772594"/>
                </a:lnTo>
                <a:lnTo>
                  <a:pt x="26168" y="744243"/>
                </a:lnTo>
                <a:lnTo>
                  <a:pt x="49940" y="708824"/>
                </a:lnTo>
                <a:lnTo>
                  <a:pt x="70979" y="667023"/>
                </a:lnTo>
                <a:lnTo>
                  <a:pt x="88948" y="619526"/>
                </a:lnTo>
                <a:lnTo>
                  <a:pt x="103511" y="567020"/>
                </a:lnTo>
                <a:lnTo>
                  <a:pt x="114329" y="510190"/>
                </a:lnTo>
                <a:lnTo>
                  <a:pt x="121067" y="449722"/>
                </a:lnTo>
                <a:lnTo>
                  <a:pt x="123388" y="386302"/>
                </a:lnTo>
                <a:lnTo>
                  <a:pt x="121068" y="322878"/>
                </a:lnTo>
                <a:lnTo>
                  <a:pt x="114331" y="262405"/>
                </a:lnTo>
                <a:lnTo>
                  <a:pt x="103513" y="205570"/>
                </a:lnTo>
                <a:lnTo>
                  <a:pt x="88952" y="153060"/>
                </a:lnTo>
                <a:lnTo>
                  <a:pt x="70984" y="105561"/>
                </a:lnTo>
                <a:lnTo>
                  <a:pt x="49945" y="63761"/>
                </a:lnTo>
                <a:lnTo>
                  <a:pt x="26171" y="28344"/>
                </a:lnTo>
                <a:lnTo>
                  <a:pt x="0" y="0"/>
                </a:lnTo>
                <a:close/>
              </a:path>
            </a:pathLst>
          </a:custGeom>
          <a:solidFill>
            <a:srgbClr val="79F4F8"/>
          </a:solidFill>
        </p:spPr>
        <p:txBody>
          <a:bodyPr wrap="square" lIns="0" tIns="0" rIns="0" bIns="0" rtlCol="0"/>
          <a:lstStyle/>
          <a:p>
            <a:endParaRPr sz="819"/>
          </a:p>
        </p:txBody>
      </p:sp>
      <p:sp>
        <p:nvSpPr>
          <p:cNvPr id="12" name="object 12"/>
          <p:cNvSpPr txBox="1"/>
          <p:nvPr/>
        </p:nvSpPr>
        <p:spPr>
          <a:xfrm>
            <a:off x="1659527" y="2070907"/>
            <a:ext cx="1872280" cy="155739"/>
          </a:xfrm>
          <a:prstGeom prst="rect">
            <a:avLst/>
          </a:prstGeom>
        </p:spPr>
        <p:txBody>
          <a:bodyPr vert="horz" wrap="square" lIns="0" tIns="5198" rIns="0" bIns="0" rtlCol="0">
            <a:spAutoFit/>
          </a:bodyPr>
          <a:lstStyle/>
          <a:p>
            <a:pPr marL="5776">
              <a:spcBef>
                <a:spcPts val="41"/>
              </a:spcBef>
            </a:pPr>
            <a:r>
              <a:rPr sz="978" b="1" spc="34" dirty="0">
                <a:solidFill>
                  <a:srgbClr val="14286B"/>
                </a:solidFill>
                <a:latin typeface="Arial"/>
                <a:cs typeface="Arial"/>
              </a:rPr>
              <a:t>Use </a:t>
            </a:r>
            <a:r>
              <a:rPr sz="978" b="1" spc="39" dirty="0">
                <a:solidFill>
                  <a:srgbClr val="14286B"/>
                </a:solidFill>
                <a:latin typeface="Arial"/>
                <a:cs typeface="Arial"/>
              </a:rPr>
              <a:t>company </a:t>
            </a:r>
            <a:r>
              <a:rPr sz="978" b="1" spc="41" dirty="0">
                <a:solidFill>
                  <a:srgbClr val="14286B"/>
                </a:solidFill>
                <a:latin typeface="Arial"/>
                <a:cs typeface="Arial"/>
              </a:rPr>
              <a:t>name </a:t>
            </a:r>
            <a:r>
              <a:rPr sz="978" b="1" spc="20" dirty="0">
                <a:solidFill>
                  <a:srgbClr val="14286B"/>
                </a:solidFill>
                <a:latin typeface="Arial"/>
                <a:cs typeface="Arial"/>
              </a:rPr>
              <a:t>or</a:t>
            </a:r>
            <a:r>
              <a:rPr sz="978" b="1" spc="243" dirty="0">
                <a:solidFill>
                  <a:srgbClr val="14286B"/>
                </a:solidFill>
                <a:latin typeface="Arial"/>
                <a:cs typeface="Arial"/>
              </a:rPr>
              <a:t> </a:t>
            </a:r>
            <a:r>
              <a:rPr sz="978" b="1" spc="46" dirty="0">
                <a:solidFill>
                  <a:srgbClr val="14286B"/>
                </a:solidFill>
                <a:latin typeface="Arial"/>
                <a:cs typeface="Arial"/>
              </a:rPr>
              <a:t>brand</a:t>
            </a:r>
            <a:endParaRPr sz="978">
              <a:latin typeface="Arial"/>
              <a:cs typeface="Arial"/>
            </a:endParaRPr>
          </a:p>
        </p:txBody>
      </p:sp>
      <p:sp>
        <p:nvSpPr>
          <p:cNvPr id="13" name="object 13"/>
          <p:cNvSpPr/>
          <p:nvPr/>
        </p:nvSpPr>
        <p:spPr>
          <a:xfrm>
            <a:off x="1609957" y="2570444"/>
            <a:ext cx="7152959" cy="351468"/>
          </a:xfrm>
          <a:custGeom>
            <a:avLst/>
            <a:gdLst/>
            <a:ahLst/>
            <a:cxnLst/>
            <a:rect l="l" t="t" r="r" b="b"/>
            <a:pathLst>
              <a:path w="15727680" h="772795">
                <a:moveTo>
                  <a:pt x="0" y="772594"/>
                </a:moveTo>
                <a:lnTo>
                  <a:pt x="15727259" y="772594"/>
                </a:lnTo>
                <a:lnTo>
                  <a:pt x="15727259" y="0"/>
                </a:lnTo>
                <a:lnTo>
                  <a:pt x="0" y="0"/>
                </a:lnTo>
                <a:lnTo>
                  <a:pt x="0" y="772594"/>
                </a:lnTo>
                <a:close/>
              </a:path>
            </a:pathLst>
          </a:custGeom>
          <a:solidFill>
            <a:srgbClr val="EFEFF2"/>
          </a:solidFill>
        </p:spPr>
        <p:txBody>
          <a:bodyPr wrap="square" lIns="0" tIns="0" rIns="0" bIns="0" rtlCol="0"/>
          <a:lstStyle/>
          <a:p>
            <a:endParaRPr sz="819"/>
          </a:p>
        </p:txBody>
      </p:sp>
      <p:sp>
        <p:nvSpPr>
          <p:cNvPr id="14" name="object 14"/>
          <p:cNvSpPr/>
          <p:nvPr/>
        </p:nvSpPr>
        <p:spPr>
          <a:xfrm>
            <a:off x="595420" y="2570444"/>
            <a:ext cx="1014549" cy="351468"/>
          </a:xfrm>
          <a:custGeom>
            <a:avLst/>
            <a:gdLst/>
            <a:ahLst/>
            <a:cxnLst/>
            <a:rect l="l" t="t" r="r" b="b"/>
            <a:pathLst>
              <a:path w="2230754" h="772795">
                <a:moveTo>
                  <a:pt x="0" y="772594"/>
                </a:moveTo>
                <a:lnTo>
                  <a:pt x="2230727" y="772594"/>
                </a:lnTo>
                <a:lnTo>
                  <a:pt x="2230727" y="0"/>
                </a:lnTo>
                <a:lnTo>
                  <a:pt x="0" y="0"/>
                </a:lnTo>
                <a:lnTo>
                  <a:pt x="0" y="772594"/>
                </a:lnTo>
                <a:close/>
              </a:path>
            </a:pathLst>
          </a:custGeom>
          <a:solidFill>
            <a:srgbClr val="EFEFF2"/>
          </a:solidFill>
        </p:spPr>
        <p:txBody>
          <a:bodyPr wrap="square" lIns="0" tIns="0" rIns="0" bIns="0" rtlCol="0"/>
          <a:lstStyle/>
          <a:p>
            <a:endParaRPr sz="819"/>
          </a:p>
        </p:txBody>
      </p:sp>
      <p:sp>
        <p:nvSpPr>
          <p:cNvPr id="15" name="object 15"/>
          <p:cNvSpPr/>
          <p:nvPr/>
        </p:nvSpPr>
        <p:spPr>
          <a:xfrm>
            <a:off x="1464449" y="2523313"/>
            <a:ext cx="445905" cy="445905"/>
          </a:xfrm>
          <a:custGeom>
            <a:avLst/>
            <a:gdLst/>
            <a:ahLst/>
            <a:cxnLst/>
            <a:rect l="l" t="t" r="r" b="b"/>
            <a:pathLst>
              <a:path w="980439" h="980439">
                <a:moveTo>
                  <a:pt x="489911" y="0"/>
                </a:moveTo>
                <a:lnTo>
                  <a:pt x="442845" y="2249"/>
                </a:lnTo>
                <a:lnTo>
                  <a:pt x="397019" y="8860"/>
                </a:lnTo>
                <a:lnTo>
                  <a:pt x="352642" y="19624"/>
                </a:lnTo>
                <a:lnTo>
                  <a:pt x="309923" y="34333"/>
                </a:lnTo>
                <a:lnTo>
                  <a:pt x="269068" y="52780"/>
                </a:lnTo>
                <a:lnTo>
                  <a:pt x="230287" y="74755"/>
                </a:lnTo>
                <a:lnTo>
                  <a:pt x="193786" y="100051"/>
                </a:lnTo>
                <a:lnTo>
                  <a:pt x="159775" y="128460"/>
                </a:lnTo>
                <a:lnTo>
                  <a:pt x="128460" y="159775"/>
                </a:lnTo>
                <a:lnTo>
                  <a:pt x="100051" y="193786"/>
                </a:lnTo>
                <a:lnTo>
                  <a:pt x="74755" y="230287"/>
                </a:lnTo>
                <a:lnTo>
                  <a:pt x="52780" y="269068"/>
                </a:lnTo>
                <a:lnTo>
                  <a:pt x="34333" y="309923"/>
                </a:lnTo>
                <a:lnTo>
                  <a:pt x="19624" y="352642"/>
                </a:lnTo>
                <a:lnTo>
                  <a:pt x="8860" y="397019"/>
                </a:lnTo>
                <a:lnTo>
                  <a:pt x="2249" y="442845"/>
                </a:lnTo>
                <a:lnTo>
                  <a:pt x="0" y="489911"/>
                </a:lnTo>
                <a:lnTo>
                  <a:pt x="2249" y="536978"/>
                </a:lnTo>
                <a:lnTo>
                  <a:pt x="8860" y="582804"/>
                </a:lnTo>
                <a:lnTo>
                  <a:pt x="19624" y="627181"/>
                </a:lnTo>
                <a:lnTo>
                  <a:pt x="34333" y="669901"/>
                </a:lnTo>
                <a:lnTo>
                  <a:pt x="52780" y="710757"/>
                </a:lnTo>
                <a:lnTo>
                  <a:pt x="74755" y="749539"/>
                </a:lnTo>
                <a:lnTo>
                  <a:pt x="100051" y="786040"/>
                </a:lnTo>
                <a:lnTo>
                  <a:pt x="128460" y="820053"/>
                </a:lnTo>
                <a:lnTo>
                  <a:pt x="159775" y="851368"/>
                </a:lnTo>
                <a:lnTo>
                  <a:pt x="193786" y="879778"/>
                </a:lnTo>
                <a:lnTo>
                  <a:pt x="230287" y="905075"/>
                </a:lnTo>
                <a:lnTo>
                  <a:pt x="269068" y="927051"/>
                </a:lnTo>
                <a:lnTo>
                  <a:pt x="309923" y="945498"/>
                </a:lnTo>
                <a:lnTo>
                  <a:pt x="352642" y="960208"/>
                </a:lnTo>
                <a:lnTo>
                  <a:pt x="397019" y="970972"/>
                </a:lnTo>
                <a:lnTo>
                  <a:pt x="442845" y="977584"/>
                </a:lnTo>
                <a:lnTo>
                  <a:pt x="489911" y="979834"/>
                </a:lnTo>
                <a:lnTo>
                  <a:pt x="536978" y="977584"/>
                </a:lnTo>
                <a:lnTo>
                  <a:pt x="582804" y="970972"/>
                </a:lnTo>
                <a:lnTo>
                  <a:pt x="627181" y="960208"/>
                </a:lnTo>
                <a:lnTo>
                  <a:pt x="669901" y="945498"/>
                </a:lnTo>
                <a:lnTo>
                  <a:pt x="710757" y="927051"/>
                </a:lnTo>
                <a:lnTo>
                  <a:pt x="749539" y="905075"/>
                </a:lnTo>
                <a:lnTo>
                  <a:pt x="786040" y="879778"/>
                </a:lnTo>
                <a:lnTo>
                  <a:pt x="820053" y="851368"/>
                </a:lnTo>
                <a:lnTo>
                  <a:pt x="851368" y="820053"/>
                </a:lnTo>
                <a:lnTo>
                  <a:pt x="879778" y="786040"/>
                </a:lnTo>
                <a:lnTo>
                  <a:pt x="905075" y="749539"/>
                </a:lnTo>
                <a:lnTo>
                  <a:pt x="927051" y="710757"/>
                </a:lnTo>
                <a:lnTo>
                  <a:pt x="945498" y="669901"/>
                </a:lnTo>
                <a:lnTo>
                  <a:pt x="960208" y="627181"/>
                </a:lnTo>
                <a:lnTo>
                  <a:pt x="970972" y="582804"/>
                </a:lnTo>
                <a:lnTo>
                  <a:pt x="977584" y="536978"/>
                </a:lnTo>
                <a:lnTo>
                  <a:pt x="979834" y="489911"/>
                </a:lnTo>
                <a:lnTo>
                  <a:pt x="977584" y="442845"/>
                </a:lnTo>
                <a:lnTo>
                  <a:pt x="970972" y="397019"/>
                </a:lnTo>
                <a:lnTo>
                  <a:pt x="960208" y="352642"/>
                </a:lnTo>
                <a:lnTo>
                  <a:pt x="945498" y="309923"/>
                </a:lnTo>
                <a:lnTo>
                  <a:pt x="927051" y="269068"/>
                </a:lnTo>
                <a:lnTo>
                  <a:pt x="905075" y="230287"/>
                </a:lnTo>
                <a:lnTo>
                  <a:pt x="879778" y="193786"/>
                </a:lnTo>
                <a:lnTo>
                  <a:pt x="851368" y="159775"/>
                </a:lnTo>
                <a:lnTo>
                  <a:pt x="820053" y="128460"/>
                </a:lnTo>
                <a:lnTo>
                  <a:pt x="786040" y="100051"/>
                </a:lnTo>
                <a:lnTo>
                  <a:pt x="749539" y="74755"/>
                </a:lnTo>
                <a:lnTo>
                  <a:pt x="710757" y="52780"/>
                </a:lnTo>
                <a:lnTo>
                  <a:pt x="669901" y="34333"/>
                </a:lnTo>
                <a:lnTo>
                  <a:pt x="627181" y="19624"/>
                </a:lnTo>
                <a:lnTo>
                  <a:pt x="582804" y="8860"/>
                </a:lnTo>
                <a:lnTo>
                  <a:pt x="536978" y="2249"/>
                </a:lnTo>
                <a:lnTo>
                  <a:pt x="489911" y="0"/>
                </a:lnTo>
                <a:close/>
              </a:path>
            </a:pathLst>
          </a:custGeom>
          <a:solidFill>
            <a:srgbClr val="FFFFFF"/>
          </a:solidFill>
        </p:spPr>
        <p:txBody>
          <a:bodyPr wrap="square" lIns="0" tIns="0" rIns="0" bIns="0" rtlCol="0"/>
          <a:lstStyle/>
          <a:p>
            <a:endParaRPr sz="819"/>
          </a:p>
        </p:txBody>
      </p:sp>
      <p:sp>
        <p:nvSpPr>
          <p:cNvPr id="16" name="object 16"/>
          <p:cNvSpPr/>
          <p:nvPr/>
        </p:nvSpPr>
        <p:spPr>
          <a:xfrm>
            <a:off x="1511570" y="2570435"/>
            <a:ext cx="351468" cy="351468"/>
          </a:xfrm>
          <a:custGeom>
            <a:avLst/>
            <a:gdLst/>
            <a:ahLst/>
            <a:cxnLst/>
            <a:rect l="l" t="t" r="r" b="b"/>
            <a:pathLst>
              <a:path w="772795" h="772795">
                <a:moveTo>
                  <a:pt x="386302" y="0"/>
                </a:moveTo>
                <a:lnTo>
                  <a:pt x="337959" y="3019"/>
                </a:lnTo>
                <a:lnTo>
                  <a:pt x="291376" y="11832"/>
                </a:lnTo>
                <a:lnTo>
                  <a:pt x="246919" y="26074"/>
                </a:lnTo>
                <a:lnTo>
                  <a:pt x="204956" y="45375"/>
                </a:lnTo>
                <a:lnTo>
                  <a:pt x="165853" y="69371"/>
                </a:lnTo>
                <a:lnTo>
                  <a:pt x="129976" y="97694"/>
                </a:lnTo>
                <a:lnTo>
                  <a:pt x="97693" y="129978"/>
                </a:lnTo>
                <a:lnTo>
                  <a:pt x="69371" y="165855"/>
                </a:lnTo>
                <a:lnTo>
                  <a:pt x="45375" y="204959"/>
                </a:lnTo>
                <a:lnTo>
                  <a:pt x="26073" y="246924"/>
                </a:lnTo>
                <a:lnTo>
                  <a:pt x="11832" y="291382"/>
                </a:lnTo>
                <a:lnTo>
                  <a:pt x="3019" y="337967"/>
                </a:lnTo>
                <a:lnTo>
                  <a:pt x="0" y="386312"/>
                </a:lnTo>
                <a:lnTo>
                  <a:pt x="3019" y="434653"/>
                </a:lnTo>
                <a:lnTo>
                  <a:pt x="11832" y="481234"/>
                </a:lnTo>
                <a:lnTo>
                  <a:pt x="26073" y="525689"/>
                </a:lnTo>
                <a:lnTo>
                  <a:pt x="45375" y="567651"/>
                </a:lnTo>
                <a:lnTo>
                  <a:pt x="69371" y="606754"/>
                </a:lnTo>
                <a:lnTo>
                  <a:pt x="97693" y="642629"/>
                </a:lnTo>
                <a:lnTo>
                  <a:pt x="129976" y="674912"/>
                </a:lnTo>
                <a:lnTo>
                  <a:pt x="165853" y="703234"/>
                </a:lnTo>
                <a:lnTo>
                  <a:pt x="204956" y="727229"/>
                </a:lnTo>
                <a:lnTo>
                  <a:pt x="246919" y="746530"/>
                </a:lnTo>
                <a:lnTo>
                  <a:pt x="291376" y="760771"/>
                </a:lnTo>
                <a:lnTo>
                  <a:pt x="337959" y="769585"/>
                </a:lnTo>
                <a:lnTo>
                  <a:pt x="386302" y="772604"/>
                </a:lnTo>
                <a:lnTo>
                  <a:pt x="434645" y="769585"/>
                </a:lnTo>
                <a:lnTo>
                  <a:pt x="481228" y="760771"/>
                </a:lnTo>
                <a:lnTo>
                  <a:pt x="525684" y="746530"/>
                </a:lnTo>
                <a:lnTo>
                  <a:pt x="567648" y="727229"/>
                </a:lnTo>
                <a:lnTo>
                  <a:pt x="606751" y="703234"/>
                </a:lnTo>
                <a:lnTo>
                  <a:pt x="642628" y="674912"/>
                </a:lnTo>
                <a:lnTo>
                  <a:pt x="674911" y="642629"/>
                </a:lnTo>
                <a:lnTo>
                  <a:pt x="703233" y="606754"/>
                </a:lnTo>
                <a:lnTo>
                  <a:pt x="727229" y="567651"/>
                </a:lnTo>
                <a:lnTo>
                  <a:pt x="746530" y="525689"/>
                </a:lnTo>
                <a:lnTo>
                  <a:pt x="760771" y="481234"/>
                </a:lnTo>
                <a:lnTo>
                  <a:pt x="769585" y="434653"/>
                </a:lnTo>
                <a:lnTo>
                  <a:pt x="772604" y="386312"/>
                </a:lnTo>
                <a:lnTo>
                  <a:pt x="769585" y="337967"/>
                </a:lnTo>
                <a:lnTo>
                  <a:pt x="760771" y="291382"/>
                </a:lnTo>
                <a:lnTo>
                  <a:pt x="746530" y="246924"/>
                </a:lnTo>
                <a:lnTo>
                  <a:pt x="727229" y="204959"/>
                </a:lnTo>
                <a:lnTo>
                  <a:pt x="703233" y="165855"/>
                </a:lnTo>
                <a:lnTo>
                  <a:pt x="674911" y="129978"/>
                </a:lnTo>
                <a:lnTo>
                  <a:pt x="642628" y="97694"/>
                </a:lnTo>
                <a:lnTo>
                  <a:pt x="606751" y="69371"/>
                </a:lnTo>
                <a:lnTo>
                  <a:pt x="567648" y="45375"/>
                </a:lnTo>
                <a:lnTo>
                  <a:pt x="525684" y="26074"/>
                </a:lnTo>
                <a:lnTo>
                  <a:pt x="481228" y="11832"/>
                </a:lnTo>
                <a:lnTo>
                  <a:pt x="434645" y="3019"/>
                </a:lnTo>
                <a:lnTo>
                  <a:pt x="386302" y="0"/>
                </a:lnTo>
                <a:close/>
              </a:path>
            </a:pathLst>
          </a:custGeom>
          <a:solidFill>
            <a:srgbClr val="79F4F8"/>
          </a:solidFill>
        </p:spPr>
        <p:txBody>
          <a:bodyPr wrap="square" lIns="0" tIns="0" rIns="0" bIns="0" rtlCol="0"/>
          <a:lstStyle/>
          <a:p>
            <a:endParaRPr sz="819"/>
          </a:p>
        </p:txBody>
      </p:sp>
      <p:sp>
        <p:nvSpPr>
          <p:cNvPr id="17" name="object 17"/>
          <p:cNvSpPr txBox="1"/>
          <p:nvPr/>
        </p:nvSpPr>
        <p:spPr>
          <a:xfrm>
            <a:off x="1612743" y="2579461"/>
            <a:ext cx="148731" cy="304453"/>
          </a:xfrm>
          <a:prstGeom prst="rect">
            <a:avLst/>
          </a:prstGeom>
        </p:spPr>
        <p:txBody>
          <a:bodyPr vert="horz" wrap="square" lIns="0" tIns="6932" rIns="0" bIns="0" rtlCol="0">
            <a:spAutoFit/>
          </a:bodyPr>
          <a:lstStyle/>
          <a:p>
            <a:pPr marL="5776">
              <a:spcBef>
                <a:spcPts val="55"/>
              </a:spcBef>
            </a:pPr>
            <a:r>
              <a:rPr sz="1933" spc="5" dirty="0">
                <a:solidFill>
                  <a:srgbClr val="FFFFFF"/>
                </a:solidFill>
                <a:latin typeface="Arial"/>
                <a:cs typeface="Arial"/>
              </a:rPr>
              <a:t>2</a:t>
            </a:r>
            <a:endParaRPr sz="1933">
              <a:latin typeface="Arial"/>
              <a:cs typeface="Arial"/>
            </a:endParaRPr>
          </a:p>
        </p:txBody>
      </p:sp>
      <p:sp>
        <p:nvSpPr>
          <p:cNvPr id="18" name="object 18"/>
          <p:cNvSpPr/>
          <p:nvPr/>
        </p:nvSpPr>
        <p:spPr>
          <a:xfrm>
            <a:off x="595415" y="2570473"/>
            <a:ext cx="56316" cy="365330"/>
          </a:xfrm>
          <a:custGeom>
            <a:avLst/>
            <a:gdLst/>
            <a:ahLst/>
            <a:cxnLst/>
            <a:rect l="l" t="t" r="r" b="b"/>
            <a:pathLst>
              <a:path w="123825" h="803275">
                <a:moveTo>
                  <a:pt x="0" y="0"/>
                </a:moveTo>
                <a:lnTo>
                  <a:pt x="0" y="802844"/>
                </a:lnTo>
                <a:lnTo>
                  <a:pt x="23373" y="777033"/>
                </a:lnTo>
                <a:lnTo>
                  <a:pt x="44882" y="745356"/>
                </a:lnTo>
                <a:lnTo>
                  <a:pt x="64291" y="708314"/>
                </a:lnTo>
                <a:lnTo>
                  <a:pt x="81363" y="666407"/>
                </a:lnTo>
                <a:lnTo>
                  <a:pt x="95861" y="620136"/>
                </a:lnTo>
                <a:lnTo>
                  <a:pt x="107549" y="570002"/>
                </a:lnTo>
                <a:lnTo>
                  <a:pt x="116191" y="516504"/>
                </a:lnTo>
                <a:lnTo>
                  <a:pt x="121550" y="460144"/>
                </a:lnTo>
                <a:lnTo>
                  <a:pt x="123388" y="401422"/>
                </a:lnTo>
                <a:lnTo>
                  <a:pt x="121550" y="342699"/>
                </a:lnTo>
                <a:lnTo>
                  <a:pt x="116192" y="286338"/>
                </a:lnTo>
                <a:lnTo>
                  <a:pt x="107552" y="232839"/>
                </a:lnTo>
                <a:lnTo>
                  <a:pt x="95865" y="182704"/>
                </a:lnTo>
                <a:lnTo>
                  <a:pt x="81367" y="136432"/>
                </a:lnTo>
                <a:lnTo>
                  <a:pt x="64295" y="94525"/>
                </a:lnTo>
                <a:lnTo>
                  <a:pt x="44886" y="57483"/>
                </a:lnTo>
                <a:lnTo>
                  <a:pt x="23375" y="25808"/>
                </a:lnTo>
                <a:lnTo>
                  <a:pt x="0" y="0"/>
                </a:lnTo>
                <a:close/>
              </a:path>
            </a:pathLst>
          </a:custGeom>
          <a:solidFill>
            <a:srgbClr val="79F4F8"/>
          </a:solidFill>
        </p:spPr>
        <p:txBody>
          <a:bodyPr wrap="square" lIns="0" tIns="0" rIns="0" bIns="0" rtlCol="0"/>
          <a:lstStyle/>
          <a:p>
            <a:endParaRPr sz="819"/>
          </a:p>
        </p:txBody>
      </p:sp>
      <p:sp>
        <p:nvSpPr>
          <p:cNvPr id="19" name="object 19"/>
          <p:cNvSpPr txBox="1"/>
          <p:nvPr/>
        </p:nvSpPr>
        <p:spPr>
          <a:xfrm>
            <a:off x="1961767" y="2597113"/>
            <a:ext cx="6707055" cy="297584"/>
          </a:xfrm>
          <a:prstGeom prst="rect">
            <a:avLst/>
          </a:prstGeom>
        </p:spPr>
        <p:txBody>
          <a:bodyPr vert="horz" wrap="square" lIns="0" tIns="15306" rIns="0" bIns="0" rtlCol="0">
            <a:spAutoFit/>
          </a:bodyPr>
          <a:lstStyle/>
          <a:p>
            <a:pPr marL="5776" marR="2311" indent="-289">
              <a:lnSpc>
                <a:spcPts val="1124"/>
              </a:lnSpc>
              <a:spcBef>
                <a:spcPts val="121"/>
              </a:spcBef>
            </a:pPr>
            <a:r>
              <a:rPr sz="978" b="1" spc="20" dirty="0">
                <a:solidFill>
                  <a:srgbClr val="14286B"/>
                </a:solidFill>
                <a:latin typeface="Arial"/>
                <a:cs typeface="Arial"/>
              </a:rPr>
              <a:t>Use </a:t>
            </a:r>
            <a:r>
              <a:rPr sz="978" b="1" spc="14" dirty="0">
                <a:solidFill>
                  <a:srgbClr val="14286B"/>
                </a:solidFill>
                <a:latin typeface="Arial"/>
                <a:cs typeface="Arial"/>
              </a:rPr>
              <a:t>a </a:t>
            </a:r>
            <a:r>
              <a:rPr sz="978" b="1" spc="23" dirty="0">
                <a:solidFill>
                  <a:srgbClr val="14286B"/>
                </a:solidFill>
                <a:latin typeface="Arial"/>
                <a:cs typeface="Arial"/>
              </a:rPr>
              <a:t>general </a:t>
            </a:r>
            <a:r>
              <a:rPr sz="978" b="1" spc="16" dirty="0">
                <a:solidFill>
                  <a:srgbClr val="14286B"/>
                </a:solidFill>
                <a:latin typeface="Arial"/>
                <a:cs typeface="Arial"/>
              </a:rPr>
              <a:t>name: </a:t>
            </a:r>
            <a:r>
              <a:rPr sz="978" spc="9" dirty="0">
                <a:solidFill>
                  <a:srgbClr val="14286B"/>
                </a:solidFill>
                <a:latin typeface="Arial"/>
                <a:cs typeface="Arial"/>
              </a:rPr>
              <a:t>For </a:t>
            </a:r>
            <a:r>
              <a:rPr sz="978" spc="20" dirty="0">
                <a:solidFill>
                  <a:srgbClr val="14286B"/>
                </a:solidFill>
                <a:latin typeface="Arial"/>
                <a:cs typeface="Arial"/>
              </a:rPr>
              <a:t>entrepreneurs </a:t>
            </a:r>
            <a:r>
              <a:rPr sz="978" spc="32" dirty="0">
                <a:solidFill>
                  <a:srgbClr val="14286B"/>
                </a:solidFill>
                <a:latin typeface="Arial"/>
                <a:cs typeface="Arial"/>
              </a:rPr>
              <a:t>who </a:t>
            </a:r>
            <a:r>
              <a:rPr sz="978" spc="14" dirty="0">
                <a:solidFill>
                  <a:srgbClr val="14286B"/>
                </a:solidFill>
                <a:latin typeface="Arial"/>
                <a:cs typeface="Arial"/>
              </a:rPr>
              <a:t>sell </a:t>
            </a:r>
            <a:r>
              <a:rPr sz="978" spc="27" dirty="0">
                <a:solidFill>
                  <a:srgbClr val="14286B"/>
                </a:solidFill>
                <a:latin typeface="Arial"/>
                <a:cs typeface="Arial"/>
              </a:rPr>
              <a:t>other </a:t>
            </a:r>
            <a:r>
              <a:rPr sz="978" spc="25" dirty="0">
                <a:solidFill>
                  <a:srgbClr val="14286B"/>
                </a:solidFill>
                <a:latin typeface="Arial"/>
                <a:cs typeface="Arial"/>
              </a:rPr>
              <a:t>people’s </a:t>
            </a:r>
            <a:r>
              <a:rPr sz="978" spc="39" dirty="0">
                <a:solidFill>
                  <a:srgbClr val="14286B"/>
                </a:solidFill>
                <a:latin typeface="Arial"/>
                <a:cs typeface="Arial"/>
              </a:rPr>
              <a:t>products </a:t>
            </a:r>
            <a:r>
              <a:rPr sz="978" spc="2" dirty="0">
                <a:solidFill>
                  <a:srgbClr val="14286B"/>
                </a:solidFill>
                <a:latin typeface="Arial"/>
                <a:cs typeface="Arial"/>
              </a:rPr>
              <a:t>as </a:t>
            </a:r>
            <a:r>
              <a:rPr sz="978" spc="23" dirty="0">
                <a:solidFill>
                  <a:srgbClr val="14286B"/>
                </a:solidFill>
                <a:latin typeface="Arial"/>
                <a:cs typeface="Arial"/>
              </a:rPr>
              <a:t>agents, they </a:t>
            </a:r>
            <a:r>
              <a:rPr sz="978" spc="20" dirty="0">
                <a:solidFill>
                  <a:srgbClr val="14286B"/>
                </a:solidFill>
                <a:latin typeface="Arial"/>
                <a:cs typeface="Arial"/>
              </a:rPr>
              <a:t>can </a:t>
            </a:r>
            <a:r>
              <a:rPr sz="978" spc="9" dirty="0">
                <a:solidFill>
                  <a:srgbClr val="14286B"/>
                </a:solidFill>
                <a:latin typeface="Arial"/>
                <a:cs typeface="Arial"/>
              </a:rPr>
              <a:t>use </a:t>
            </a:r>
            <a:r>
              <a:rPr sz="978" spc="-20" dirty="0">
                <a:solidFill>
                  <a:srgbClr val="14286B"/>
                </a:solidFill>
                <a:latin typeface="Arial"/>
                <a:cs typeface="Arial"/>
              </a:rPr>
              <a:t>a </a:t>
            </a:r>
            <a:r>
              <a:rPr sz="978" spc="16" dirty="0">
                <a:solidFill>
                  <a:srgbClr val="14286B"/>
                </a:solidFill>
                <a:latin typeface="Arial"/>
                <a:cs typeface="Arial"/>
              </a:rPr>
              <a:t>general </a:t>
            </a:r>
            <a:r>
              <a:rPr sz="978" spc="20" dirty="0">
                <a:solidFill>
                  <a:srgbClr val="14286B"/>
                </a:solidFill>
                <a:latin typeface="Arial"/>
                <a:cs typeface="Arial"/>
              </a:rPr>
              <a:t>name  </a:t>
            </a:r>
            <a:r>
              <a:rPr sz="978" spc="2" dirty="0">
                <a:solidFill>
                  <a:srgbClr val="14286B"/>
                </a:solidFill>
                <a:latin typeface="Arial"/>
                <a:cs typeface="Arial"/>
              </a:rPr>
              <a:t>as</a:t>
            </a:r>
            <a:r>
              <a:rPr sz="978" spc="59" dirty="0">
                <a:solidFill>
                  <a:srgbClr val="14286B"/>
                </a:solidFill>
                <a:latin typeface="Arial"/>
                <a:cs typeface="Arial"/>
              </a:rPr>
              <a:t> </a:t>
            </a:r>
            <a:r>
              <a:rPr sz="978" spc="29" dirty="0">
                <a:solidFill>
                  <a:srgbClr val="14286B"/>
                </a:solidFill>
                <a:latin typeface="Arial"/>
                <a:cs typeface="Arial"/>
              </a:rPr>
              <a:t>branding.</a:t>
            </a:r>
            <a:r>
              <a:rPr sz="978" spc="59" dirty="0">
                <a:solidFill>
                  <a:srgbClr val="14286B"/>
                </a:solidFill>
                <a:latin typeface="Arial"/>
                <a:cs typeface="Arial"/>
              </a:rPr>
              <a:t> </a:t>
            </a:r>
            <a:r>
              <a:rPr sz="978" spc="2" dirty="0">
                <a:solidFill>
                  <a:srgbClr val="14286B"/>
                </a:solidFill>
                <a:latin typeface="Arial"/>
                <a:cs typeface="Arial"/>
              </a:rPr>
              <a:t>Trust</a:t>
            </a:r>
            <a:r>
              <a:rPr sz="978" spc="62" dirty="0">
                <a:solidFill>
                  <a:srgbClr val="14286B"/>
                </a:solidFill>
                <a:latin typeface="Arial"/>
                <a:cs typeface="Arial"/>
              </a:rPr>
              <a:t> </a:t>
            </a:r>
            <a:r>
              <a:rPr sz="978" spc="27" dirty="0">
                <a:solidFill>
                  <a:srgbClr val="14286B"/>
                </a:solidFill>
                <a:latin typeface="Arial"/>
                <a:cs typeface="Arial"/>
              </a:rPr>
              <a:t>will</a:t>
            </a:r>
            <a:r>
              <a:rPr sz="978" spc="59" dirty="0">
                <a:solidFill>
                  <a:srgbClr val="14286B"/>
                </a:solidFill>
                <a:latin typeface="Arial"/>
                <a:cs typeface="Arial"/>
              </a:rPr>
              <a:t> </a:t>
            </a:r>
            <a:r>
              <a:rPr sz="978" spc="20" dirty="0">
                <a:solidFill>
                  <a:srgbClr val="14286B"/>
                </a:solidFill>
                <a:latin typeface="Arial"/>
                <a:cs typeface="Arial"/>
              </a:rPr>
              <a:t>be</a:t>
            </a:r>
            <a:r>
              <a:rPr sz="978" spc="59" dirty="0">
                <a:solidFill>
                  <a:srgbClr val="14286B"/>
                </a:solidFill>
                <a:latin typeface="Arial"/>
                <a:cs typeface="Arial"/>
              </a:rPr>
              <a:t> </a:t>
            </a:r>
            <a:r>
              <a:rPr sz="978" spc="34" dirty="0">
                <a:solidFill>
                  <a:srgbClr val="14286B"/>
                </a:solidFill>
                <a:latin typeface="Arial"/>
                <a:cs typeface="Arial"/>
              </a:rPr>
              <a:t>built</a:t>
            </a:r>
            <a:r>
              <a:rPr sz="978" spc="62" dirty="0">
                <a:solidFill>
                  <a:srgbClr val="14286B"/>
                </a:solidFill>
                <a:latin typeface="Arial"/>
                <a:cs typeface="Arial"/>
              </a:rPr>
              <a:t> </a:t>
            </a:r>
            <a:r>
              <a:rPr sz="978" spc="18" dirty="0">
                <a:solidFill>
                  <a:srgbClr val="14286B"/>
                </a:solidFill>
                <a:latin typeface="Arial"/>
                <a:cs typeface="Arial"/>
              </a:rPr>
              <a:t>over</a:t>
            </a:r>
            <a:r>
              <a:rPr sz="978" spc="59" dirty="0">
                <a:solidFill>
                  <a:srgbClr val="14286B"/>
                </a:solidFill>
                <a:latin typeface="Arial"/>
                <a:cs typeface="Arial"/>
              </a:rPr>
              <a:t> </a:t>
            </a:r>
            <a:r>
              <a:rPr sz="978" spc="27" dirty="0">
                <a:solidFill>
                  <a:srgbClr val="14286B"/>
                </a:solidFill>
                <a:latin typeface="Arial"/>
                <a:cs typeface="Arial"/>
              </a:rPr>
              <a:t>time</a:t>
            </a:r>
            <a:r>
              <a:rPr sz="978" spc="62" dirty="0">
                <a:solidFill>
                  <a:srgbClr val="14286B"/>
                </a:solidFill>
                <a:latin typeface="Arial"/>
                <a:cs typeface="Arial"/>
              </a:rPr>
              <a:t> </a:t>
            </a:r>
            <a:r>
              <a:rPr sz="978" spc="29" dirty="0">
                <a:solidFill>
                  <a:srgbClr val="14286B"/>
                </a:solidFill>
                <a:latin typeface="Arial"/>
                <a:cs typeface="Arial"/>
              </a:rPr>
              <a:t>through</a:t>
            </a:r>
            <a:r>
              <a:rPr sz="978" spc="59" dirty="0">
                <a:solidFill>
                  <a:srgbClr val="14286B"/>
                </a:solidFill>
                <a:latin typeface="Arial"/>
                <a:cs typeface="Arial"/>
              </a:rPr>
              <a:t> </a:t>
            </a:r>
            <a:r>
              <a:rPr sz="978" spc="25" dirty="0">
                <a:solidFill>
                  <a:srgbClr val="14286B"/>
                </a:solidFill>
                <a:latin typeface="Arial"/>
                <a:cs typeface="Arial"/>
              </a:rPr>
              <a:t>purchases.</a:t>
            </a:r>
            <a:r>
              <a:rPr sz="978" spc="59" dirty="0">
                <a:solidFill>
                  <a:srgbClr val="14286B"/>
                </a:solidFill>
                <a:latin typeface="Arial"/>
                <a:cs typeface="Arial"/>
              </a:rPr>
              <a:t> </a:t>
            </a:r>
            <a:r>
              <a:rPr sz="978" spc="9" dirty="0">
                <a:solidFill>
                  <a:srgbClr val="14286B"/>
                </a:solidFill>
                <a:latin typeface="Arial"/>
                <a:cs typeface="Arial"/>
              </a:rPr>
              <a:t>This</a:t>
            </a:r>
            <a:r>
              <a:rPr sz="978" spc="62" dirty="0">
                <a:solidFill>
                  <a:srgbClr val="14286B"/>
                </a:solidFill>
                <a:latin typeface="Arial"/>
                <a:cs typeface="Arial"/>
              </a:rPr>
              <a:t> </a:t>
            </a:r>
            <a:r>
              <a:rPr sz="978" spc="34" dirty="0">
                <a:solidFill>
                  <a:srgbClr val="14286B"/>
                </a:solidFill>
                <a:latin typeface="Arial"/>
                <a:cs typeface="Arial"/>
              </a:rPr>
              <a:t>method</a:t>
            </a:r>
            <a:r>
              <a:rPr sz="978" spc="59" dirty="0">
                <a:solidFill>
                  <a:srgbClr val="14286B"/>
                </a:solidFill>
                <a:latin typeface="Arial"/>
                <a:cs typeface="Arial"/>
              </a:rPr>
              <a:t> </a:t>
            </a:r>
            <a:r>
              <a:rPr sz="978" spc="27" dirty="0">
                <a:solidFill>
                  <a:srgbClr val="14286B"/>
                </a:solidFill>
                <a:latin typeface="Arial"/>
                <a:cs typeface="Arial"/>
              </a:rPr>
              <a:t>provides</a:t>
            </a:r>
            <a:r>
              <a:rPr sz="978" spc="59" dirty="0">
                <a:solidFill>
                  <a:srgbClr val="14286B"/>
                </a:solidFill>
                <a:latin typeface="Arial"/>
                <a:cs typeface="Arial"/>
              </a:rPr>
              <a:t> </a:t>
            </a:r>
            <a:r>
              <a:rPr sz="978" spc="29" dirty="0">
                <a:solidFill>
                  <a:srgbClr val="14286B"/>
                </a:solidFill>
                <a:latin typeface="Arial"/>
                <a:cs typeface="Arial"/>
              </a:rPr>
              <a:t>flexibility</a:t>
            </a:r>
            <a:r>
              <a:rPr sz="978" spc="62" dirty="0">
                <a:solidFill>
                  <a:srgbClr val="14286B"/>
                </a:solidFill>
                <a:latin typeface="Arial"/>
                <a:cs typeface="Arial"/>
              </a:rPr>
              <a:t> </a:t>
            </a:r>
            <a:r>
              <a:rPr sz="978" spc="39" dirty="0">
                <a:solidFill>
                  <a:srgbClr val="14286B"/>
                </a:solidFill>
                <a:latin typeface="Arial"/>
                <a:cs typeface="Arial"/>
              </a:rPr>
              <a:t>to</a:t>
            </a:r>
            <a:r>
              <a:rPr sz="978" spc="59" dirty="0">
                <a:solidFill>
                  <a:srgbClr val="14286B"/>
                </a:solidFill>
                <a:latin typeface="Arial"/>
                <a:cs typeface="Arial"/>
              </a:rPr>
              <a:t> </a:t>
            </a:r>
            <a:r>
              <a:rPr sz="978" spc="14" dirty="0">
                <a:solidFill>
                  <a:srgbClr val="14286B"/>
                </a:solidFill>
                <a:latin typeface="Arial"/>
                <a:cs typeface="Arial"/>
              </a:rPr>
              <a:t>sell</a:t>
            </a:r>
            <a:r>
              <a:rPr sz="978" spc="62" dirty="0">
                <a:solidFill>
                  <a:srgbClr val="14286B"/>
                </a:solidFill>
                <a:latin typeface="Arial"/>
                <a:cs typeface="Arial"/>
              </a:rPr>
              <a:t> </a:t>
            </a:r>
            <a:r>
              <a:rPr sz="978" spc="27" dirty="0">
                <a:solidFill>
                  <a:srgbClr val="14286B"/>
                </a:solidFill>
                <a:latin typeface="Arial"/>
                <a:cs typeface="Arial"/>
              </a:rPr>
              <a:t>other</a:t>
            </a:r>
            <a:r>
              <a:rPr sz="978" spc="59" dirty="0">
                <a:solidFill>
                  <a:srgbClr val="14286B"/>
                </a:solidFill>
                <a:latin typeface="Arial"/>
                <a:cs typeface="Arial"/>
              </a:rPr>
              <a:t> </a:t>
            </a:r>
            <a:r>
              <a:rPr sz="978" spc="44" dirty="0">
                <a:solidFill>
                  <a:srgbClr val="14286B"/>
                </a:solidFill>
                <a:latin typeface="Arial"/>
                <a:cs typeface="Arial"/>
              </a:rPr>
              <a:t>products</a:t>
            </a:r>
            <a:endParaRPr sz="978">
              <a:latin typeface="Arial"/>
              <a:cs typeface="Arial"/>
            </a:endParaRPr>
          </a:p>
        </p:txBody>
      </p:sp>
      <p:sp>
        <p:nvSpPr>
          <p:cNvPr id="20" name="object 20"/>
          <p:cNvSpPr/>
          <p:nvPr/>
        </p:nvSpPr>
        <p:spPr>
          <a:xfrm>
            <a:off x="1609957" y="3767100"/>
            <a:ext cx="7152959" cy="351468"/>
          </a:xfrm>
          <a:custGeom>
            <a:avLst/>
            <a:gdLst/>
            <a:ahLst/>
            <a:cxnLst/>
            <a:rect l="l" t="t" r="r" b="b"/>
            <a:pathLst>
              <a:path w="15727680" h="772795">
                <a:moveTo>
                  <a:pt x="0" y="772594"/>
                </a:moveTo>
                <a:lnTo>
                  <a:pt x="15727259" y="772594"/>
                </a:lnTo>
                <a:lnTo>
                  <a:pt x="15727259" y="0"/>
                </a:lnTo>
                <a:lnTo>
                  <a:pt x="0" y="0"/>
                </a:lnTo>
                <a:lnTo>
                  <a:pt x="0" y="772594"/>
                </a:lnTo>
                <a:close/>
              </a:path>
            </a:pathLst>
          </a:custGeom>
          <a:solidFill>
            <a:srgbClr val="EFEFF2"/>
          </a:solidFill>
        </p:spPr>
        <p:txBody>
          <a:bodyPr wrap="square" lIns="0" tIns="0" rIns="0" bIns="0" rtlCol="0"/>
          <a:lstStyle/>
          <a:p>
            <a:endParaRPr sz="819"/>
          </a:p>
        </p:txBody>
      </p:sp>
      <p:sp>
        <p:nvSpPr>
          <p:cNvPr id="21" name="object 21"/>
          <p:cNvSpPr/>
          <p:nvPr/>
        </p:nvSpPr>
        <p:spPr>
          <a:xfrm>
            <a:off x="595420" y="3767100"/>
            <a:ext cx="1014549" cy="351468"/>
          </a:xfrm>
          <a:custGeom>
            <a:avLst/>
            <a:gdLst/>
            <a:ahLst/>
            <a:cxnLst/>
            <a:rect l="l" t="t" r="r" b="b"/>
            <a:pathLst>
              <a:path w="2230754" h="772795">
                <a:moveTo>
                  <a:pt x="0" y="772594"/>
                </a:moveTo>
                <a:lnTo>
                  <a:pt x="2230727" y="772594"/>
                </a:lnTo>
                <a:lnTo>
                  <a:pt x="2230727" y="0"/>
                </a:lnTo>
                <a:lnTo>
                  <a:pt x="0" y="0"/>
                </a:lnTo>
                <a:lnTo>
                  <a:pt x="0" y="772594"/>
                </a:lnTo>
                <a:close/>
              </a:path>
            </a:pathLst>
          </a:custGeom>
          <a:solidFill>
            <a:srgbClr val="EFEFF2"/>
          </a:solidFill>
        </p:spPr>
        <p:txBody>
          <a:bodyPr wrap="square" lIns="0" tIns="0" rIns="0" bIns="0" rtlCol="0"/>
          <a:lstStyle/>
          <a:p>
            <a:endParaRPr sz="819"/>
          </a:p>
        </p:txBody>
      </p:sp>
      <p:sp>
        <p:nvSpPr>
          <p:cNvPr id="22" name="object 22"/>
          <p:cNvSpPr/>
          <p:nvPr/>
        </p:nvSpPr>
        <p:spPr>
          <a:xfrm>
            <a:off x="1464449" y="3719969"/>
            <a:ext cx="445905" cy="445905"/>
          </a:xfrm>
          <a:custGeom>
            <a:avLst/>
            <a:gdLst/>
            <a:ahLst/>
            <a:cxnLst/>
            <a:rect l="l" t="t" r="r" b="b"/>
            <a:pathLst>
              <a:path w="980439" h="980440">
                <a:moveTo>
                  <a:pt x="489911" y="0"/>
                </a:moveTo>
                <a:lnTo>
                  <a:pt x="442845" y="2249"/>
                </a:lnTo>
                <a:lnTo>
                  <a:pt x="397019" y="8860"/>
                </a:lnTo>
                <a:lnTo>
                  <a:pt x="352642" y="19624"/>
                </a:lnTo>
                <a:lnTo>
                  <a:pt x="309923" y="34333"/>
                </a:lnTo>
                <a:lnTo>
                  <a:pt x="269068" y="52780"/>
                </a:lnTo>
                <a:lnTo>
                  <a:pt x="230287" y="74755"/>
                </a:lnTo>
                <a:lnTo>
                  <a:pt x="193786" y="100051"/>
                </a:lnTo>
                <a:lnTo>
                  <a:pt x="159775" y="128460"/>
                </a:lnTo>
                <a:lnTo>
                  <a:pt x="128460" y="159775"/>
                </a:lnTo>
                <a:lnTo>
                  <a:pt x="100051" y="193786"/>
                </a:lnTo>
                <a:lnTo>
                  <a:pt x="74755" y="230287"/>
                </a:lnTo>
                <a:lnTo>
                  <a:pt x="52780" y="269068"/>
                </a:lnTo>
                <a:lnTo>
                  <a:pt x="34333" y="309923"/>
                </a:lnTo>
                <a:lnTo>
                  <a:pt x="19624" y="352642"/>
                </a:lnTo>
                <a:lnTo>
                  <a:pt x="8860" y="397019"/>
                </a:lnTo>
                <a:lnTo>
                  <a:pt x="2249" y="442845"/>
                </a:lnTo>
                <a:lnTo>
                  <a:pt x="0" y="489911"/>
                </a:lnTo>
                <a:lnTo>
                  <a:pt x="2249" y="536978"/>
                </a:lnTo>
                <a:lnTo>
                  <a:pt x="8860" y="582804"/>
                </a:lnTo>
                <a:lnTo>
                  <a:pt x="19624" y="627181"/>
                </a:lnTo>
                <a:lnTo>
                  <a:pt x="34333" y="669901"/>
                </a:lnTo>
                <a:lnTo>
                  <a:pt x="52780" y="710757"/>
                </a:lnTo>
                <a:lnTo>
                  <a:pt x="74755" y="749539"/>
                </a:lnTo>
                <a:lnTo>
                  <a:pt x="100051" y="786040"/>
                </a:lnTo>
                <a:lnTo>
                  <a:pt x="128460" y="820053"/>
                </a:lnTo>
                <a:lnTo>
                  <a:pt x="159775" y="851368"/>
                </a:lnTo>
                <a:lnTo>
                  <a:pt x="193786" y="879778"/>
                </a:lnTo>
                <a:lnTo>
                  <a:pt x="230287" y="905075"/>
                </a:lnTo>
                <a:lnTo>
                  <a:pt x="269068" y="927051"/>
                </a:lnTo>
                <a:lnTo>
                  <a:pt x="309923" y="945498"/>
                </a:lnTo>
                <a:lnTo>
                  <a:pt x="352642" y="960208"/>
                </a:lnTo>
                <a:lnTo>
                  <a:pt x="397019" y="970972"/>
                </a:lnTo>
                <a:lnTo>
                  <a:pt x="442845" y="977584"/>
                </a:lnTo>
                <a:lnTo>
                  <a:pt x="489911" y="979834"/>
                </a:lnTo>
                <a:lnTo>
                  <a:pt x="536978" y="977584"/>
                </a:lnTo>
                <a:lnTo>
                  <a:pt x="582804" y="970972"/>
                </a:lnTo>
                <a:lnTo>
                  <a:pt x="627181" y="960208"/>
                </a:lnTo>
                <a:lnTo>
                  <a:pt x="669901" y="945498"/>
                </a:lnTo>
                <a:lnTo>
                  <a:pt x="710757" y="927051"/>
                </a:lnTo>
                <a:lnTo>
                  <a:pt x="749539" y="905075"/>
                </a:lnTo>
                <a:lnTo>
                  <a:pt x="786040" y="879778"/>
                </a:lnTo>
                <a:lnTo>
                  <a:pt x="820053" y="851368"/>
                </a:lnTo>
                <a:lnTo>
                  <a:pt x="851368" y="820053"/>
                </a:lnTo>
                <a:lnTo>
                  <a:pt x="879778" y="786040"/>
                </a:lnTo>
                <a:lnTo>
                  <a:pt x="905075" y="749539"/>
                </a:lnTo>
                <a:lnTo>
                  <a:pt x="927051" y="710757"/>
                </a:lnTo>
                <a:lnTo>
                  <a:pt x="945498" y="669901"/>
                </a:lnTo>
                <a:lnTo>
                  <a:pt x="960208" y="627181"/>
                </a:lnTo>
                <a:lnTo>
                  <a:pt x="970972" y="582804"/>
                </a:lnTo>
                <a:lnTo>
                  <a:pt x="977584" y="536978"/>
                </a:lnTo>
                <a:lnTo>
                  <a:pt x="979834" y="489911"/>
                </a:lnTo>
                <a:lnTo>
                  <a:pt x="977584" y="442845"/>
                </a:lnTo>
                <a:lnTo>
                  <a:pt x="970972" y="397019"/>
                </a:lnTo>
                <a:lnTo>
                  <a:pt x="960208" y="352642"/>
                </a:lnTo>
                <a:lnTo>
                  <a:pt x="945498" y="309923"/>
                </a:lnTo>
                <a:lnTo>
                  <a:pt x="927051" y="269068"/>
                </a:lnTo>
                <a:lnTo>
                  <a:pt x="905075" y="230287"/>
                </a:lnTo>
                <a:lnTo>
                  <a:pt x="879778" y="193786"/>
                </a:lnTo>
                <a:lnTo>
                  <a:pt x="851368" y="159775"/>
                </a:lnTo>
                <a:lnTo>
                  <a:pt x="820053" y="128460"/>
                </a:lnTo>
                <a:lnTo>
                  <a:pt x="786040" y="100051"/>
                </a:lnTo>
                <a:lnTo>
                  <a:pt x="749539" y="74755"/>
                </a:lnTo>
                <a:lnTo>
                  <a:pt x="710757" y="52780"/>
                </a:lnTo>
                <a:lnTo>
                  <a:pt x="669901" y="34333"/>
                </a:lnTo>
                <a:lnTo>
                  <a:pt x="627181" y="19624"/>
                </a:lnTo>
                <a:lnTo>
                  <a:pt x="582804" y="8860"/>
                </a:lnTo>
                <a:lnTo>
                  <a:pt x="536978" y="2249"/>
                </a:lnTo>
                <a:lnTo>
                  <a:pt x="489911" y="0"/>
                </a:lnTo>
                <a:close/>
              </a:path>
            </a:pathLst>
          </a:custGeom>
          <a:solidFill>
            <a:srgbClr val="FFFFFF"/>
          </a:solidFill>
        </p:spPr>
        <p:txBody>
          <a:bodyPr wrap="square" lIns="0" tIns="0" rIns="0" bIns="0" rtlCol="0"/>
          <a:lstStyle/>
          <a:p>
            <a:endParaRPr sz="819"/>
          </a:p>
        </p:txBody>
      </p:sp>
      <p:sp>
        <p:nvSpPr>
          <p:cNvPr id="23" name="object 23"/>
          <p:cNvSpPr/>
          <p:nvPr/>
        </p:nvSpPr>
        <p:spPr>
          <a:xfrm>
            <a:off x="1511570" y="3767095"/>
            <a:ext cx="351468" cy="351468"/>
          </a:xfrm>
          <a:custGeom>
            <a:avLst/>
            <a:gdLst/>
            <a:ahLst/>
            <a:cxnLst/>
            <a:rect l="l" t="t" r="r" b="b"/>
            <a:pathLst>
              <a:path w="772795" h="772795">
                <a:moveTo>
                  <a:pt x="386302" y="0"/>
                </a:moveTo>
                <a:lnTo>
                  <a:pt x="337959" y="3019"/>
                </a:lnTo>
                <a:lnTo>
                  <a:pt x="291376" y="11832"/>
                </a:lnTo>
                <a:lnTo>
                  <a:pt x="246919" y="26074"/>
                </a:lnTo>
                <a:lnTo>
                  <a:pt x="204956" y="45375"/>
                </a:lnTo>
                <a:lnTo>
                  <a:pt x="165853" y="69371"/>
                </a:lnTo>
                <a:lnTo>
                  <a:pt x="129976" y="97694"/>
                </a:lnTo>
                <a:lnTo>
                  <a:pt x="97693" y="129978"/>
                </a:lnTo>
                <a:lnTo>
                  <a:pt x="69371" y="165855"/>
                </a:lnTo>
                <a:lnTo>
                  <a:pt x="45375" y="204959"/>
                </a:lnTo>
                <a:lnTo>
                  <a:pt x="26073" y="246924"/>
                </a:lnTo>
                <a:lnTo>
                  <a:pt x="11832" y="291382"/>
                </a:lnTo>
                <a:lnTo>
                  <a:pt x="3019" y="337967"/>
                </a:lnTo>
                <a:lnTo>
                  <a:pt x="0" y="386312"/>
                </a:lnTo>
                <a:lnTo>
                  <a:pt x="3019" y="434653"/>
                </a:lnTo>
                <a:lnTo>
                  <a:pt x="11832" y="481234"/>
                </a:lnTo>
                <a:lnTo>
                  <a:pt x="26073" y="525689"/>
                </a:lnTo>
                <a:lnTo>
                  <a:pt x="45375" y="567651"/>
                </a:lnTo>
                <a:lnTo>
                  <a:pt x="69371" y="606754"/>
                </a:lnTo>
                <a:lnTo>
                  <a:pt x="97693" y="642629"/>
                </a:lnTo>
                <a:lnTo>
                  <a:pt x="129976" y="674912"/>
                </a:lnTo>
                <a:lnTo>
                  <a:pt x="165853" y="703234"/>
                </a:lnTo>
                <a:lnTo>
                  <a:pt x="204956" y="727229"/>
                </a:lnTo>
                <a:lnTo>
                  <a:pt x="246919" y="746530"/>
                </a:lnTo>
                <a:lnTo>
                  <a:pt x="291376" y="760771"/>
                </a:lnTo>
                <a:lnTo>
                  <a:pt x="337959" y="769585"/>
                </a:lnTo>
                <a:lnTo>
                  <a:pt x="386302" y="772604"/>
                </a:lnTo>
                <a:lnTo>
                  <a:pt x="434645" y="769585"/>
                </a:lnTo>
                <a:lnTo>
                  <a:pt x="481228" y="760771"/>
                </a:lnTo>
                <a:lnTo>
                  <a:pt x="525684" y="746530"/>
                </a:lnTo>
                <a:lnTo>
                  <a:pt x="567648" y="727229"/>
                </a:lnTo>
                <a:lnTo>
                  <a:pt x="606751" y="703234"/>
                </a:lnTo>
                <a:lnTo>
                  <a:pt x="642628" y="674912"/>
                </a:lnTo>
                <a:lnTo>
                  <a:pt x="674911" y="642629"/>
                </a:lnTo>
                <a:lnTo>
                  <a:pt x="703233" y="606754"/>
                </a:lnTo>
                <a:lnTo>
                  <a:pt x="727229" y="567651"/>
                </a:lnTo>
                <a:lnTo>
                  <a:pt x="746530" y="525689"/>
                </a:lnTo>
                <a:lnTo>
                  <a:pt x="760771" y="481234"/>
                </a:lnTo>
                <a:lnTo>
                  <a:pt x="769585" y="434653"/>
                </a:lnTo>
                <a:lnTo>
                  <a:pt x="772604" y="386312"/>
                </a:lnTo>
                <a:lnTo>
                  <a:pt x="769585" y="337967"/>
                </a:lnTo>
                <a:lnTo>
                  <a:pt x="760771" y="291382"/>
                </a:lnTo>
                <a:lnTo>
                  <a:pt x="746530" y="246924"/>
                </a:lnTo>
                <a:lnTo>
                  <a:pt x="727229" y="204959"/>
                </a:lnTo>
                <a:lnTo>
                  <a:pt x="703233" y="165855"/>
                </a:lnTo>
                <a:lnTo>
                  <a:pt x="674911" y="129978"/>
                </a:lnTo>
                <a:lnTo>
                  <a:pt x="642628" y="97694"/>
                </a:lnTo>
                <a:lnTo>
                  <a:pt x="606751" y="69371"/>
                </a:lnTo>
                <a:lnTo>
                  <a:pt x="567648" y="45375"/>
                </a:lnTo>
                <a:lnTo>
                  <a:pt x="525684" y="26074"/>
                </a:lnTo>
                <a:lnTo>
                  <a:pt x="481228" y="11832"/>
                </a:lnTo>
                <a:lnTo>
                  <a:pt x="434645" y="3019"/>
                </a:lnTo>
                <a:lnTo>
                  <a:pt x="386302" y="0"/>
                </a:lnTo>
                <a:close/>
              </a:path>
            </a:pathLst>
          </a:custGeom>
          <a:solidFill>
            <a:srgbClr val="79F4F8"/>
          </a:solidFill>
        </p:spPr>
        <p:txBody>
          <a:bodyPr wrap="square" lIns="0" tIns="0" rIns="0" bIns="0" rtlCol="0"/>
          <a:lstStyle/>
          <a:p>
            <a:endParaRPr sz="819"/>
          </a:p>
        </p:txBody>
      </p:sp>
      <p:sp>
        <p:nvSpPr>
          <p:cNvPr id="24" name="object 24"/>
          <p:cNvSpPr/>
          <p:nvPr/>
        </p:nvSpPr>
        <p:spPr>
          <a:xfrm>
            <a:off x="595415" y="3767129"/>
            <a:ext cx="56316" cy="365330"/>
          </a:xfrm>
          <a:custGeom>
            <a:avLst/>
            <a:gdLst/>
            <a:ahLst/>
            <a:cxnLst/>
            <a:rect l="l" t="t" r="r" b="b"/>
            <a:pathLst>
              <a:path w="123825" h="803275">
                <a:moveTo>
                  <a:pt x="0" y="0"/>
                </a:moveTo>
                <a:lnTo>
                  <a:pt x="0" y="802844"/>
                </a:lnTo>
                <a:lnTo>
                  <a:pt x="23373" y="777033"/>
                </a:lnTo>
                <a:lnTo>
                  <a:pt x="44882" y="745356"/>
                </a:lnTo>
                <a:lnTo>
                  <a:pt x="64291" y="708314"/>
                </a:lnTo>
                <a:lnTo>
                  <a:pt x="81363" y="666407"/>
                </a:lnTo>
                <a:lnTo>
                  <a:pt x="95861" y="620136"/>
                </a:lnTo>
                <a:lnTo>
                  <a:pt x="107549" y="570002"/>
                </a:lnTo>
                <a:lnTo>
                  <a:pt x="116191" y="516504"/>
                </a:lnTo>
                <a:lnTo>
                  <a:pt x="121550" y="460144"/>
                </a:lnTo>
                <a:lnTo>
                  <a:pt x="123388" y="401422"/>
                </a:lnTo>
                <a:lnTo>
                  <a:pt x="121550" y="342699"/>
                </a:lnTo>
                <a:lnTo>
                  <a:pt x="116192" y="286338"/>
                </a:lnTo>
                <a:lnTo>
                  <a:pt x="107552" y="232839"/>
                </a:lnTo>
                <a:lnTo>
                  <a:pt x="95865" y="182704"/>
                </a:lnTo>
                <a:lnTo>
                  <a:pt x="81367" y="136432"/>
                </a:lnTo>
                <a:lnTo>
                  <a:pt x="64295" y="94525"/>
                </a:lnTo>
                <a:lnTo>
                  <a:pt x="44886" y="57483"/>
                </a:lnTo>
                <a:lnTo>
                  <a:pt x="23375" y="25808"/>
                </a:lnTo>
                <a:lnTo>
                  <a:pt x="0" y="0"/>
                </a:lnTo>
                <a:close/>
              </a:path>
            </a:pathLst>
          </a:custGeom>
          <a:solidFill>
            <a:srgbClr val="79F4F8"/>
          </a:solidFill>
        </p:spPr>
        <p:txBody>
          <a:bodyPr wrap="square" lIns="0" tIns="0" rIns="0" bIns="0" rtlCol="0"/>
          <a:lstStyle/>
          <a:p>
            <a:endParaRPr sz="819"/>
          </a:p>
        </p:txBody>
      </p:sp>
      <p:sp>
        <p:nvSpPr>
          <p:cNvPr id="25" name="object 25"/>
          <p:cNvSpPr txBox="1"/>
          <p:nvPr/>
        </p:nvSpPr>
        <p:spPr>
          <a:xfrm>
            <a:off x="2000040" y="3788692"/>
            <a:ext cx="6623881" cy="301376"/>
          </a:xfrm>
          <a:prstGeom prst="rect">
            <a:avLst/>
          </a:prstGeom>
        </p:spPr>
        <p:txBody>
          <a:bodyPr vert="horz" wrap="square" lIns="0" tIns="19061" rIns="0" bIns="0" rtlCol="0">
            <a:spAutoFit/>
          </a:bodyPr>
          <a:lstStyle/>
          <a:p>
            <a:pPr marL="5776" marR="2311">
              <a:lnSpc>
                <a:spcPts val="1087"/>
              </a:lnSpc>
              <a:spcBef>
                <a:spcPts val="150"/>
              </a:spcBef>
            </a:pPr>
            <a:r>
              <a:rPr sz="978" b="1" spc="50" dirty="0">
                <a:solidFill>
                  <a:srgbClr val="14286B"/>
                </a:solidFill>
                <a:latin typeface="Arial"/>
                <a:cs typeface="Arial"/>
              </a:rPr>
              <a:t>Create </a:t>
            </a:r>
            <a:r>
              <a:rPr sz="978" b="1" spc="14" dirty="0">
                <a:solidFill>
                  <a:srgbClr val="14286B"/>
                </a:solidFill>
                <a:latin typeface="Arial"/>
                <a:cs typeface="Arial"/>
              </a:rPr>
              <a:t>a </a:t>
            </a:r>
            <a:r>
              <a:rPr sz="978" b="1" spc="27" dirty="0">
                <a:solidFill>
                  <a:srgbClr val="14286B"/>
                </a:solidFill>
                <a:latin typeface="Arial"/>
                <a:cs typeface="Arial"/>
              </a:rPr>
              <a:t>unique </a:t>
            </a:r>
            <a:r>
              <a:rPr sz="978" b="1" spc="29" dirty="0">
                <a:solidFill>
                  <a:srgbClr val="14286B"/>
                </a:solidFill>
                <a:latin typeface="Arial"/>
                <a:cs typeface="Arial"/>
              </a:rPr>
              <a:t>URL for </a:t>
            </a:r>
            <a:r>
              <a:rPr sz="978" b="1" spc="20" dirty="0">
                <a:solidFill>
                  <a:srgbClr val="14286B"/>
                </a:solidFill>
                <a:latin typeface="Arial"/>
                <a:cs typeface="Arial"/>
              </a:rPr>
              <a:t>your </a:t>
            </a:r>
            <a:r>
              <a:rPr sz="978" b="1" spc="46" dirty="0">
                <a:solidFill>
                  <a:srgbClr val="14286B"/>
                </a:solidFill>
                <a:latin typeface="Arial"/>
                <a:cs typeface="Arial"/>
              </a:rPr>
              <a:t>Facebook </a:t>
            </a:r>
            <a:r>
              <a:rPr sz="978" b="1" spc="46" dirty="0">
                <a:solidFill>
                  <a:srgbClr val="14286B"/>
                </a:solidFill>
                <a:latin typeface="Arial"/>
                <a:cs typeface="Arial"/>
                <a:hlinkClick r:id="rId2"/>
              </a:rPr>
              <a:t>(ww</a:t>
            </a:r>
            <a:r>
              <a:rPr sz="978" b="1" spc="46" dirty="0">
                <a:solidFill>
                  <a:srgbClr val="14286B"/>
                </a:solidFill>
                <a:latin typeface="Arial"/>
                <a:cs typeface="Arial"/>
              </a:rPr>
              <a:t>w</a:t>
            </a:r>
            <a:r>
              <a:rPr sz="978" b="1" spc="46" dirty="0">
                <a:solidFill>
                  <a:srgbClr val="14286B"/>
                </a:solidFill>
                <a:latin typeface="Arial"/>
                <a:cs typeface="Arial"/>
                <a:hlinkClick r:id="rId2"/>
              </a:rPr>
              <a:t>.facebook.com/yourBusinessName) </a:t>
            </a:r>
            <a:r>
              <a:rPr sz="978" spc="29" dirty="0">
                <a:solidFill>
                  <a:srgbClr val="14286B"/>
                </a:solidFill>
                <a:latin typeface="Arial"/>
                <a:cs typeface="Arial"/>
              </a:rPr>
              <a:t>so </a:t>
            </a:r>
            <a:r>
              <a:rPr sz="978" spc="39" dirty="0">
                <a:solidFill>
                  <a:srgbClr val="14286B"/>
                </a:solidFill>
                <a:latin typeface="Arial"/>
                <a:cs typeface="Arial"/>
              </a:rPr>
              <a:t>your </a:t>
            </a:r>
            <a:r>
              <a:rPr sz="978" spc="41" dirty="0">
                <a:solidFill>
                  <a:srgbClr val="14286B"/>
                </a:solidFill>
                <a:latin typeface="Arial"/>
                <a:cs typeface="Arial"/>
              </a:rPr>
              <a:t>audience </a:t>
            </a:r>
            <a:r>
              <a:rPr sz="978" spc="50" dirty="0">
                <a:solidFill>
                  <a:srgbClr val="14286B"/>
                </a:solidFill>
                <a:latin typeface="Arial"/>
                <a:cs typeface="Arial"/>
              </a:rPr>
              <a:t>can  </a:t>
            </a:r>
            <a:r>
              <a:rPr sz="978" spc="44" dirty="0">
                <a:solidFill>
                  <a:srgbClr val="14286B"/>
                </a:solidFill>
                <a:latin typeface="Arial"/>
                <a:cs typeface="Arial"/>
              </a:rPr>
              <a:t>access </a:t>
            </a:r>
            <a:r>
              <a:rPr sz="978" spc="39" dirty="0">
                <a:solidFill>
                  <a:srgbClr val="14286B"/>
                </a:solidFill>
                <a:latin typeface="Arial"/>
                <a:cs typeface="Arial"/>
              </a:rPr>
              <a:t>your </a:t>
            </a:r>
            <a:r>
              <a:rPr sz="978" spc="37" dirty="0">
                <a:solidFill>
                  <a:srgbClr val="14286B"/>
                </a:solidFill>
                <a:latin typeface="Arial"/>
                <a:cs typeface="Arial"/>
              </a:rPr>
              <a:t>page</a:t>
            </a:r>
            <a:r>
              <a:rPr sz="978" spc="203" dirty="0">
                <a:solidFill>
                  <a:srgbClr val="14286B"/>
                </a:solidFill>
                <a:latin typeface="Arial"/>
                <a:cs typeface="Arial"/>
              </a:rPr>
              <a:t> </a:t>
            </a:r>
            <a:r>
              <a:rPr sz="978" spc="39" dirty="0">
                <a:solidFill>
                  <a:srgbClr val="14286B"/>
                </a:solidFill>
                <a:latin typeface="Arial"/>
                <a:cs typeface="Arial"/>
              </a:rPr>
              <a:t>easily</a:t>
            </a:r>
            <a:endParaRPr sz="978">
              <a:latin typeface="Arial"/>
              <a:cs typeface="Arial"/>
            </a:endParaRPr>
          </a:p>
        </p:txBody>
      </p:sp>
      <p:sp>
        <p:nvSpPr>
          <p:cNvPr id="26" name="object 26"/>
          <p:cNvSpPr/>
          <p:nvPr/>
        </p:nvSpPr>
        <p:spPr>
          <a:xfrm>
            <a:off x="1609957" y="4963761"/>
            <a:ext cx="7152959" cy="351468"/>
          </a:xfrm>
          <a:custGeom>
            <a:avLst/>
            <a:gdLst/>
            <a:ahLst/>
            <a:cxnLst/>
            <a:rect l="l" t="t" r="r" b="b"/>
            <a:pathLst>
              <a:path w="15727680" h="772795">
                <a:moveTo>
                  <a:pt x="0" y="772594"/>
                </a:moveTo>
                <a:lnTo>
                  <a:pt x="15727259" y="772594"/>
                </a:lnTo>
                <a:lnTo>
                  <a:pt x="15727259" y="0"/>
                </a:lnTo>
                <a:lnTo>
                  <a:pt x="0" y="0"/>
                </a:lnTo>
                <a:lnTo>
                  <a:pt x="0" y="772594"/>
                </a:lnTo>
                <a:close/>
              </a:path>
            </a:pathLst>
          </a:custGeom>
          <a:solidFill>
            <a:srgbClr val="EFEFF2"/>
          </a:solidFill>
        </p:spPr>
        <p:txBody>
          <a:bodyPr wrap="square" lIns="0" tIns="0" rIns="0" bIns="0" rtlCol="0"/>
          <a:lstStyle/>
          <a:p>
            <a:endParaRPr sz="819"/>
          </a:p>
        </p:txBody>
      </p:sp>
      <p:sp>
        <p:nvSpPr>
          <p:cNvPr id="27" name="object 27"/>
          <p:cNvSpPr/>
          <p:nvPr/>
        </p:nvSpPr>
        <p:spPr>
          <a:xfrm>
            <a:off x="595420" y="4963761"/>
            <a:ext cx="1014549" cy="351468"/>
          </a:xfrm>
          <a:custGeom>
            <a:avLst/>
            <a:gdLst/>
            <a:ahLst/>
            <a:cxnLst/>
            <a:rect l="l" t="t" r="r" b="b"/>
            <a:pathLst>
              <a:path w="2230754" h="772795">
                <a:moveTo>
                  <a:pt x="0" y="772594"/>
                </a:moveTo>
                <a:lnTo>
                  <a:pt x="2230727" y="772594"/>
                </a:lnTo>
                <a:lnTo>
                  <a:pt x="2230727" y="0"/>
                </a:lnTo>
                <a:lnTo>
                  <a:pt x="0" y="0"/>
                </a:lnTo>
                <a:lnTo>
                  <a:pt x="0" y="772594"/>
                </a:lnTo>
                <a:close/>
              </a:path>
            </a:pathLst>
          </a:custGeom>
          <a:solidFill>
            <a:srgbClr val="EFEFF2"/>
          </a:solidFill>
        </p:spPr>
        <p:txBody>
          <a:bodyPr wrap="square" lIns="0" tIns="0" rIns="0" bIns="0" rtlCol="0"/>
          <a:lstStyle/>
          <a:p>
            <a:endParaRPr sz="819"/>
          </a:p>
        </p:txBody>
      </p:sp>
      <p:sp>
        <p:nvSpPr>
          <p:cNvPr id="28" name="object 28"/>
          <p:cNvSpPr/>
          <p:nvPr/>
        </p:nvSpPr>
        <p:spPr>
          <a:xfrm>
            <a:off x="1464449" y="4916630"/>
            <a:ext cx="445905" cy="445905"/>
          </a:xfrm>
          <a:custGeom>
            <a:avLst/>
            <a:gdLst/>
            <a:ahLst/>
            <a:cxnLst/>
            <a:rect l="l" t="t" r="r" b="b"/>
            <a:pathLst>
              <a:path w="980439" h="980440">
                <a:moveTo>
                  <a:pt x="489911" y="0"/>
                </a:moveTo>
                <a:lnTo>
                  <a:pt x="442845" y="2249"/>
                </a:lnTo>
                <a:lnTo>
                  <a:pt x="397019" y="8860"/>
                </a:lnTo>
                <a:lnTo>
                  <a:pt x="352642" y="19624"/>
                </a:lnTo>
                <a:lnTo>
                  <a:pt x="309923" y="34333"/>
                </a:lnTo>
                <a:lnTo>
                  <a:pt x="269068" y="52780"/>
                </a:lnTo>
                <a:lnTo>
                  <a:pt x="230287" y="74755"/>
                </a:lnTo>
                <a:lnTo>
                  <a:pt x="193786" y="100051"/>
                </a:lnTo>
                <a:lnTo>
                  <a:pt x="159775" y="128460"/>
                </a:lnTo>
                <a:lnTo>
                  <a:pt x="128460" y="159775"/>
                </a:lnTo>
                <a:lnTo>
                  <a:pt x="100051" y="193786"/>
                </a:lnTo>
                <a:lnTo>
                  <a:pt x="74755" y="230287"/>
                </a:lnTo>
                <a:lnTo>
                  <a:pt x="52780" y="269068"/>
                </a:lnTo>
                <a:lnTo>
                  <a:pt x="34333" y="309923"/>
                </a:lnTo>
                <a:lnTo>
                  <a:pt x="19624" y="352642"/>
                </a:lnTo>
                <a:lnTo>
                  <a:pt x="8860" y="397019"/>
                </a:lnTo>
                <a:lnTo>
                  <a:pt x="2249" y="442845"/>
                </a:lnTo>
                <a:lnTo>
                  <a:pt x="0" y="489911"/>
                </a:lnTo>
                <a:lnTo>
                  <a:pt x="2249" y="536978"/>
                </a:lnTo>
                <a:lnTo>
                  <a:pt x="8860" y="582804"/>
                </a:lnTo>
                <a:lnTo>
                  <a:pt x="19624" y="627181"/>
                </a:lnTo>
                <a:lnTo>
                  <a:pt x="34333" y="669901"/>
                </a:lnTo>
                <a:lnTo>
                  <a:pt x="52780" y="710757"/>
                </a:lnTo>
                <a:lnTo>
                  <a:pt x="74755" y="749539"/>
                </a:lnTo>
                <a:lnTo>
                  <a:pt x="100051" y="786040"/>
                </a:lnTo>
                <a:lnTo>
                  <a:pt x="128460" y="820053"/>
                </a:lnTo>
                <a:lnTo>
                  <a:pt x="159775" y="851368"/>
                </a:lnTo>
                <a:lnTo>
                  <a:pt x="193786" y="879778"/>
                </a:lnTo>
                <a:lnTo>
                  <a:pt x="230287" y="905075"/>
                </a:lnTo>
                <a:lnTo>
                  <a:pt x="269068" y="927051"/>
                </a:lnTo>
                <a:lnTo>
                  <a:pt x="309923" y="945498"/>
                </a:lnTo>
                <a:lnTo>
                  <a:pt x="352642" y="960208"/>
                </a:lnTo>
                <a:lnTo>
                  <a:pt x="397019" y="970972"/>
                </a:lnTo>
                <a:lnTo>
                  <a:pt x="442845" y="977584"/>
                </a:lnTo>
                <a:lnTo>
                  <a:pt x="489911" y="979834"/>
                </a:lnTo>
                <a:lnTo>
                  <a:pt x="536978" y="977584"/>
                </a:lnTo>
                <a:lnTo>
                  <a:pt x="582804" y="970972"/>
                </a:lnTo>
                <a:lnTo>
                  <a:pt x="627181" y="960208"/>
                </a:lnTo>
                <a:lnTo>
                  <a:pt x="669901" y="945498"/>
                </a:lnTo>
                <a:lnTo>
                  <a:pt x="710757" y="927051"/>
                </a:lnTo>
                <a:lnTo>
                  <a:pt x="749539" y="905075"/>
                </a:lnTo>
                <a:lnTo>
                  <a:pt x="786040" y="879778"/>
                </a:lnTo>
                <a:lnTo>
                  <a:pt x="820053" y="851368"/>
                </a:lnTo>
                <a:lnTo>
                  <a:pt x="851368" y="820053"/>
                </a:lnTo>
                <a:lnTo>
                  <a:pt x="879778" y="786040"/>
                </a:lnTo>
                <a:lnTo>
                  <a:pt x="905075" y="749539"/>
                </a:lnTo>
                <a:lnTo>
                  <a:pt x="927051" y="710757"/>
                </a:lnTo>
                <a:lnTo>
                  <a:pt x="945498" y="669901"/>
                </a:lnTo>
                <a:lnTo>
                  <a:pt x="960208" y="627181"/>
                </a:lnTo>
                <a:lnTo>
                  <a:pt x="970972" y="582804"/>
                </a:lnTo>
                <a:lnTo>
                  <a:pt x="977584" y="536978"/>
                </a:lnTo>
                <a:lnTo>
                  <a:pt x="979834" y="489911"/>
                </a:lnTo>
                <a:lnTo>
                  <a:pt x="977584" y="442845"/>
                </a:lnTo>
                <a:lnTo>
                  <a:pt x="970972" y="397019"/>
                </a:lnTo>
                <a:lnTo>
                  <a:pt x="960208" y="352642"/>
                </a:lnTo>
                <a:lnTo>
                  <a:pt x="945498" y="309923"/>
                </a:lnTo>
                <a:lnTo>
                  <a:pt x="927051" y="269068"/>
                </a:lnTo>
                <a:lnTo>
                  <a:pt x="905075" y="230287"/>
                </a:lnTo>
                <a:lnTo>
                  <a:pt x="879778" y="193786"/>
                </a:lnTo>
                <a:lnTo>
                  <a:pt x="851368" y="159775"/>
                </a:lnTo>
                <a:lnTo>
                  <a:pt x="820053" y="128460"/>
                </a:lnTo>
                <a:lnTo>
                  <a:pt x="786040" y="100051"/>
                </a:lnTo>
                <a:lnTo>
                  <a:pt x="749539" y="74755"/>
                </a:lnTo>
                <a:lnTo>
                  <a:pt x="710757" y="52780"/>
                </a:lnTo>
                <a:lnTo>
                  <a:pt x="669901" y="34333"/>
                </a:lnTo>
                <a:lnTo>
                  <a:pt x="627181" y="19624"/>
                </a:lnTo>
                <a:lnTo>
                  <a:pt x="582804" y="8860"/>
                </a:lnTo>
                <a:lnTo>
                  <a:pt x="536978" y="2249"/>
                </a:lnTo>
                <a:lnTo>
                  <a:pt x="489911" y="0"/>
                </a:lnTo>
                <a:close/>
              </a:path>
            </a:pathLst>
          </a:custGeom>
          <a:solidFill>
            <a:srgbClr val="FFFFFF"/>
          </a:solidFill>
        </p:spPr>
        <p:txBody>
          <a:bodyPr wrap="square" lIns="0" tIns="0" rIns="0" bIns="0" rtlCol="0"/>
          <a:lstStyle/>
          <a:p>
            <a:endParaRPr sz="819"/>
          </a:p>
        </p:txBody>
      </p:sp>
      <p:sp>
        <p:nvSpPr>
          <p:cNvPr id="29" name="object 29"/>
          <p:cNvSpPr/>
          <p:nvPr/>
        </p:nvSpPr>
        <p:spPr>
          <a:xfrm>
            <a:off x="1511570" y="4963756"/>
            <a:ext cx="351468" cy="351468"/>
          </a:xfrm>
          <a:custGeom>
            <a:avLst/>
            <a:gdLst/>
            <a:ahLst/>
            <a:cxnLst/>
            <a:rect l="l" t="t" r="r" b="b"/>
            <a:pathLst>
              <a:path w="772795" h="772795">
                <a:moveTo>
                  <a:pt x="386302" y="0"/>
                </a:moveTo>
                <a:lnTo>
                  <a:pt x="337959" y="3019"/>
                </a:lnTo>
                <a:lnTo>
                  <a:pt x="291376" y="11832"/>
                </a:lnTo>
                <a:lnTo>
                  <a:pt x="246919" y="26074"/>
                </a:lnTo>
                <a:lnTo>
                  <a:pt x="204956" y="45375"/>
                </a:lnTo>
                <a:lnTo>
                  <a:pt x="165853" y="69371"/>
                </a:lnTo>
                <a:lnTo>
                  <a:pt x="129976" y="97694"/>
                </a:lnTo>
                <a:lnTo>
                  <a:pt x="97693" y="129978"/>
                </a:lnTo>
                <a:lnTo>
                  <a:pt x="69371" y="165855"/>
                </a:lnTo>
                <a:lnTo>
                  <a:pt x="45375" y="204959"/>
                </a:lnTo>
                <a:lnTo>
                  <a:pt x="26073" y="246924"/>
                </a:lnTo>
                <a:lnTo>
                  <a:pt x="11832" y="291382"/>
                </a:lnTo>
                <a:lnTo>
                  <a:pt x="3019" y="337967"/>
                </a:lnTo>
                <a:lnTo>
                  <a:pt x="0" y="386312"/>
                </a:lnTo>
                <a:lnTo>
                  <a:pt x="3019" y="434653"/>
                </a:lnTo>
                <a:lnTo>
                  <a:pt x="11832" y="481234"/>
                </a:lnTo>
                <a:lnTo>
                  <a:pt x="26073" y="525689"/>
                </a:lnTo>
                <a:lnTo>
                  <a:pt x="45375" y="567651"/>
                </a:lnTo>
                <a:lnTo>
                  <a:pt x="69371" y="606754"/>
                </a:lnTo>
                <a:lnTo>
                  <a:pt x="97693" y="642629"/>
                </a:lnTo>
                <a:lnTo>
                  <a:pt x="129976" y="674912"/>
                </a:lnTo>
                <a:lnTo>
                  <a:pt x="165853" y="703234"/>
                </a:lnTo>
                <a:lnTo>
                  <a:pt x="204956" y="727229"/>
                </a:lnTo>
                <a:lnTo>
                  <a:pt x="246919" y="746530"/>
                </a:lnTo>
                <a:lnTo>
                  <a:pt x="291376" y="760771"/>
                </a:lnTo>
                <a:lnTo>
                  <a:pt x="337959" y="769585"/>
                </a:lnTo>
                <a:lnTo>
                  <a:pt x="386302" y="772604"/>
                </a:lnTo>
                <a:lnTo>
                  <a:pt x="434645" y="769585"/>
                </a:lnTo>
                <a:lnTo>
                  <a:pt x="481228" y="760771"/>
                </a:lnTo>
                <a:lnTo>
                  <a:pt x="525684" y="746530"/>
                </a:lnTo>
                <a:lnTo>
                  <a:pt x="567648" y="727229"/>
                </a:lnTo>
                <a:lnTo>
                  <a:pt x="606751" y="703234"/>
                </a:lnTo>
                <a:lnTo>
                  <a:pt x="642628" y="674912"/>
                </a:lnTo>
                <a:lnTo>
                  <a:pt x="674911" y="642629"/>
                </a:lnTo>
                <a:lnTo>
                  <a:pt x="703233" y="606754"/>
                </a:lnTo>
                <a:lnTo>
                  <a:pt x="727229" y="567651"/>
                </a:lnTo>
                <a:lnTo>
                  <a:pt x="746530" y="525689"/>
                </a:lnTo>
                <a:lnTo>
                  <a:pt x="760771" y="481234"/>
                </a:lnTo>
                <a:lnTo>
                  <a:pt x="769585" y="434653"/>
                </a:lnTo>
                <a:lnTo>
                  <a:pt x="772604" y="386312"/>
                </a:lnTo>
                <a:lnTo>
                  <a:pt x="769585" y="337967"/>
                </a:lnTo>
                <a:lnTo>
                  <a:pt x="760771" y="291382"/>
                </a:lnTo>
                <a:lnTo>
                  <a:pt x="746530" y="246924"/>
                </a:lnTo>
                <a:lnTo>
                  <a:pt x="727229" y="204959"/>
                </a:lnTo>
                <a:lnTo>
                  <a:pt x="703233" y="165855"/>
                </a:lnTo>
                <a:lnTo>
                  <a:pt x="674911" y="129978"/>
                </a:lnTo>
                <a:lnTo>
                  <a:pt x="642628" y="97694"/>
                </a:lnTo>
                <a:lnTo>
                  <a:pt x="606751" y="69371"/>
                </a:lnTo>
                <a:lnTo>
                  <a:pt x="567648" y="45375"/>
                </a:lnTo>
                <a:lnTo>
                  <a:pt x="525684" y="26074"/>
                </a:lnTo>
                <a:lnTo>
                  <a:pt x="481228" y="11832"/>
                </a:lnTo>
                <a:lnTo>
                  <a:pt x="434645" y="3019"/>
                </a:lnTo>
                <a:lnTo>
                  <a:pt x="386302" y="0"/>
                </a:lnTo>
                <a:close/>
              </a:path>
            </a:pathLst>
          </a:custGeom>
          <a:solidFill>
            <a:srgbClr val="79F4F8"/>
          </a:solidFill>
        </p:spPr>
        <p:txBody>
          <a:bodyPr wrap="square" lIns="0" tIns="0" rIns="0" bIns="0" rtlCol="0"/>
          <a:lstStyle/>
          <a:p>
            <a:endParaRPr sz="819"/>
          </a:p>
        </p:txBody>
      </p:sp>
      <p:sp>
        <p:nvSpPr>
          <p:cNvPr id="30" name="object 30"/>
          <p:cNvSpPr/>
          <p:nvPr/>
        </p:nvSpPr>
        <p:spPr>
          <a:xfrm>
            <a:off x="595415" y="4963790"/>
            <a:ext cx="56316" cy="365330"/>
          </a:xfrm>
          <a:custGeom>
            <a:avLst/>
            <a:gdLst/>
            <a:ahLst/>
            <a:cxnLst/>
            <a:rect l="l" t="t" r="r" b="b"/>
            <a:pathLst>
              <a:path w="123825" h="803275">
                <a:moveTo>
                  <a:pt x="0" y="0"/>
                </a:moveTo>
                <a:lnTo>
                  <a:pt x="0" y="802844"/>
                </a:lnTo>
                <a:lnTo>
                  <a:pt x="23373" y="777033"/>
                </a:lnTo>
                <a:lnTo>
                  <a:pt x="44882" y="745356"/>
                </a:lnTo>
                <a:lnTo>
                  <a:pt x="64291" y="708314"/>
                </a:lnTo>
                <a:lnTo>
                  <a:pt x="81363" y="666407"/>
                </a:lnTo>
                <a:lnTo>
                  <a:pt x="95861" y="620136"/>
                </a:lnTo>
                <a:lnTo>
                  <a:pt x="107549" y="570002"/>
                </a:lnTo>
                <a:lnTo>
                  <a:pt x="116191" y="516504"/>
                </a:lnTo>
                <a:lnTo>
                  <a:pt x="121550" y="460144"/>
                </a:lnTo>
                <a:lnTo>
                  <a:pt x="123388" y="401422"/>
                </a:lnTo>
                <a:lnTo>
                  <a:pt x="121550" y="342699"/>
                </a:lnTo>
                <a:lnTo>
                  <a:pt x="116192" y="286338"/>
                </a:lnTo>
                <a:lnTo>
                  <a:pt x="107552" y="232839"/>
                </a:lnTo>
                <a:lnTo>
                  <a:pt x="95865" y="182704"/>
                </a:lnTo>
                <a:lnTo>
                  <a:pt x="81367" y="136432"/>
                </a:lnTo>
                <a:lnTo>
                  <a:pt x="64295" y="94525"/>
                </a:lnTo>
                <a:lnTo>
                  <a:pt x="44886" y="57483"/>
                </a:lnTo>
                <a:lnTo>
                  <a:pt x="23375" y="25808"/>
                </a:lnTo>
                <a:lnTo>
                  <a:pt x="0" y="0"/>
                </a:lnTo>
                <a:close/>
              </a:path>
            </a:pathLst>
          </a:custGeom>
          <a:solidFill>
            <a:srgbClr val="79F4F8"/>
          </a:solidFill>
        </p:spPr>
        <p:txBody>
          <a:bodyPr wrap="square" lIns="0" tIns="0" rIns="0" bIns="0" rtlCol="0"/>
          <a:lstStyle/>
          <a:p>
            <a:endParaRPr sz="819"/>
          </a:p>
        </p:txBody>
      </p:sp>
      <p:sp>
        <p:nvSpPr>
          <p:cNvPr id="31" name="object 31"/>
          <p:cNvSpPr txBox="1"/>
          <p:nvPr/>
        </p:nvSpPr>
        <p:spPr>
          <a:xfrm>
            <a:off x="2000041" y="5055152"/>
            <a:ext cx="4084187" cy="306229"/>
          </a:xfrm>
          <a:prstGeom prst="rect">
            <a:avLst/>
          </a:prstGeom>
        </p:spPr>
        <p:txBody>
          <a:bodyPr vert="horz" wrap="square" lIns="0" tIns="5198" rIns="0" bIns="0" rtlCol="0">
            <a:spAutoFit/>
          </a:bodyPr>
          <a:lstStyle/>
          <a:p>
            <a:pPr marL="5776">
              <a:spcBef>
                <a:spcPts val="41"/>
              </a:spcBef>
            </a:pPr>
            <a:r>
              <a:rPr sz="978" spc="11" dirty="0">
                <a:solidFill>
                  <a:srgbClr val="14286B"/>
                </a:solidFill>
                <a:latin typeface="Arial"/>
                <a:cs typeface="Arial"/>
              </a:rPr>
              <a:t>The</a:t>
            </a:r>
            <a:r>
              <a:rPr sz="978" spc="98" dirty="0">
                <a:solidFill>
                  <a:srgbClr val="14286B"/>
                </a:solidFill>
                <a:latin typeface="Arial"/>
                <a:cs typeface="Arial"/>
              </a:rPr>
              <a:t> </a:t>
            </a:r>
            <a:r>
              <a:rPr sz="978" b="1" spc="37" dirty="0">
                <a:solidFill>
                  <a:srgbClr val="14286B"/>
                </a:solidFill>
                <a:latin typeface="Arial"/>
                <a:cs typeface="Arial"/>
              </a:rPr>
              <a:t>number</a:t>
            </a:r>
            <a:r>
              <a:rPr sz="978" b="1" spc="98" dirty="0">
                <a:solidFill>
                  <a:srgbClr val="14286B"/>
                </a:solidFill>
                <a:latin typeface="Arial"/>
                <a:cs typeface="Arial"/>
              </a:rPr>
              <a:t> </a:t>
            </a:r>
            <a:r>
              <a:rPr sz="978" b="1" spc="20" dirty="0">
                <a:solidFill>
                  <a:srgbClr val="14286B"/>
                </a:solidFill>
                <a:latin typeface="Arial"/>
                <a:cs typeface="Arial"/>
              </a:rPr>
              <a:t>of</a:t>
            </a:r>
            <a:r>
              <a:rPr sz="978" b="1" spc="98" dirty="0">
                <a:solidFill>
                  <a:srgbClr val="14286B"/>
                </a:solidFill>
                <a:latin typeface="Arial"/>
                <a:cs typeface="Arial"/>
              </a:rPr>
              <a:t> </a:t>
            </a:r>
            <a:r>
              <a:rPr sz="978" b="1" spc="25" dirty="0">
                <a:solidFill>
                  <a:srgbClr val="14286B"/>
                </a:solidFill>
                <a:latin typeface="Arial"/>
                <a:cs typeface="Arial"/>
              </a:rPr>
              <a:t>“Likes”</a:t>
            </a:r>
            <a:r>
              <a:rPr sz="978" b="1" spc="98" dirty="0">
                <a:solidFill>
                  <a:srgbClr val="14286B"/>
                </a:solidFill>
                <a:latin typeface="Arial"/>
                <a:cs typeface="Arial"/>
              </a:rPr>
              <a:t> </a:t>
            </a:r>
            <a:r>
              <a:rPr sz="978" b="1" spc="32" dirty="0">
                <a:solidFill>
                  <a:srgbClr val="14286B"/>
                </a:solidFill>
                <a:latin typeface="Arial"/>
                <a:cs typeface="Arial"/>
              </a:rPr>
              <a:t>must</a:t>
            </a:r>
            <a:r>
              <a:rPr sz="978" b="1" spc="98" dirty="0">
                <a:solidFill>
                  <a:srgbClr val="14286B"/>
                </a:solidFill>
                <a:latin typeface="Arial"/>
                <a:cs typeface="Arial"/>
              </a:rPr>
              <a:t> </a:t>
            </a:r>
            <a:r>
              <a:rPr sz="978" b="1" spc="29" dirty="0">
                <a:solidFill>
                  <a:srgbClr val="14286B"/>
                </a:solidFill>
                <a:latin typeface="Arial"/>
                <a:cs typeface="Arial"/>
              </a:rPr>
              <a:t>be</a:t>
            </a:r>
            <a:r>
              <a:rPr sz="978" b="1" spc="98" dirty="0">
                <a:solidFill>
                  <a:srgbClr val="14286B"/>
                </a:solidFill>
                <a:latin typeface="Arial"/>
                <a:cs typeface="Arial"/>
              </a:rPr>
              <a:t> </a:t>
            </a:r>
            <a:r>
              <a:rPr sz="978" b="1" spc="37" dirty="0">
                <a:solidFill>
                  <a:srgbClr val="14286B"/>
                </a:solidFill>
                <a:latin typeface="Arial"/>
                <a:cs typeface="Arial"/>
              </a:rPr>
              <a:t>more</a:t>
            </a:r>
            <a:r>
              <a:rPr sz="978" b="1" spc="98" dirty="0">
                <a:solidFill>
                  <a:srgbClr val="14286B"/>
                </a:solidFill>
                <a:latin typeface="Arial"/>
                <a:cs typeface="Arial"/>
              </a:rPr>
              <a:t> </a:t>
            </a:r>
            <a:r>
              <a:rPr sz="978" b="1" spc="34" dirty="0">
                <a:solidFill>
                  <a:srgbClr val="14286B"/>
                </a:solidFill>
                <a:latin typeface="Arial"/>
                <a:cs typeface="Arial"/>
              </a:rPr>
              <a:t>than</a:t>
            </a:r>
            <a:r>
              <a:rPr sz="978" b="1" spc="98" dirty="0">
                <a:solidFill>
                  <a:srgbClr val="14286B"/>
                </a:solidFill>
                <a:latin typeface="Arial"/>
                <a:cs typeface="Arial"/>
              </a:rPr>
              <a:t> </a:t>
            </a:r>
            <a:r>
              <a:rPr sz="978" b="1" spc="20" dirty="0">
                <a:solidFill>
                  <a:srgbClr val="14286B"/>
                </a:solidFill>
                <a:latin typeface="Arial"/>
                <a:cs typeface="Arial"/>
              </a:rPr>
              <a:t>25</a:t>
            </a:r>
            <a:r>
              <a:rPr sz="978" b="1" spc="98" dirty="0">
                <a:solidFill>
                  <a:srgbClr val="14286B"/>
                </a:solidFill>
                <a:latin typeface="Arial"/>
                <a:cs typeface="Arial"/>
              </a:rPr>
              <a:t> </a:t>
            </a:r>
            <a:r>
              <a:rPr sz="978" spc="48" dirty="0">
                <a:solidFill>
                  <a:srgbClr val="14286B"/>
                </a:solidFill>
                <a:latin typeface="Arial"/>
                <a:cs typeface="Arial"/>
              </a:rPr>
              <a:t>to</a:t>
            </a:r>
            <a:r>
              <a:rPr sz="978" spc="98" dirty="0">
                <a:solidFill>
                  <a:srgbClr val="14286B"/>
                </a:solidFill>
                <a:latin typeface="Arial"/>
                <a:cs typeface="Arial"/>
              </a:rPr>
              <a:t> </a:t>
            </a:r>
            <a:r>
              <a:rPr sz="978" spc="39" dirty="0">
                <a:solidFill>
                  <a:srgbClr val="14286B"/>
                </a:solidFill>
                <a:latin typeface="Arial"/>
                <a:cs typeface="Arial"/>
              </a:rPr>
              <a:t>change</a:t>
            </a:r>
            <a:r>
              <a:rPr sz="978" spc="98" dirty="0">
                <a:solidFill>
                  <a:srgbClr val="14286B"/>
                </a:solidFill>
                <a:latin typeface="Arial"/>
                <a:cs typeface="Arial"/>
              </a:rPr>
              <a:t> </a:t>
            </a:r>
            <a:r>
              <a:rPr sz="978" spc="34" dirty="0">
                <a:solidFill>
                  <a:srgbClr val="14286B"/>
                </a:solidFill>
                <a:latin typeface="Arial"/>
                <a:cs typeface="Arial"/>
              </a:rPr>
              <a:t>the</a:t>
            </a:r>
            <a:r>
              <a:rPr sz="978" spc="98" dirty="0">
                <a:solidFill>
                  <a:srgbClr val="14286B"/>
                </a:solidFill>
                <a:latin typeface="Arial"/>
                <a:cs typeface="Arial"/>
              </a:rPr>
              <a:t> </a:t>
            </a:r>
            <a:r>
              <a:rPr sz="978" spc="32" dirty="0">
                <a:solidFill>
                  <a:srgbClr val="14286B"/>
                </a:solidFill>
                <a:latin typeface="Arial"/>
                <a:cs typeface="Arial"/>
              </a:rPr>
              <a:t>URL</a:t>
            </a:r>
            <a:endParaRPr sz="978">
              <a:latin typeface="Arial"/>
              <a:cs typeface="Arial"/>
            </a:endParaRPr>
          </a:p>
        </p:txBody>
      </p:sp>
      <p:sp>
        <p:nvSpPr>
          <p:cNvPr id="32" name="object 32"/>
          <p:cNvSpPr/>
          <p:nvPr/>
        </p:nvSpPr>
        <p:spPr>
          <a:xfrm>
            <a:off x="1431056" y="3168772"/>
            <a:ext cx="7331726" cy="351468"/>
          </a:xfrm>
          <a:custGeom>
            <a:avLst/>
            <a:gdLst/>
            <a:ahLst/>
            <a:cxnLst/>
            <a:rect l="l" t="t" r="r" b="b"/>
            <a:pathLst>
              <a:path w="16120744" h="772795">
                <a:moveTo>
                  <a:pt x="0" y="772583"/>
                </a:moveTo>
                <a:lnTo>
                  <a:pt x="16120619" y="772583"/>
                </a:lnTo>
                <a:lnTo>
                  <a:pt x="16120619" y="0"/>
                </a:lnTo>
                <a:lnTo>
                  <a:pt x="0" y="0"/>
                </a:lnTo>
                <a:lnTo>
                  <a:pt x="0" y="772583"/>
                </a:lnTo>
                <a:close/>
              </a:path>
            </a:pathLst>
          </a:custGeom>
          <a:solidFill>
            <a:srgbClr val="EFEFF2"/>
          </a:solidFill>
        </p:spPr>
        <p:txBody>
          <a:bodyPr wrap="square" lIns="0" tIns="0" rIns="0" bIns="0" rtlCol="0"/>
          <a:lstStyle/>
          <a:p>
            <a:endParaRPr sz="819"/>
          </a:p>
        </p:txBody>
      </p:sp>
      <p:sp>
        <p:nvSpPr>
          <p:cNvPr id="33" name="object 33"/>
          <p:cNvSpPr/>
          <p:nvPr/>
        </p:nvSpPr>
        <p:spPr>
          <a:xfrm>
            <a:off x="595421" y="3168772"/>
            <a:ext cx="835782" cy="351468"/>
          </a:xfrm>
          <a:custGeom>
            <a:avLst/>
            <a:gdLst/>
            <a:ahLst/>
            <a:cxnLst/>
            <a:rect l="l" t="t" r="r" b="b"/>
            <a:pathLst>
              <a:path w="1837689" h="772795">
                <a:moveTo>
                  <a:pt x="0" y="772583"/>
                </a:moveTo>
                <a:lnTo>
                  <a:pt x="1837368" y="772583"/>
                </a:lnTo>
                <a:lnTo>
                  <a:pt x="1837368" y="0"/>
                </a:lnTo>
                <a:lnTo>
                  <a:pt x="0" y="0"/>
                </a:lnTo>
                <a:lnTo>
                  <a:pt x="0" y="772583"/>
                </a:lnTo>
                <a:close/>
              </a:path>
            </a:pathLst>
          </a:custGeom>
          <a:solidFill>
            <a:srgbClr val="EFEFF2"/>
          </a:solidFill>
        </p:spPr>
        <p:txBody>
          <a:bodyPr wrap="square" lIns="0" tIns="0" rIns="0" bIns="0" rtlCol="0"/>
          <a:lstStyle/>
          <a:p>
            <a:endParaRPr sz="819"/>
          </a:p>
        </p:txBody>
      </p:sp>
      <p:sp>
        <p:nvSpPr>
          <p:cNvPr id="34" name="object 34"/>
          <p:cNvSpPr/>
          <p:nvPr/>
        </p:nvSpPr>
        <p:spPr>
          <a:xfrm>
            <a:off x="1208234" y="3121640"/>
            <a:ext cx="445905" cy="445905"/>
          </a:xfrm>
          <a:custGeom>
            <a:avLst/>
            <a:gdLst/>
            <a:ahLst/>
            <a:cxnLst/>
            <a:rect l="l" t="t" r="r" b="b"/>
            <a:pathLst>
              <a:path w="980439" h="980439">
                <a:moveTo>
                  <a:pt x="489911" y="0"/>
                </a:moveTo>
                <a:lnTo>
                  <a:pt x="442845" y="2249"/>
                </a:lnTo>
                <a:lnTo>
                  <a:pt x="397019" y="8860"/>
                </a:lnTo>
                <a:lnTo>
                  <a:pt x="352642" y="19624"/>
                </a:lnTo>
                <a:lnTo>
                  <a:pt x="309923" y="34333"/>
                </a:lnTo>
                <a:lnTo>
                  <a:pt x="269068" y="52780"/>
                </a:lnTo>
                <a:lnTo>
                  <a:pt x="230287" y="74755"/>
                </a:lnTo>
                <a:lnTo>
                  <a:pt x="193786" y="100051"/>
                </a:lnTo>
                <a:lnTo>
                  <a:pt x="159775" y="128460"/>
                </a:lnTo>
                <a:lnTo>
                  <a:pt x="128460" y="159775"/>
                </a:lnTo>
                <a:lnTo>
                  <a:pt x="100051" y="193786"/>
                </a:lnTo>
                <a:lnTo>
                  <a:pt x="74755" y="230287"/>
                </a:lnTo>
                <a:lnTo>
                  <a:pt x="52780" y="269068"/>
                </a:lnTo>
                <a:lnTo>
                  <a:pt x="34333" y="309923"/>
                </a:lnTo>
                <a:lnTo>
                  <a:pt x="19624" y="352642"/>
                </a:lnTo>
                <a:lnTo>
                  <a:pt x="8860" y="397019"/>
                </a:lnTo>
                <a:lnTo>
                  <a:pt x="2249" y="442845"/>
                </a:lnTo>
                <a:lnTo>
                  <a:pt x="0" y="489911"/>
                </a:lnTo>
                <a:lnTo>
                  <a:pt x="2249" y="536978"/>
                </a:lnTo>
                <a:lnTo>
                  <a:pt x="8860" y="582804"/>
                </a:lnTo>
                <a:lnTo>
                  <a:pt x="19624" y="627181"/>
                </a:lnTo>
                <a:lnTo>
                  <a:pt x="34333" y="669901"/>
                </a:lnTo>
                <a:lnTo>
                  <a:pt x="52780" y="710757"/>
                </a:lnTo>
                <a:lnTo>
                  <a:pt x="74755" y="749539"/>
                </a:lnTo>
                <a:lnTo>
                  <a:pt x="100051" y="786040"/>
                </a:lnTo>
                <a:lnTo>
                  <a:pt x="128460" y="820053"/>
                </a:lnTo>
                <a:lnTo>
                  <a:pt x="159775" y="851368"/>
                </a:lnTo>
                <a:lnTo>
                  <a:pt x="193786" y="879778"/>
                </a:lnTo>
                <a:lnTo>
                  <a:pt x="230287" y="905075"/>
                </a:lnTo>
                <a:lnTo>
                  <a:pt x="269068" y="927051"/>
                </a:lnTo>
                <a:lnTo>
                  <a:pt x="309923" y="945498"/>
                </a:lnTo>
                <a:lnTo>
                  <a:pt x="352642" y="960208"/>
                </a:lnTo>
                <a:lnTo>
                  <a:pt x="397019" y="970972"/>
                </a:lnTo>
                <a:lnTo>
                  <a:pt x="442845" y="977584"/>
                </a:lnTo>
                <a:lnTo>
                  <a:pt x="489911" y="979834"/>
                </a:lnTo>
                <a:lnTo>
                  <a:pt x="536978" y="977584"/>
                </a:lnTo>
                <a:lnTo>
                  <a:pt x="582804" y="970972"/>
                </a:lnTo>
                <a:lnTo>
                  <a:pt x="627181" y="960208"/>
                </a:lnTo>
                <a:lnTo>
                  <a:pt x="669901" y="945498"/>
                </a:lnTo>
                <a:lnTo>
                  <a:pt x="710757" y="927051"/>
                </a:lnTo>
                <a:lnTo>
                  <a:pt x="749539" y="905075"/>
                </a:lnTo>
                <a:lnTo>
                  <a:pt x="786040" y="879778"/>
                </a:lnTo>
                <a:lnTo>
                  <a:pt x="820053" y="851368"/>
                </a:lnTo>
                <a:lnTo>
                  <a:pt x="851368" y="820053"/>
                </a:lnTo>
                <a:lnTo>
                  <a:pt x="879778" y="786040"/>
                </a:lnTo>
                <a:lnTo>
                  <a:pt x="905075" y="749539"/>
                </a:lnTo>
                <a:lnTo>
                  <a:pt x="927051" y="710757"/>
                </a:lnTo>
                <a:lnTo>
                  <a:pt x="945498" y="669901"/>
                </a:lnTo>
                <a:lnTo>
                  <a:pt x="960208" y="627181"/>
                </a:lnTo>
                <a:lnTo>
                  <a:pt x="970972" y="582804"/>
                </a:lnTo>
                <a:lnTo>
                  <a:pt x="977584" y="536978"/>
                </a:lnTo>
                <a:lnTo>
                  <a:pt x="979834" y="489911"/>
                </a:lnTo>
                <a:lnTo>
                  <a:pt x="977584" y="442845"/>
                </a:lnTo>
                <a:lnTo>
                  <a:pt x="970972" y="397019"/>
                </a:lnTo>
                <a:lnTo>
                  <a:pt x="960208" y="352642"/>
                </a:lnTo>
                <a:lnTo>
                  <a:pt x="945498" y="309923"/>
                </a:lnTo>
                <a:lnTo>
                  <a:pt x="927051" y="269068"/>
                </a:lnTo>
                <a:lnTo>
                  <a:pt x="905075" y="230287"/>
                </a:lnTo>
                <a:lnTo>
                  <a:pt x="879778" y="193786"/>
                </a:lnTo>
                <a:lnTo>
                  <a:pt x="851368" y="159775"/>
                </a:lnTo>
                <a:lnTo>
                  <a:pt x="820053" y="128460"/>
                </a:lnTo>
                <a:lnTo>
                  <a:pt x="786040" y="100051"/>
                </a:lnTo>
                <a:lnTo>
                  <a:pt x="749539" y="74755"/>
                </a:lnTo>
                <a:lnTo>
                  <a:pt x="710757" y="52780"/>
                </a:lnTo>
                <a:lnTo>
                  <a:pt x="669901" y="34333"/>
                </a:lnTo>
                <a:lnTo>
                  <a:pt x="627181" y="19624"/>
                </a:lnTo>
                <a:lnTo>
                  <a:pt x="582804" y="8860"/>
                </a:lnTo>
                <a:lnTo>
                  <a:pt x="536978" y="2249"/>
                </a:lnTo>
                <a:lnTo>
                  <a:pt x="489911" y="0"/>
                </a:lnTo>
                <a:close/>
              </a:path>
            </a:pathLst>
          </a:custGeom>
          <a:solidFill>
            <a:srgbClr val="FFFFFF"/>
          </a:solidFill>
        </p:spPr>
        <p:txBody>
          <a:bodyPr wrap="square" lIns="0" tIns="0" rIns="0" bIns="0" rtlCol="0"/>
          <a:lstStyle/>
          <a:p>
            <a:endParaRPr sz="819"/>
          </a:p>
        </p:txBody>
      </p:sp>
      <p:sp>
        <p:nvSpPr>
          <p:cNvPr id="35" name="object 35"/>
          <p:cNvSpPr/>
          <p:nvPr/>
        </p:nvSpPr>
        <p:spPr>
          <a:xfrm>
            <a:off x="1255361" y="3168762"/>
            <a:ext cx="351468" cy="351468"/>
          </a:xfrm>
          <a:custGeom>
            <a:avLst/>
            <a:gdLst/>
            <a:ahLst/>
            <a:cxnLst/>
            <a:rect l="l" t="t" r="r" b="b"/>
            <a:pathLst>
              <a:path w="772795" h="772795">
                <a:moveTo>
                  <a:pt x="386291" y="0"/>
                </a:moveTo>
                <a:lnTo>
                  <a:pt x="337949" y="3019"/>
                </a:lnTo>
                <a:lnTo>
                  <a:pt x="291366" y="11832"/>
                </a:lnTo>
                <a:lnTo>
                  <a:pt x="246910" y="26073"/>
                </a:lnTo>
                <a:lnTo>
                  <a:pt x="204948" y="45375"/>
                </a:lnTo>
                <a:lnTo>
                  <a:pt x="165846" y="69370"/>
                </a:lnTo>
                <a:lnTo>
                  <a:pt x="129970" y="97692"/>
                </a:lnTo>
                <a:lnTo>
                  <a:pt x="97689" y="129975"/>
                </a:lnTo>
                <a:lnTo>
                  <a:pt x="69367" y="165850"/>
                </a:lnTo>
                <a:lnTo>
                  <a:pt x="45373" y="204953"/>
                </a:lnTo>
                <a:lnTo>
                  <a:pt x="26072" y="246915"/>
                </a:lnTo>
                <a:lnTo>
                  <a:pt x="11832" y="291370"/>
                </a:lnTo>
                <a:lnTo>
                  <a:pt x="3019" y="337951"/>
                </a:lnTo>
                <a:lnTo>
                  <a:pt x="0" y="386291"/>
                </a:lnTo>
                <a:lnTo>
                  <a:pt x="3019" y="434634"/>
                </a:lnTo>
                <a:lnTo>
                  <a:pt x="11832" y="481217"/>
                </a:lnTo>
                <a:lnTo>
                  <a:pt x="26072" y="525674"/>
                </a:lnTo>
                <a:lnTo>
                  <a:pt x="45373" y="567637"/>
                </a:lnTo>
                <a:lnTo>
                  <a:pt x="69367" y="606741"/>
                </a:lnTo>
                <a:lnTo>
                  <a:pt x="97689" y="642617"/>
                </a:lnTo>
                <a:lnTo>
                  <a:pt x="129970" y="674900"/>
                </a:lnTo>
                <a:lnTo>
                  <a:pt x="165846" y="703223"/>
                </a:lnTo>
                <a:lnTo>
                  <a:pt x="204948" y="727218"/>
                </a:lnTo>
                <a:lnTo>
                  <a:pt x="246910" y="746520"/>
                </a:lnTo>
                <a:lnTo>
                  <a:pt x="291366" y="760761"/>
                </a:lnTo>
                <a:lnTo>
                  <a:pt x="337949" y="769574"/>
                </a:lnTo>
                <a:lnTo>
                  <a:pt x="386291" y="772594"/>
                </a:lnTo>
                <a:lnTo>
                  <a:pt x="434636" y="769574"/>
                </a:lnTo>
                <a:lnTo>
                  <a:pt x="481221" y="760761"/>
                </a:lnTo>
                <a:lnTo>
                  <a:pt x="525680" y="746520"/>
                </a:lnTo>
                <a:lnTo>
                  <a:pt x="567644" y="727218"/>
                </a:lnTo>
                <a:lnTo>
                  <a:pt x="606749" y="703223"/>
                </a:lnTo>
                <a:lnTo>
                  <a:pt x="642626" y="674900"/>
                </a:lnTo>
                <a:lnTo>
                  <a:pt x="674910" y="642617"/>
                </a:lnTo>
                <a:lnTo>
                  <a:pt x="703233" y="606741"/>
                </a:lnTo>
                <a:lnTo>
                  <a:pt x="727228" y="567637"/>
                </a:lnTo>
                <a:lnTo>
                  <a:pt x="746530" y="525674"/>
                </a:lnTo>
                <a:lnTo>
                  <a:pt x="760771" y="481217"/>
                </a:lnTo>
                <a:lnTo>
                  <a:pt x="769585" y="434634"/>
                </a:lnTo>
                <a:lnTo>
                  <a:pt x="772604" y="386291"/>
                </a:lnTo>
                <a:lnTo>
                  <a:pt x="769585" y="337951"/>
                </a:lnTo>
                <a:lnTo>
                  <a:pt x="760771" y="291370"/>
                </a:lnTo>
                <a:lnTo>
                  <a:pt x="746530" y="246915"/>
                </a:lnTo>
                <a:lnTo>
                  <a:pt x="727228" y="204953"/>
                </a:lnTo>
                <a:lnTo>
                  <a:pt x="703233" y="165850"/>
                </a:lnTo>
                <a:lnTo>
                  <a:pt x="674910" y="129975"/>
                </a:lnTo>
                <a:lnTo>
                  <a:pt x="642626" y="97692"/>
                </a:lnTo>
                <a:lnTo>
                  <a:pt x="606749" y="69370"/>
                </a:lnTo>
                <a:lnTo>
                  <a:pt x="567644" y="45375"/>
                </a:lnTo>
                <a:lnTo>
                  <a:pt x="525680" y="26073"/>
                </a:lnTo>
                <a:lnTo>
                  <a:pt x="481221" y="11832"/>
                </a:lnTo>
                <a:lnTo>
                  <a:pt x="434636" y="3019"/>
                </a:lnTo>
                <a:lnTo>
                  <a:pt x="386291" y="0"/>
                </a:lnTo>
                <a:close/>
              </a:path>
            </a:pathLst>
          </a:custGeom>
          <a:solidFill>
            <a:srgbClr val="79F4F8"/>
          </a:solidFill>
        </p:spPr>
        <p:txBody>
          <a:bodyPr wrap="square" lIns="0" tIns="0" rIns="0" bIns="0" rtlCol="0"/>
          <a:lstStyle/>
          <a:p>
            <a:endParaRPr sz="819"/>
          </a:p>
        </p:txBody>
      </p:sp>
      <p:sp>
        <p:nvSpPr>
          <p:cNvPr id="36" name="object 36"/>
          <p:cNvSpPr txBox="1"/>
          <p:nvPr/>
        </p:nvSpPr>
        <p:spPr>
          <a:xfrm>
            <a:off x="1356305" y="3176584"/>
            <a:ext cx="148731" cy="304453"/>
          </a:xfrm>
          <a:prstGeom prst="rect">
            <a:avLst/>
          </a:prstGeom>
        </p:spPr>
        <p:txBody>
          <a:bodyPr vert="horz" wrap="square" lIns="0" tIns="6932" rIns="0" bIns="0" rtlCol="0">
            <a:spAutoFit/>
          </a:bodyPr>
          <a:lstStyle/>
          <a:p>
            <a:pPr marL="5776">
              <a:spcBef>
                <a:spcPts val="55"/>
              </a:spcBef>
            </a:pPr>
            <a:r>
              <a:rPr sz="1933" spc="5" dirty="0">
                <a:solidFill>
                  <a:srgbClr val="FFFFFF"/>
                </a:solidFill>
                <a:latin typeface="Arial"/>
                <a:cs typeface="Arial"/>
              </a:rPr>
              <a:t>3</a:t>
            </a:r>
            <a:endParaRPr sz="1933">
              <a:latin typeface="Arial"/>
              <a:cs typeface="Arial"/>
            </a:endParaRPr>
          </a:p>
        </p:txBody>
      </p:sp>
      <p:sp>
        <p:nvSpPr>
          <p:cNvPr id="37" name="object 37"/>
          <p:cNvSpPr/>
          <p:nvPr/>
        </p:nvSpPr>
        <p:spPr>
          <a:xfrm>
            <a:off x="595415" y="3167905"/>
            <a:ext cx="56316" cy="365330"/>
          </a:xfrm>
          <a:custGeom>
            <a:avLst/>
            <a:gdLst/>
            <a:ahLst/>
            <a:cxnLst/>
            <a:rect l="l" t="t" r="r" b="b"/>
            <a:pathLst>
              <a:path w="123825" h="803275">
                <a:moveTo>
                  <a:pt x="0" y="0"/>
                </a:moveTo>
                <a:lnTo>
                  <a:pt x="0" y="802844"/>
                </a:lnTo>
                <a:lnTo>
                  <a:pt x="23375" y="777036"/>
                </a:lnTo>
                <a:lnTo>
                  <a:pt x="44886" y="745360"/>
                </a:lnTo>
                <a:lnTo>
                  <a:pt x="64295" y="708319"/>
                </a:lnTo>
                <a:lnTo>
                  <a:pt x="81367" y="666412"/>
                </a:lnTo>
                <a:lnTo>
                  <a:pt x="95865" y="620140"/>
                </a:lnTo>
                <a:lnTo>
                  <a:pt x="107552" y="570004"/>
                </a:lnTo>
                <a:lnTo>
                  <a:pt x="116192" y="516505"/>
                </a:lnTo>
                <a:lnTo>
                  <a:pt x="121550" y="460144"/>
                </a:lnTo>
                <a:lnTo>
                  <a:pt x="123388" y="401422"/>
                </a:lnTo>
                <a:lnTo>
                  <a:pt x="121550" y="342700"/>
                </a:lnTo>
                <a:lnTo>
                  <a:pt x="116191" y="286339"/>
                </a:lnTo>
                <a:lnTo>
                  <a:pt x="107549" y="232842"/>
                </a:lnTo>
                <a:lnTo>
                  <a:pt x="95861" y="182707"/>
                </a:lnTo>
                <a:lnTo>
                  <a:pt x="81363" y="136436"/>
                </a:lnTo>
                <a:lnTo>
                  <a:pt x="64291" y="94529"/>
                </a:lnTo>
                <a:lnTo>
                  <a:pt x="44882" y="57487"/>
                </a:lnTo>
                <a:lnTo>
                  <a:pt x="23373" y="25811"/>
                </a:lnTo>
                <a:lnTo>
                  <a:pt x="0" y="0"/>
                </a:lnTo>
                <a:close/>
              </a:path>
            </a:pathLst>
          </a:custGeom>
          <a:solidFill>
            <a:srgbClr val="79F4F8"/>
          </a:solidFill>
        </p:spPr>
        <p:txBody>
          <a:bodyPr wrap="square" lIns="0" tIns="0" rIns="0" bIns="0" rtlCol="0"/>
          <a:lstStyle/>
          <a:p>
            <a:endParaRPr sz="819"/>
          </a:p>
        </p:txBody>
      </p:sp>
      <p:sp>
        <p:nvSpPr>
          <p:cNvPr id="38" name="object 38"/>
          <p:cNvSpPr txBox="1"/>
          <p:nvPr/>
        </p:nvSpPr>
        <p:spPr>
          <a:xfrm>
            <a:off x="1747046" y="3266016"/>
            <a:ext cx="1197647" cy="155739"/>
          </a:xfrm>
          <a:prstGeom prst="rect">
            <a:avLst/>
          </a:prstGeom>
        </p:spPr>
        <p:txBody>
          <a:bodyPr vert="horz" wrap="square" lIns="0" tIns="5198" rIns="0" bIns="0" rtlCol="0">
            <a:spAutoFit/>
          </a:bodyPr>
          <a:lstStyle/>
          <a:p>
            <a:pPr marL="5776">
              <a:spcBef>
                <a:spcPts val="41"/>
              </a:spcBef>
            </a:pPr>
            <a:r>
              <a:rPr sz="978" b="1" spc="34" dirty="0">
                <a:solidFill>
                  <a:srgbClr val="14286B"/>
                </a:solidFill>
                <a:latin typeface="Arial"/>
                <a:cs typeface="Arial"/>
              </a:rPr>
              <a:t>Use </a:t>
            </a:r>
            <a:r>
              <a:rPr sz="978" b="1" spc="39" dirty="0">
                <a:solidFill>
                  <a:srgbClr val="14286B"/>
                </a:solidFill>
                <a:latin typeface="Arial"/>
                <a:cs typeface="Arial"/>
              </a:rPr>
              <a:t>product</a:t>
            </a:r>
            <a:r>
              <a:rPr sz="978" b="1" spc="132" dirty="0">
                <a:solidFill>
                  <a:srgbClr val="14286B"/>
                </a:solidFill>
                <a:latin typeface="Arial"/>
                <a:cs typeface="Arial"/>
              </a:rPr>
              <a:t> </a:t>
            </a:r>
            <a:r>
              <a:rPr sz="978" b="1" spc="52" dirty="0">
                <a:solidFill>
                  <a:srgbClr val="14286B"/>
                </a:solidFill>
                <a:latin typeface="Arial"/>
                <a:cs typeface="Arial"/>
              </a:rPr>
              <a:t>name</a:t>
            </a:r>
            <a:endParaRPr sz="978">
              <a:latin typeface="Arial"/>
              <a:cs typeface="Arial"/>
            </a:endParaRPr>
          </a:p>
        </p:txBody>
      </p:sp>
      <p:sp>
        <p:nvSpPr>
          <p:cNvPr id="39" name="object 39"/>
          <p:cNvSpPr/>
          <p:nvPr/>
        </p:nvSpPr>
        <p:spPr>
          <a:xfrm>
            <a:off x="1431056" y="4365433"/>
            <a:ext cx="7331726" cy="351468"/>
          </a:xfrm>
          <a:custGeom>
            <a:avLst/>
            <a:gdLst/>
            <a:ahLst/>
            <a:cxnLst/>
            <a:rect l="l" t="t" r="r" b="b"/>
            <a:pathLst>
              <a:path w="16120744" h="772795">
                <a:moveTo>
                  <a:pt x="0" y="772583"/>
                </a:moveTo>
                <a:lnTo>
                  <a:pt x="16120619" y="772583"/>
                </a:lnTo>
                <a:lnTo>
                  <a:pt x="16120619" y="0"/>
                </a:lnTo>
                <a:lnTo>
                  <a:pt x="0" y="0"/>
                </a:lnTo>
                <a:lnTo>
                  <a:pt x="0" y="772583"/>
                </a:lnTo>
                <a:close/>
              </a:path>
            </a:pathLst>
          </a:custGeom>
          <a:solidFill>
            <a:srgbClr val="EFEFF2"/>
          </a:solidFill>
        </p:spPr>
        <p:txBody>
          <a:bodyPr wrap="square" lIns="0" tIns="0" rIns="0" bIns="0" rtlCol="0"/>
          <a:lstStyle/>
          <a:p>
            <a:endParaRPr sz="819"/>
          </a:p>
        </p:txBody>
      </p:sp>
      <p:sp>
        <p:nvSpPr>
          <p:cNvPr id="40" name="object 40"/>
          <p:cNvSpPr/>
          <p:nvPr/>
        </p:nvSpPr>
        <p:spPr>
          <a:xfrm>
            <a:off x="595415" y="3760671"/>
            <a:ext cx="1058448" cy="1544032"/>
          </a:xfrm>
          <a:prstGeom prst="rect">
            <a:avLst/>
          </a:prstGeom>
          <a:blipFill>
            <a:blip r:embed="rId3" cstate="print"/>
            <a:stretch>
              <a:fillRect/>
            </a:stretch>
          </a:blipFill>
        </p:spPr>
        <p:txBody>
          <a:bodyPr wrap="square" lIns="0" tIns="0" rIns="0" bIns="0" rtlCol="0"/>
          <a:lstStyle/>
          <a:p>
            <a:endParaRPr sz="819"/>
          </a:p>
        </p:txBody>
      </p:sp>
      <p:sp>
        <p:nvSpPr>
          <p:cNvPr id="41" name="object 41"/>
          <p:cNvSpPr txBox="1"/>
          <p:nvPr/>
        </p:nvSpPr>
        <p:spPr>
          <a:xfrm>
            <a:off x="1747045" y="4387687"/>
            <a:ext cx="6756440" cy="301376"/>
          </a:xfrm>
          <a:prstGeom prst="rect">
            <a:avLst/>
          </a:prstGeom>
        </p:spPr>
        <p:txBody>
          <a:bodyPr vert="horz" wrap="square" lIns="0" tIns="19061" rIns="0" bIns="0" rtlCol="0">
            <a:spAutoFit/>
          </a:bodyPr>
          <a:lstStyle/>
          <a:p>
            <a:pPr marL="5776" marR="2311">
              <a:lnSpc>
                <a:spcPts val="1087"/>
              </a:lnSpc>
              <a:spcBef>
                <a:spcPts val="150"/>
              </a:spcBef>
            </a:pPr>
            <a:r>
              <a:rPr sz="978" b="1" spc="29" dirty="0">
                <a:solidFill>
                  <a:srgbClr val="14286B"/>
                </a:solidFill>
                <a:latin typeface="Arial"/>
                <a:cs typeface="Arial"/>
              </a:rPr>
              <a:t>The URL </a:t>
            </a:r>
            <a:r>
              <a:rPr sz="978" b="1" spc="2" dirty="0">
                <a:solidFill>
                  <a:srgbClr val="14286B"/>
                </a:solidFill>
                <a:latin typeface="Arial"/>
                <a:cs typeface="Arial"/>
              </a:rPr>
              <a:t>is </a:t>
            </a:r>
            <a:r>
              <a:rPr sz="978" b="1" spc="44" dirty="0">
                <a:solidFill>
                  <a:srgbClr val="14286B"/>
                </a:solidFill>
                <a:latin typeface="Arial"/>
                <a:cs typeface="Arial"/>
              </a:rPr>
              <a:t>important </a:t>
            </a:r>
            <a:r>
              <a:rPr sz="978" b="1" spc="29" dirty="0">
                <a:solidFill>
                  <a:srgbClr val="14286B"/>
                </a:solidFill>
                <a:latin typeface="Arial"/>
                <a:cs typeface="Arial"/>
              </a:rPr>
              <a:t>for </a:t>
            </a:r>
            <a:r>
              <a:rPr sz="978" b="1" spc="34" dirty="0">
                <a:solidFill>
                  <a:srgbClr val="14286B"/>
                </a:solidFill>
                <a:latin typeface="Arial"/>
                <a:cs typeface="Arial"/>
              </a:rPr>
              <a:t>Google </a:t>
            </a:r>
            <a:r>
              <a:rPr sz="978" b="1" spc="25" dirty="0">
                <a:solidFill>
                  <a:srgbClr val="14286B"/>
                </a:solidFill>
                <a:latin typeface="Arial"/>
                <a:cs typeface="Arial"/>
              </a:rPr>
              <a:t>SEO</a:t>
            </a:r>
            <a:r>
              <a:rPr sz="978" spc="25" dirty="0">
                <a:solidFill>
                  <a:srgbClr val="14286B"/>
                </a:solidFill>
                <a:latin typeface="Arial"/>
                <a:cs typeface="Arial"/>
              </a:rPr>
              <a:t>. </a:t>
            </a:r>
            <a:r>
              <a:rPr sz="978" spc="23" dirty="0">
                <a:solidFill>
                  <a:srgbClr val="14286B"/>
                </a:solidFill>
                <a:latin typeface="Arial"/>
                <a:cs typeface="Arial"/>
              </a:rPr>
              <a:t>If </a:t>
            </a:r>
            <a:r>
              <a:rPr sz="978" spc="39" dirty="0">
                <a:solidFill>
                  <a:srgbClr val="14286B"/>
                </a:solidFill>
                <a:latin typeface="Arial"/>
                <a:cs typeface="Arial"/>
              </a:rPr>
              <a:t>your </a:t>
            </a:r>
            <a:r>
              <a:rPr sz="978" spc="16" dirty="0">
                <a:solidFill>
                  <a:srgbClr val="14286B"/>
                </a:solidFill>
                <a:latin typeface="Arial"/>
                <a:cs typeface="Arial"/>
              </a:rPr>
              <a:t>URL </a:t>
            </a:r>
            <a:r>
              <a:rPr sz="978" spc="23" dirty="0">
                <a:solidFill>
                  <a:srgbClr val="14286B"/>
                </a:solidFill>
                <a:latin typeface="Arial"/>
                <a:cs typeface="Arial"/>
              </a:rPr>
              <a:t>is </a:t>
            </a:r>
            <a:r>
              <a:rPr sz="978" spc="44" dirty="0">
                <a:solidFill>
                  <a:srgbClr val="14286B"/>
                </a:solidFill>
                <a:latin typeface="Arial"/>
                <a:cs typeface="Arial"/>
              </a:rPr>
              <a:t>maintained </a:t>
            </a:r>
            <a:r>
              <a:rPr sz="978" spc="29" dirty="0">
                <a:solidFill>
                  <a:srgbClr val="14286B"/>
                </a:solidFill>
                <a:latin typeface="Arial"/>
                <a:cs typeface="Arial"/>
              </a:rPr>
              <a:t>at </a:t>
            </a:r>
            <a:r>
              <a:rPr sz="978" spc="46" dirty="0">
                <a:solidFill>
                  <a:srgbClr val="14286B"/>
                </a:solidFill>
                <a:latin typeface="Arial"/>
                <a:cs typeface="Arial"/>
              </a:rPr>
              <a:t>default, </a:t>
            </a:r>
            <a:r>
              <a:rPr sz="978" spc="41" dirty="0">
                <a:solidFill>
                  <a:srgbClr val="14286B"/>
                </a:solidFill>
                <a:latin typeface="Arial"/>
                <a:cs typeface="Arial"/>
              </a:rPr>
              <a:t>it </a:t>
            </a:r>
            <a:r>
              <a:rPr sz="978" spc="50" dirty="0">
                <a:solidFill>
                  <a:srgbClr val="14286B"/>
                </a:solidFill>
                <a:latin typeface="Arial"/>
                <a:cs typeface="Arial"/>
              </a:rPr>
              <a:t>cannot </a:t>
            </a:r>
            <a:r>
              <a:rPr sz="978" spc="29" dirty="0">
                <a:solidFill>
                  <a:srgbClr val="14286B"/>
                </a:solidFill>
                <a:latin typeface="Arial"/>
                <a:cs typeface="Arial"/>
              </a:rPr>
              <a:t>be </a:t>
            </a:r>
            <a:r>
              <a:rPr sz="978" spc="32" dirty="0">
                <a:solidFill>
                  <a:srgbClr val="14286B"/>
                </a:solidFill>
                <a:latin typeface="Arial"/>
                <a:cs typeface="Arial"/>
              </a:rPr>
              <a:t>easily </a:t>
            </a:r>
            <a:r>
              <a:rPr sz="978" spc="50" dirty="0">
                <a:solidFill>
                  <a:srgbClr val="14286B"/>
                </a:solidFill>
                <a:latin typeface="Arial"/>
                <a:cs typeface="Arial"/>
              </a:rPr>
              <a:t>identified and  </a:t>
            </a:r>
            <a:r>
              <a:rPr sz="978" spc="39" dirty="0">
                <a:solidFill>
                  <a:srgbClr val="14286B"/>
                </a:solidFill>
                <a:latin typeface="Arial"/>
                <a:cs typeface="Arial"/>
              </a:rPr>
              <a:t>searched</a:t>
            </a:r>
            <a:r>
              <a:rPr sz="978" spc="95" dirty="0">
                <a:solidFill>
                  <a:srgbClr val="14286B"/>
                </a:solidFill>
                <a:latin typeface="Arial"/>
                <a:cs typeface="Arial"/>
              </a:rPr>
              <a:t> </a:t>
            </a:r>
            <a:r>
              <a:rPr sz="978" spc="46" dirty="0">
                <a:solidFill>
                  <a:srgbClr val="14286B"/>
                </a:solidFill>
                <a:latin typeface="Arial"/>
                <a:cs typeface="Arial"/>
              </a:rPr>
              <a:t>through</a:t>
            </a:r>
            <a:r>
              <a:rPr sz="978" spc="95" dirty="0">
                <a:solidFill>
                  <a:srgbClr val="14286B"/>
                </a:solidFill>
                <a:latin typeface="Arial"/>
                <a:cs typeface="Arial"/>
              </a:rPr>
              <a:t> </a:t>
            </a:r>
            <a:r>
              <a:rPr sz="978" spc="34" dirty="0">
                <a:solidFill>
                  <a:srgbClr val="14286B"/>
                </a:solidFill>
                <a:latin typeface="Arial"/>
                <a:cs typeface="Arial"/>
              </a:rPr>
              <a:t>the</a:t>
            </a:r>
            <a:r>
              <a:rPr sz="978" spc="95" dirty="0">
                <a:solidFill>
                  <a:srgbClr val="14286B"/>
                </a:solidFill>
                <a:latin typeface="Arial"/>
                <a:cs typeface="Arial"/>
              </a:rPr>
              <a:t> </a:t>
            </a:r>
            <a:r>
              <a:rPr sz="978" spc="34" dirty="0">
                <a:solidFill>
                  <a:srgbClr val="14286B"/>
                </a:solidFill>
                <a:latin typeface="Arial"/>
                <a:cs typeface="Arial"/>
              </a:rPr>
              <a:t>search</a:t>
            </a:r>
            <a:r>
              <a:rPr sz="978" spc="95" dirty="0">
                <a:solidFill>
                  <a:srgbClr val="14286B"/>
                </a:solidFill>
                <a:latin typeface="Arial"/>
                <a:cs typeface="Arial"/>
              </a:rPr>
              <a:t> </a:t>
            </a:r>
            <a:r>
              <a:rPr sz="978" spc="34" dirty="0">
                <a:solidFill>
                  <a:srgbClr val="14286B"/>
                </a:solidFill>
                <a:latin typeface="Arial"/>
                <a:cs typeface="Arial"/>
              </a:rPr>
              <a:t>engine</a:t>
            </a:r>
            <a:r>
              <a:rPr sz="978" spc="95" dirty="0">
                <a:solidFill>
                  <a:srgbClr val="14286B"/>
                </a:solidFill>
                <a:latin typeface="Arial"/>
                <a:cs typeface="Arial"/>
              </a:rPr>
              <a:t> </a:t>
            </a:r>
            <a:r>
              <a:rPr sz="978" spc="34" dirty="0">
                <a:solidFill>
                  <a:srgbClr val="14286B"/>
                </a:solidFill>
                <a:latin typeface="Arial"/>
                <a:cs typeface="Arial"/>
              </a:rPr>
              <a:t>and</a:t>
            </a:r>
            <a:r>
              <a:rPr sz="978" spc="95" dirty="0">
                <a:solidFill>
                  <a:srgbClr val="14286B"/>
                </a:solidFill>
                <a:latin typeface="Arial"/>
                <a:cs typeface="Arial"/>
              </a:rPr>
              <a:t> </a:t>
            </a:r>
            <a:r>
              <a:rPr sz="978" spc="41" dirty="0">
                <a:solidFill>
                  <a:srgbClr val="14286B"/>
                </a:solidFill>
                <a:latin typeface="Arial"/>
                <a:cs typeface="Arial"/>
              </a:rPr>
              <a:t>it</a:t>
            </a:r>
            <a:r>
              <a:rPr sz="978" spc="95" dirty="0">
                <a:solidFill>
                  <a:srgbClr val="14286B"/>
                </a:solidFill>
                <a:latin typeface="Arial"/>
                <a:cs typeface="Arial"/>
              </a:rPr>
              <a:t> </a:t>
            </a:r>
            <a:r>
              <a:rPr sz="978" spc="44" dirty="0">
                <a:solidFill>
                  <a:srgbClr val="14286B"/>
                </a:solidFill>
                <a:latin typeface="Arial"/>
                <a:cs typeface="Arial"/>
              </a:rPr>
              <a:t>will</a:t>
            </a:r>
            <a:r>
              <a:rPr sz="978" spc="95" dirty="0">
                <a:solidFill>
                  <a:srgbClr val="14286B"/>
                </a:solidFill>
                <a:latin typeface="Arial"/>
                <a:cs typeface="Arial"/>
              </a:rPr>
              <a:t> </a:t>
            </a:r>
            <a:r>
              <a:rPr sz="978" spc="48" dirty="0">
                <a:solidFill>
                  <a:srgbClr val="14286B"/>
                </a:solidFill>
                <a:latin typeface="Arial"/>
                <a:cs typeface="Arial"/>
              </a:rPr>
              <a:t>look</a:t>
            </a:r>
            <a:r>
              <a:rPr sz="978" spc="95" dirty="0">
                <a:solidFill>
                  <a:srgbClr val="14286B"/>
                </a:solidFill>
                <a:latin typeface="Arial"/>
                <a:cs typeface="Arial"/>
              </a:rPr>
              <a:t> </a:t>
            </a:r>
            <a:r>
              <a:rPr sz="978" spc="48" dirty="0">
                <a:solidFill>
                  <a:srgbClr val="14286B"/>
                </a:solidFill>
                <a:latin typeface="Arial"/>
                <a:cs typeface="Arial"/>
              </a:rPr>
              <a:t>unprofessional</a:t>
            </a:r>
            <a:endParaRPr sz="978">
              <a:latin typeface="Arial"/>
              <a:cs typeface="Arial"/>
            </a:endParaRPr>
          </a:p>
        </p:txBody>
      </p:sp>
      <p:sp>
        <p:nvSpPr>
          <p:cNvPr id="42" name="object 42"/>
          <p:cNvSpPr/>
          <p:nvPr/>
        </p:nvSpPr>
        <p:spPr>
          <a:xfrm>
            <a:off x="1539658" y="2526899"/>
            <a:ext cx="86351" cy="60937"/>
          </a:xfrm>
          <a:custGeom>
            <a:avLst/>
            <a:gdLst/>
            <a:ahLst/>
            <a:cxnLst/>
            <a:rect l="l" t="t" r="r" b="b"/>
            <a:pathLst>
              <a:path w="189864" h="133985">
                <a:moveTo>
                  <a:pt x="189805" y="0"/>
                </a:moveTo>
                <a:lnTo>
                  <a:pt x="0" y="88499"/>
                </a:lnTo>
                <a:lnTo>
                  <a:pt x="136550" y="133566"/>
                </a:lnTo>
                <a:lnTo>
                  <a:pt x="189805" y="0"/>
                </a:lnTo>
                <a:close/>
              </a:path>
            </a:pathLst>
          </a:custGeom>
          <a:solidFill>
            <a:srgbClr val="14286B"/>
          </a:solidFill>
        </p:spPr>
        <p:txBody>
          <a:bodyPr wrap="square" lIns="0" tIns="0" rIns="0" bIns="0" rtlCol="0"/>
          <a:lstStyle/>
          <a:p>
            <a:endParaRPr sz="819"/>
          </a:p>
        </p:txBody>
      </p:sp>
      <p:sp>
        <p:nvSpPr>
          <p:cNvPr id="43" name="object 43"/>
          <p:cNvSpPr/>
          <p:nvPr/>
        </p:nvSpPr>
        <p:spPr>
          <a:xfrm>
            <a:off x="1462696" y="2291958"/>
            <a:ext cx="120140" cy="255298"/>
          </a:xfrm>
          <a:custGeom>
            <a:avLst/>
            <a:gdLst/>
            <a:ahLst/>
            <a:cxnLst/>
            <a:rect l="l" t="t" r="r" b="b"/>
            <a:pathLst>
              <a:path w="264160" h="561339">
                <a:moveTo>
                  <a:pt x="264117" y="560831"/>
                </a:moveTo>
                <a:lnTo>
                  <a:pt x="0" y="0"/>
                </a:lnTo>
              </a:path>
            </a:pathLst>
          </a:custGeom>
          <a:ln w="10470">
            <a:solidFill>
              <a:srgbClr val="14286B"/>
            </a:solidFill>
            <a:prstDash val="dash"/>
          </a:ln>
        </p:spPr>
        <p:txBody>
          <a:bodyPr wrap="square" lIns="0" tIns="0" rIns="0" bIns="0" rtlCol="0"/>
          <a:lstStyle/>
          <a:p>
            <a:endParaRPr sz="819"/>
          </a:p>
        </p:txBody>
      </p:sp>
      <p:sp>
        <p:nvSpPr>
          <p:cNvPr id="44" name="object 44"/>
          <p:cNvSpPr/>
          <p:nvPr/>
        </p:nvSpPr>
        <p:spPr>
          <a:xfrm>
            <a:off x="1539658" y="3726964"/>
            <a:ext cx="86351" cy="60937"/>
          </a:xfrm>
          <a:custGeom>
            <a:avLst/>
            <a:gdLst/>
            <a:ahLst/>
            <a:cxnLst/>
            <a:rect l="l" t="t" r="r" b="b"/>
            <a:pathLst>
              <a:path w="189864" h="133985">
                <a:moveTo>
                  <a:pt x="189805" y="0"/>
                </a:moveTo>
                <a:lnTo>
                  <a:pt x="0" y="88499"/>
                </a:lnTo>
                <a:lnTo>
                  <a:pt x="136550" y="133566"/>
                </a:lnTo>
                <a:lnTo>
                  <a:pt x="189805" y="0"/>
                </a:lnTo>
                <a:close/>
              </a:path>
            </a:pathLst>
          </a:custGeom>
          <a:solidFill>
            <a:srgbClr val="14286B"/>
          </a:solidFill>
        </p:spPr>
        <p:txBody>
          <a:bodyPr wrap="square" lIns="0" tIns="0" rIns="0" bIns="0" rtlCol="0"/>
          <a:lstStyle/>
          <a:p>
            <a:endParaRPr sz="819"/>
          </a:p>
        </p:txBody>
      </p:sp>
      <p:sp>
        <p:nvSpPr>
          <p:cNvPr id="45" name="object 45"/>
          <p:cNvSpPr/>
          <p:nvPr/>
        </p:nvSpPr>
        <p:spPr>
          <a:xfrm>
            <a:off x="1462696" y="3492023"/>
            <a:ext cx="120140" cy="255298"/>
          </a:xfrm>
          <a:custGeom>
            <a:avLst/>
            <a:gdLst/>
            <a:ahLst/>
            <a:cxnLst/>
            <a:rect l="l" t="t" r="r" b="b"/>
            <a:pathLst>
              <a:path w="264160" h="561339">
                <a:moveTo>
                  <a:pt x="264117" y="560831"/>
                </a:moveTo>
                <a:lnTo>
                  <a:pt x="0" y="0"/>
                </a:lnTo>
              </a:path>
            </a:pathLst>
          </a:custGeom>
          <a:ln w="10470">
            <a:solidFill>
              <a:srgbClr val="14286B"/>
            </a:solidFill>
            <a:prstDash val="dash"/>
          </a:ln>
        </p:spPr>
        <p:txBody>
          <a:bodyPr wrap="square" lIns="0" tIns="0" rIns="0" bIns="0" rtlCol="0"/>
          <a:lstStyle/>
          <a:p>
            <a:endParaRPr sz="819"/>
          </a:p>
        </p:txBody>
      </p:sp>
      <p:sp>
        <p:nvSpPr>
          <p:cNvPr id="46" name="object 46"/>
          <p:cNvSpPr/>
          <p:nvPr/>
        </p:nvSpPr>
        <p:spPr>
          <a:xfrm>
            <a:off x="1439443" y="3103121"/>
            <a:ext cx="86351" cy="60937"/>
          </a:xfrm>
          <a:custGeom>
            <a:avLst/>
            <a:gdLst/>
            <a:ahLst/>
            <a:cxnLst/>
            <a:rect l="l" t="t" r="r" b="b"/>
            <a:pathLst>
              <a:path w="189864" h="133985">
                <a:moveTo>
                  <a:pt x="0" y="0"/>
                </a:moveTo>
                <a:lnTo>
                  <a:pt x="53254" y="133566"/>
                </a:lnTo>
                <a:lnTo>
                  <a:pt x="189805" y="88499"/>
                </a:lnTo>
                <a:lnTo>
                  <a:pt x="0" y="0"/>
                </a:lnTo>
                <a:close/>
              </a:path>
            </a:pathLst>
          </a:custGeom>
          <a:solidFill>
            <a:srgbClr val="14286B"/>
          </a:solidFill>
        </p:spPr>
        <p:txBody>
          <a:bodyPr wrap="square" lIns="0" tIns="0" rIns="0" bIns="0" rtlCol="0"/>
          <a:lstStyle/>
          <a:p>
            <a:endParaRPr sz="819"/>
          </a:p>
        </p:txBody>
      </p:sp>
      <p:sp>
        <p:nvSpPr>
          <p:cNvPr id="47" name="object 47"/>
          <p:cNvSpPr/>
          <p:nvPr/>
        </p:nvSpPr>
        <p:spPr>
          <a:xfrm>
            <a:off x="1482607" y="2868180"/>
            <a:ext cx="120140" cy="255298"/>
          </a:xfrm>
          <a:custGeom>
            <a:avLst/>
            <a:gdLst/>
            <a:ahLst/>
            <a:cxnLst/>
            <a:rect l="l" t="t" r="r" b="b"/>
            <a:pathLst>
              <a:path w="264160" h="561339">
                <a:moveTo>
                  <a:pt x="0" y="560831"/>
                </a:moveTo>
                <a:lnTo>
                  <a:pt x="264117" y="0"/>
                </a:lnTo>
              </a:path>
            </a:pathLst>
          </a:custGeom>
          <a:ln w="10470">
            <a:solidFill>
              <a:srgbClr val="14286B"/>
            </a:solidFill>
            <a:prstDash val="dash"/>
          </a:ln>
        </p:spPr>
        <p:txBody>
          <a:bodyPr wrap="square" lIns="0" tIns="0" rIns="0" bIns="0" rtlCol="0"/>
          <a:lstStyle/>
          <a:p>
            <a:endParaRPr sz="819"/>
          </a:p>
        </p:txBody>
      </p:sp>
      <p:sp>
        <p:nvSpPr>
          <p:cNvPr id="48" name="object 48"/>
          <p:cNvSpPr txBox="1"/>
          <p:nvPr/>
        </p:nvSpPr>
        <p:spPr>
          <a:xfrm>
            <a:off x="1604634" y="3785258"/>
            <a:ext cx="144110" cy="294001"/>
          </a:xfrm>
          <a:prstGeom prst="rect">
            <a:avLst/>
          </a:prstGeom>
        </p:spPr>
        <p:txBody>
          <a:bodyPr vert="horz" wrap="square" lIns="0" tIns="6932" rIns="0" bIns="0" rtlCol="0">
            <a:spAutoFit/>
          </a:bodyPr>
          <a:lstStyle/>
          <a:p>
            <a:pPr marL="5776">
              <a:spcBef>
                <a:spcPts val="55"/>
              </a:spcBef>
            </a:pPr>
            <a:r>
              <a:rPr sz="1865" spc="5" dirty="0">
                <a:solidFill>
                  <a:srgbClr val="FFFFFF"/>
                </a:solidFill>
                <a:latin typeface="Arial"/>
                <a:cs typeface="Arial"/>
              </a:rPr>
              <a:t>4</a:t>
            </a:r>
            <a:endParaRPr sz="1865">
              <a:latin typeface="Arial"/>
              <a:cs typeface="Arial"/>
            </a:endParaRPr>
          </a:p>
        </p:txBody>
      </p:sp>
      <p:sp>
        <p:nvSpPr>
          <p:cNvPr id="49" name="object 49"/>
          <p:cNvSpPr txBox="1"/>
          <p:nvPr/>
        </p:nvSpPr>
        <p:spPr>
          <a:xfrm>
            <a:off x="1362240" y="4381243"/>
            <a:ext cx="144110" cy="294001"/>
          </a:xfrm>
          <a:prstGeom prst="rect">
            <a:avLst/>
          </a:prstGeom>
        </p:spPr>
        <p:txBody>
          <a:bodyPr vert="horz" wrap="square" lIns="0" tIns="6932" rIns="0" bIns="0" rtlCol="0">
            <a:spAutoFit/>
          </a:bodyPr>
          <a:lstStyle/>
          <a:p>
            <a:pPr marL="5776">
              <a:spcBef>
                <a:spcPts val="55"/>
              </a:spcBef>
            </a:pPr>
            <a:r>
              <a:rPr sz="1865" spc="5" dirty="0">
                <a:solidFill>
                  <a:srgbClr val="FFFFFF"/>
                </a:solidFill>
                <a:latin typeface="Arial"/>
                <a:cs typeface="Arial"/>
              </a:rPr>
              <a:t>5</a:t>
            </a:r>
            <a:endParaRPr sz="1865">
              <a:latin typeface="Arial"/>
              <a:cs typeface="Arial"/>
            </a:endParaRPr>
          </a:p>
        </p:txBody>
      </p:sp>
      <p:sp>
        <p:nvSpPr>
          <p:cNvPr id="50" name="object 50"/>
          <p:cNvSpPr txBox="1"/>
          <p:nvPr/>
        </p:nvSpPr>
        <p:spPr>
          <a:xfrm>
            <a:off x="1609396" y="4980562"/>
            <a:ext cx="144110" cy="294001"/>
          </a:xfrm>
          <a:prstGeom prst="rect">
            <a:avLst/>
          </a:prstGeom>
        </p:spPr>
        <p:txBody>
          <a:bodyPr vert="horz" wrap="square" lIns="0" tIns="6932" rIns="0" bIns="0" rtlCol="0">
            <a:spAutoFit/>
          </a:bodyPr>
          <a:lstStyle/>
          <a:p>
            <a:pPr marL="5776">
              <a:spcBef>
                <a:spcPts val="55"/>
              </a:spcBef>
            </a:pPr>
            <a:r>
              <a:rPr sz="1865" spc="5" dirty="0">
                <a:solidFill>
                  <a:srgbClr val="FFFFFF"/>
                </a:solidFill>
                <a:latin typeface="Arial"/>
                <a:cs typeface="Arial"/>
              </a:rPr>
              <a:t>6</a:t>
            </a:r>
            <a:endParaRPr sz="1865">
              <a:latin typeface="Arial"/>
              <a:cs typeface="Arial"/>
            </a:endParaRPr>
          </a:p>
        </p:txBody>
      </p:sp>
      <p:sp>
        <p:nvSpPr>
          <p:cNvPr id="51" name="object 51"/>
          <p:cNvSpPr/>
          <p:nvPr/>
        </p:nvSpPr>
        <p:spPr>
          <a:xfrm>
            <a:off x="835447" y="2575016"/>
            <a:ext cx="486626" cy="338472"/>
          </a:xfrm>
          <a:custGeom>
            <a:avLst/>
            <a:gdLst/>
            <a:ahLst/>
            <a:cxnLst/>
            <a:rect l="l" t="t" r="r" b="b"/>
            <a:pathLst>
              <a:path w="1069975" h="744220">
                <a:moveTo>
                  <a:pt x="962347" y="0"/>
                </a:moveTo>
                <a:lnTo>
                  <a:pt x="107075" y="0"/>
                </a:lnTo>
                <a:lnTo>
                  <a:pt x="65448" y="8376"/>
                </a:lnTo>
                <a:lnTo>
                  <a:pt x="31407" y="31201"/>
                </a:lnTo>
                <a:lnTo>
                  <a:pt x="8431" y="65019"/>
                </a:lnTo>
                <a:lnTo>
                  <a:pt x="0" y="106373"/>
                </a:lnTo>
                <a:lnTo>
                  <a:pt x="0" y="637582"/>
                </a:lnTo>
                <a:lnTo>
                  <a:pt x="8431" y="678748"/>
                </a:lnTo>
                <a:lnTo>
                  <a:pt x="31407" y="712470"/>
                </a:lnTo>
                <a:lnTo>
                  <a:pt x="65448" y="735260"/>
                </a:lnTo>
                <a:lnTo>
                  <a:pt x="107075" y="743631"/>
                </a:lnTo>
                <a:lnTo>
                  <a:pt x="962347" y="743631"/>
                </a:lnTo>
                <a:lnTo>
                  <a:pt x="1003974" y="735260"/>
                </a:lnTo>
                <a:lnTo>
                  <a:pt x="1038015" y="712470"/>
                </a:lnTo>
                <a:lnTo>
                  <a:pt x="1060991" y="678748"/>
                </a:lnTo>
                <a:lnTo>
                  <a:pt x="1069422" y="637582"/>
                </a:lnTo>
                <a:lnTo>
                  <a:pt x="1069422" y="106373"/>
                </a:lnTo>
                <a:lnTo>
                  <a:pt x="1060991" y="65019"/>
                </a:lnTo>
                <a:lnTo>
                  <a:pt x="1038015" y="31201"/>
                </a:lnTo>
                <a:lnTo>
                  <a:pt x="1003974" y="8376"/>
                </a:lnTo>
                <a:lnTo>
                  <a:pt x="962347" y="0"/>
                </a:lnTo>
                <a:close/>
              </a:path>
            </a:pathLst>
          </a:custGeom>
          <a:solidFill>
            <a:srgbClr val="FFFFFF"/>
          </a:solidFill>
        </p:spPr>
        <p:txBody>
          <a:bodyPr wrap="square" lIns="0" tIns="0" rIns="0" bIns="0" rtlCol="0"/>
          <a:lstStyle/>
          <a:p>
            <a:endParaRPr sz="819"/>
          </a:p>
        </p:txBody>
      </p:sp>
      <p:sp>
        <p:nvSpPr>
          <p:cNvPr id="52" name="object 52"/>
          <p:cNvSpPr/>
          <p:nvPr/>
        </p:nvSpPr>
        <p:spPr>
          <a:xfrm>
            <a:off x="835447" y="2575016"/>
            <a:ext cx="486626" cy="338472"/>
          </a:xfrm>
          <a:custGeom>
            <a:avLst/>
            <a:gdLst/>
            <a:ahLst/>
            <a:cxnLst/>
            <a:rect l="l" t="t" r="r" b="b"/>
            <a:pathLst>
              <a:path w="1069975" h="744220">
                <a:moveTo>
                  <a:pt x="962347" y="0"/>
                </a:moveTo>
                <a:lnTo>
                  <a:pt x="107075" y="0"/>
                </a:lnTo>
                <a:lnTo>
                  <a:pt x="65448" y="8376"/>
                </a:lnTo>
                <a:lnTo>
                  <a:pt x="31407" y="31201"/>
                </a:lnTo>
                <a:lnTo>
                  <a:pt x="8431" y="65019"/>
                </a:lnTo>
                <a:lnTo>
                  <a:pt x="0" y="106373"/>
                </a:lnTo>
                <a:lnTo>
                  <a:pt x="0" y="637582"/>
                </a:lnTo>
                <a:lnTo>
                  <a:pt x="8431" y="678748"/>
                </a:lnTo>
                <a:lnTo>
                  <a:pt x="31407" y="712470"/>
                </a:lnTo>
                <a:lnTo>
                  <a:pt x="65448" y="735260"/>
                </a:lnTo>
                <a:lnTo>
                  <a:pt x="107075" y="743631"/>
                </a:lnTo>
                <a:lnTo>
                  <a:pt x="962347" y="743631"/>
                </a:lnTo>
                <a:lnTo>
                  <a:pt x="1003974" y="735260"/>
                </a:lnTo>
                <a:lnTo>
                  <a:pt x="1038015" y="712470"/>
                </a:lnTo>
                <a:lnTo>
                  <a:pt x="1060991" y="678748"/>
                </a:lnTo>
                <a:lnTo>
                  <a:pt x="1069422" y="637582"/>
                </a:lnTo>
                <a:lnTo>
                  <a:pt x="1069422" y="106373"/>
                </a:lnTo>
                <a:lnTo>
                  <a:pt x="1060991" y="65019"/>
                </a:lnTo>
                <a:lnTo>
                  <a:pt x="1038015" y="31201"/>
                </a:lnTo>
                <a:lnTo>
                  <a:pt x="1003974" y="8376"/>
                </a:lnTo>
                <a:lnTo>
                  <a:pt x="962347" y="0"/>
                </a:lnTo>
                <a:close/>
              </a:path>
            </a:pathLst>
          </a:custGeom>
          <a:ln w="31412">
            <a:solidFill>
              <a:srgbClr val="14286B"/>
            </a:solidFill>
          </a:ln>
        </p:spPr>
        <p:txBody>
          <a:bodyPr wrap="square" lIns="0" tIns="0" rIns="0" bIns="0" rtlCol="0"/>
          <a:lstStyle/>
          <a:p>
            <a:endParaRPr sz="819"/>
          </a:p>
        </p:txBody>
      </p:sp>
      <p:sp>
        <p:nvSpPr>
          <p:cNvPr id="53" name="object 53"/>
          <p:cNvSpPr/>
          <p:nvPr/>
        </p:nvSpPr>
        <p:spPr>
          <a:xfrm>
            <a:off x="1053917" y="2645311"/>
            <a:ext cx="49673" cy="49673"/>
          </a:xfrm>
          <a:custGeom>
            <a:avLst/>
            <a:gdLst/>
            <a:ahLst/>
            <a:cxnLst/>
            <a:rect l="l" t="t" r="r" b="b"/>
            <a:pathLst>
              <a:path w="109219" h="109220">
                <a:moveTo>
                  <a:pt x="0" y="0"/>
                </a:moveTo>
                <a:lnTo>
                  <a:pt x="108708" y="0"/>
                </a:lnTo>
                <a:lnTo>
                  <a:pt x="108708" y="108708"/>
                </a:lnTo>
                <a:lnTo>
                  <a:pt x="0" y="108708"/>
                </a:lnTo>
                <a:lnTo>
                  <a:pt x="0" y="0"/>
                </a:lnTo>
                <a:close/>
              </a:path>
            </a:pathLst>
          </a:custGeom>
          <a:solidFill>
            <a:srgbClr val="14286B"/>
          </a:solidFill>
        </p:spPr>
        <p:txBody>
          <a:bodyPr wrap="square" lIns="0" tIns="0" rIns="0" bIns="0" rtlCol="0"/>
          <a:lstStyle/>
          <a:p>
            <a:endParaRPr sz="819"/>
          </a:p>
        </p:txBody>
      </p:sp>
      <p:sp>
        <p:nvSpPr>
          <p:cNvPr id="54" name="object 54"/>
          <p:cNvSpPr/>
          <p:nvPr/>
        </p:nvSpPr>
        <p:spPr>
          <a:xfrm>
            <a:off x="1053917" y="2719476"/>
            <a:ext cx="49673" cy="49385"/>
          </a:xfrm>
          <a:custGeom>
            <a:avLst/>
            <a:gdLst/>
            <a:ahLst/>
            <a:cxnLst/>
            <a:rect l="l" t="t" r="r" b="b"/>
            <a:pathLst>
              <a:path w="109219" h="108585">
                <a:moveTo>
                  <a:pt x="0" y="0"/>
                </a:moveTo>
                <a:lnTo>
                  <a:pt x="108708" y="0"/>
                </a:lnTo>
                <a:lnTo>
                  <a:pt x="108708" y="108373"/>
                </a:lnTo>
                <a:lnTo>
                  <a:pt x="0" y="108373"/>
                </a:lnTo>
                <a:lnTo>
                  <a:pt x="0" y="0"/>
                </a:lnTo>
                <a:close/>
              </a:path>
            </a:pathLst>
          </a:custGeom>
          <a:solidFill>
            <a:srgbClr val="14286B"/>
          </a:solidFill>
        </p:spPr>
        <p:txBody>
          <a:bodyPr wrap="square" lIns="0" tIns="0" rIns="0" bIns="0" rtlCol="0"/>
          <a:lstStyle/>
          <a:p>
            <a:endParaRPr sz="819"/>
          </a:p>
        </p:txBody>
      </p:sp>
      <p:sp>
        <p:nvSpPr>
          <p:cNvPr id="55" name="object 55"/>
          <p:cNvSpPr/>
          <p:nvPr/>
        </p:nvSpPr>
        <p:spPr>
          <a:xfrm>
            <a:off x="979908" y="2645311"/>
            <a:ext cx="49385" cy="49673"/>
          </a:xfrm>
          <a:custGeom>
            <a:avLst/>
            <a:gdLst/>
            <a:ahLst/>
            <a:cxnLst/>
            <a:rect l="l" t="t" r="r" b="b"/>
            <a:pathLst>
              <a:path w="108585" h="109220">
                <a:moveTo>
                  <a:pt x="0" y="0"/>
                </a:moveTo>
                <a:lnTo>
                  <a:pt x="108373" y="0"/>
                </a:lnTo>
                <a:lnTo>
                  <a:pt x="108373" y="108708"/>
                </a:lnTo>
                <a:lnTo>
                  <a:pt x="0" y="108708"/>
                </a:lnTo>
                <a:lnTo>
                  <a:pt x="0" y="0"/>
                </a:lnTo>
                <a:close/>
              </a:path>
            </a:pathLst>
          </a:custGeom>
          <a:solidFill>
            <a:srgbClr val="14286B"/>
          </a:solidFill>
        </p:spPr>
        <p:txBody>
          <a:bodyPr wrap="square" lIns="0" tIns="0" rIns="0" bIns="0" rtlCol="0"/>
          <a:lstStyle/>
          <a:p>
            <a:endParaRPr sz="819"/>
          </a:p>
        </p:txBody>
      </p:sp>
      <p:sp>
        <p:nvSpPr>
          <p:cNvPr id="56" name="object 56"/>
          <p:cNvSpPr/>
          <p:nvPr/>
        </p:nvSpPr>
        <p:spPr>
          <a:xfrm>
            <a:off x="979908" y="2719476"/>
            <a:ext cx="49385" cy="49385"/>
          </a:xfrm>
          <a:custGeom>
            <a:avLst/>
            <a:gdLst/>
            <a:ahLst/>
            <a:cxnLst/>
            <a:rect l="l" t="t" r="r" b="b"/>
            <a:pathLst>
              <a:path w="108585" h="108585">
                <a:moveTo>
                  <a:pt x="0" y="0"/>
                </a:moveTo>
                <a:lnTo>
                  <a:pt x="108373" y="0"/>
                </a:lnTo>
                <a:lnTo>
                  <a:pt x="108373" y="108373"/>
                </a:lnTo>
                <a:lnTo>
                  <a:pt x="0" y="108373"/>
                </a:lnTo>
                <a:lnTo>
                  <a:pt x="0" y="0"/>
                </a:lnTo>
                <a:close/>
              </a:path>
            </a:pathLst>
          </a:custGeom>
          <a:solidFill>
            <a:srgbClr val="14286B"/>
          </a:solidFill>
        </p:spPr>
        <p:txBody>
          <a:bodyPr wrap="square" lIns="0" tIns="0" rIns="0" bIns="0" rtlCol="0"/>
          <a:lstStyle/>
          <a:p>
            <a:endParaRPr sz="819"/>
          </a:p>
        </p:txBody>
      </p:sp>
      <p:sp>
        <p:nvSpPr>
          <p:cNvPr id="57" name="object 57"/>
          <p:cNvSpPr/>
          <p:nvPr/>
        </p:nvSpPr>
        <p:spPr>
          <a:xfrm>
            <a:off x="905743" y="2719476"/>
            <a:ext cx="49673" cy="49385"/>
          </a:xfrm>
          <a:custGeom>
            <a:avLst/>
            <a:gdLst/>
            <a:ahLst/>
            <a:cxnLst/>
            <a:rect l="l" t="t" r="r" b="b"/>
            <a:pathLst>
              <a:path w="109219" h="108585">
                <a:moveTo>
                  <a:pt x="108708" y="108373"/>
                </a:moveTo>
                <a:lnTo>
                  <a:pt x="0" y="108373"/>
                </a:lnTo>
                <a:lnTo>
                  <a:pt x="0" y="0"/>
                </a:lnTo>
                <a:lnTo>
                  <a:pt x="108708" y="0"/>
                </a:lnTo>
                <a:lnTo>
                  <a:pt x="108708" y="108373"/>
                </a:lnTo>
                <a:close/>
              </a:path>
            </a:pathLst>
          </a:custGeom>
          <a:solidFill>
            <a:srgbClr val="14286B"/>
          </a:solidFill>
        </p:spPr>
        <p:txBody>
          <a:bodyPr wrap="square" lIns="0" tIns="0" rIns="0" bIns="0" rtlCol="0"/>
          <a:lstStyle/>
          <a:p>
            <a:endParaRPr sz="819"/>
          </a:p>
        </p:txBody>
      </p:sp>
      <p:sp>
        <p:nvSpPr>
          <p:cNvPr id="58" name="object 58"/>
          <p:cNvSpPr/>
          <p:nvPr/>
        </p:nvSpPr>
        <p:spPr>
          <a:xfrm>
            <a:off x="905743" y="2645315"/>
            <a:ext cx="49673" cy="49673"/>
          </a:xfrm>
          <a:custGeom>
            <a:avLst/>
            <a:gdLst/>
            <a:ahLst/>
            <a:cxnLst/>
            <a:rect l="l" t="t" r="r" b="b"/>
            <a:pathLst>
              <a:path w="109219" h="109220">
                <a:moveTo>
                  <a:pt x="108708" y="108708"/>
                </a:moveTo>
                <a:lnTo>
                  <a:pt x="0" y="108708"/>
                </a:lnTo>
                <a:lnTo>
                  <a:pt x="0" y="0"/>
                </a:lnTo>
                <a:lnTo>
                  <a:pt x="108708" y="0"/>
                </a:lnTo>
                <a:lnTo>
                  <a:pt x="108708" y="108708"/>
                </a:lnTo>
                <a:close/>
              </a:path>
            </a:pathLst>
          </a:custGeom>
          <a:solidFill>
            <a:srgbClr val="14286B"/>
          </a:solidFill>
        </p:spPr>
        <p:txBody>
          <a:bodyPr wrap="square" lIns="0" tIns="0" rIns="0" bIns="0" rtlCol="0"/>
          <a:lstStyle/>
          <a:p>
            <a:endParaRPr sz="819"/>
          </a:p>
        </p:txBody>
      </p:sp>
      <p:sp>
        <p:nvSpPr>
          <p:cNvPr id="59" name="object 59"/>
          <p:cNvSpPr/>
          <p:nvPr/>
        </p:nvSpPr>
        <p:spPr>
          <a:xfrm>
            <a:off x="979908" y="2818206"/>
            <a:ext cx="197538" cy="49673"/>
          </a:xfrm>
          <a:custGeom>
            <a:avLst/>
            <a:gdLst/>
            <a:ahLst/>
            <a:cxnLst/>
            <a:rect l="l" t="t" r="r" b="b"/>
            <a:pathLst>
              <a:path w="434339" h="109220">
                <a:moveTo>
                  <a:pt x="434164" y="108708"/>
                </a:moveTo>
                <a:lnTo>
                  <a:pt x="0" y="108708"/>
                </a:lnTo>
                <a:lnTo>
                  <a:pt x="0" y="0"/>
                </a:lnTo>
                <a:lnTo>
                  <a:pt x="434164" y="0"/>
                </a:lnTo>
                <a:lnTo>
                  <a:pt x="434164" y="108708"/>
                </a:lnTo>
                <a:close/>
              </a:path>
            </a:pathLst>
          </a:custGeom>
          <a:solidFill>
            <a:srgbClr val="14286B"/>
          </a:solidFill>
        </p:spPr>
        <p:txBody>
          <a:bodyPr wrap="square" lIns="0" tIns="0" rIns="0" bIns="0" rtlCol="0"/>
          <a:lstStyle/>
          <a:p>
            <a:endParaRPr sz="819"/>
          </a:p>
        </p:txBody>
      </p:sp>
      <p:sp>
        <p:nvSpPr>
          <p:cNvPr id="60" name="object 60"/>
          <p:cNvSpPr/>
          <p:nvPr/>
        </p:nvSpPr>
        <p:spPr>
          <a:xfrm>
            <a:off x="1128078" y="2719476"/>
            <a:ext cx="49385" cy="49385"/>
          </a:xfrm>
          <a:custGeom>
            <a:avLst/>
            <a:gdLst/>
            <a:ahLst/>
            <a:cxnLst/>
            <a:rect l="l" t="t" r="r" b="b"/>
            <a:pathLst>
              <a:path w="108585" h="108585">
                <a:moveTo>
                  <a:pt x="108373" y="108373"/>
                </a:moveTo>
                <a:lnTo>
                  <a:pt x="0" y="108373"/>
                </a:lnTo>
                <a:lnTo>
                  <a:pt x="0" y="0"/>
                </a:lnTo>
                <a:lnTo>
                  <a:pt x="108373" y="0"/>
                </a:lnTo>
                <a:lnTo>
                  <a:pt x="108373" y="108373"/>
                </a:lnTo>
                <a:close/>
              </a:path>
            </a:pathLst>
          </a:custGeom>
          <a:solidFill>
            <a:srgbClr val="79F4F8"/>
          </a:solidFill>
        </p:spPr>
        <p:txBody>
          <a:bodyPr wrap="square" lIns="0" tIns="0" rIns="0" bIns="0" rtlCol="0"/>
          <a:lstStyle/>
          <a:p>
            <a:endParaRPr sz="819"/>
          </a:p>
        </p:txBody>
      </p:sp>
      <p:sp>
        <p:nvSpPr>
          <p:cNvPr id="61" name="object 61"/>
          <p:cNvSpPr/>
          <p:nvPr/>
        </p:nvSpPr>
        <p:spPr>
          <a:xfrm>
            <a:off x="1128078" y="2645315"/>
            <a:ext cx="49385" cy="49673"/>
          </a:xfrm>
          <a:custGeom>
            <a:avLst/>
            <a:gdLst/>
            <a:ahLst/>
            <a:cxnLst/>
            <a:rect l="l" t="t" r="r" b="b"/>
            <a:pathLst>
              <a:path w="108585" h="109220">
                <a:moveTo>
                  <a:pt x="108373" y="108708"/>
                </a:moveTo>
                <a:lnTo>
                  <a:pt x="0" y="108708"/>
                </a:lnTo>
                <a:lnTo>
                  <a:pt x="0" y="0"/>
                </a:lnTo>
                <a:lnTo>
                  <a:pt x="108373" y="0"/>
                </a:lnTo>
                <a:lnTo>
                  <a:pt x="108373" y="108708"/>
                </a:lnTo>
                <a:close/>
              </a:path>
            </a:pathLst>
          </a:custGeom>
          <a:solidFill>
            <a:srgbClr val="14286B"/>
          </a:solidFill>
        </p:spPr>
        <p:txBody>
          <a:bodyPr wrap="square" lIns="0" tIns="0" rIns="0" bIns="0" rtlCol="0"/>
          <a:lstStyle/>
          <a:p>
            <a:endParaRPr sz="819"/>
          </a:p>
        </p:txBody>
      </p:sp>
      <p:sp>
        <p:nvSpPr>
          <p:cNvPr id="62" name="object 62"/>
          <p:cNvSpPr/>
          <p:nvPr/>
        </p:nvSpPr>
        <p:spPr>
          <a:xfrm>
            <a:off x="1202087" y="2719476"/>
            <a:ext cx="49673" cy="49385"/>
          </a:xfrm>
          <a:custGeom>
            <a:avLst/>
            <a:gdLst/>
            <a:ahLst/>
            <a:cxnLst/>
            <a:rect l="l" t="t" r="r" b="b"/>
            <a:pathLst>
              <a:path w="109219" h="108585">
                <a:moveTo>
                  <a:pt x="108708" y="108373"/>
                </a:moveTo>
                <a:lnTo>
                  <a:pt x="0" y="108373"/>
                </a:lnTo>
                <a:lnTo>
                  <a:pt x="0" y="0"/>
                </a:lnTo>
                <a:lnTo>
                  <a:pt x="108708" y="0"/>
                </a:lnTo>
                <a:lnTo>
                  <a:pt x="108708" y="108373"/>
                </a:lnTo>
                <a:close/>
              </a:path>
            </a:pathLst>
          </a:custGeom>
          <a:solidFill>
            <a:srgbClr val="79F4F8"/>
          </a:solidFill>
        </p:spPr>
        <p:txBody>
          <a:bodyPr wrap="square" lIns="0" tIns="0" rIns="0" bIns="0" rtlCol="0"/>
          <a:lstStyle/>
          <a:p>
            <a:endParaRPr sz="819"/>
          </a:p>
        </p:txBody>
      </p:sp>
      <p:sp>
        <p:nvSpPr>
          <p:cNvPr id="63" name="object 63"/>
          <p:cNvSpPr/>
          <p:nvPr/>
        </p:nvSpPr>
        <p:spPr>
          <a:xfrm>
            <a:off x="1202087" y="2645315"/>
            <a:ext cx="49673" cy="49673"/>
          </a:xfrm>
          <a:custGeom>
            <a:avLst/>
            <a:gdLst/>
            <a:ahLst/>
            <a:cxnLst/>
            <a:rect l="l" t="t" r="r" b="b"/>
            <a:pathLst>
              <a:path w="109219" h="109220">
                <a:moveTo>
                  <a:pt x="108708" y="108708"/>
                </a:moveTo>
                <a:lnTo>
                  <a:pt x="0" y="108708"/>
                </a:lnTo>
                <a:lnTo>
                  <a:pt x="0" y="0"/>
                </a:lnTo>
                <a:lnTo>
                  <a:pt x="108708" y="0"/>
                </a:lnTo>
                <a:lnTo>
                  <a:pt x="108708" y="108708"/>
                </a:lnTo>
                <a:close/>
              </a:path>
            </a:pathLst>
          </a:custGeom>
          <a:solidFill>
            <a:srgbClr val="79F4F8"/>
          </a:solidFill>
        </p:spPr>
        <p:txBody>
          <a:bodyPr wrap="square" lIns="0" tIns="0" rIns="0" bIns="0" rtlCol="0"/>
          <a:lstStyle/>
          <a:p>
            <a:endParaRPr sz="819"/>
          </a:p>
        </p:txBody>
      </p:sp>
      <p:sp>
        <p:nvSpPr>
          <p:cNvPr id="64" name="object 64"/>
          <p:cNvSpPr txBox="1"/>
          <p:nvPr/>
        </p:nvSpPr>
        <p:spPr>
          <a:xfrm>
            <a:off x="803461" y="4439680"/>
            <a:ext cx="251255" cy="335771"/>
          </a:xfrm>
          <a:prstGeom prst="rect">
            <a:avLst/>
          </a:prstGeom>
        </p:spPr>
        <p:txBody>
          <a:bodyPr vert="horz" wrap="square" lIns="0" tIns="6642" rIns="0" bIns="0" rtlCol="0">
            <a:spAutoFit/>
          </a:bodyPr>
          <a:lstStyle/>
          <a:p>
            <a:pPr marL="5776">
              <a:spcBef>
                <a:spcPts val="53"/>
              </a:spcBef>
            </a:pPr>
            <a:r>
              <a:rPr sz="1069" spc="-32" dirty="0">
                <a:solidFill>
                  <a:srgbClr val="79F4F8"/>
                </a:solidFill>
                <a:latin typeface="DejaVu Sans Mono"/>
                <a:cs typeface="DejaVu Sans Mono"/>
              </a:rPr>
              <a:t>S</a:t>
            </a:r>
            <a:r>
              <a:rPr sz="1069" spc="-23" dirty="0">
                <a:solidFill>
                  <a:srgbClr val="79F4F8"/>
                </a:solidFill>
                <a:latin typeface="DejaVu Sans Mono"/>
                <a:cs typeface="DejaVu Sans Mono"/>
              </a:rPr>
              <a:t>E</a:t>
            </a:r>
            <a:r>
              <a:rPr sz="1069" spc="2" dirty="0">
                <a:solidFill>
                  <a:srgbClr val="79F4F8"/>
                </a:solidFill>
                <a:latin typeface="DejaVu Sans Mono"/>
                <a:cs typeface="DejaVu Sans Mono"/>
              </a:rPr>
              <a:t>O</a:t>
            </a:r>
            <a:endParaRPr sz="1069">
              <a:latin typeface="DejaVu Sans Mono"/>
              <a:cs typeface="DejaVu Sans Mono"/>
            </a:endParaRPr>
          </a:p>
        </p:txBody>
      </p:sp>
      <p:sp>
        <p:nvSpPr>
          <p:cNvPr id="65" name="object 65"/>
          <p:cNvSpPr/>
          <p:nvPr/>
        </p:nvSpPr>
        <p:spPr>
          <a:xfrm>
            <a:off x="830820" y="3235214"/>
            <a:ext cx="384391" cy="278979"/>
          </a:xfrm>
          <a:custGeom>
            <a:avLst/>
            <a:gdLst/>
            <a:ahLst/>
            <a:cxnLst/>
            <a:rect l="l" t="t" r="r" b="b"/>
            <a:pathLst>
              <a:path w="845185" h="613410">
                <a:moveTo>
                  <a:pt x="611269" y="0"/>
                </a:moveTo>
                <a:lnTo>
                  <a:pt x="99431" y="25643"/>
                </a:lnTo>
                <a:lnTo>
                  <a:pt x="0" y="212695"/>
                </a:lnTo>
                <a:lnTo>
                  <a:pt x="0" y="613290"/>
                </a:lnTo>
                <a:lnTo>
                  <a:pt x="820990" y="524947"/>
                </a:lnTo>
                <a:lnTo>
                  <a:pt x="844707" y="146456"/>
                </a:lnTo>
                <a:lnTo>
                  <a:pt x="611269" y="0"/>
                </a:lnTo>
                <a:close/>
              </a:path>
            </a:pathLst>
          </a:custGeom>
          <a:solidFill>
            <a:srgbClr val="14286B"/>
          </a:solidFill>
        </p:spPr>
        <p:txBody>
          <a:bodyPr wrap="square" lIns="0" tIns="0" rIns="0" bIns="0" rtlCol="0"/>
          <a:lstStyle/>
          <a:p>
            <a:endParaRPr sz="819"/>
          </a:p>
        </p:txBody>
      </p:sp>
      <p:sp>
        <p:nvSpPr>
          <p:cNvPr id="66" name="object 66"/>
          <p:cNvSpPr/>
          <p:nvPr/>
        </p:nvSpPr>
        <p:spPr>
          <a:xfrm>
            <a:off x="745367" y="3176689"/>
            <a:ext cx="159128" cy="341648"/>
          </a:xfrm>
          <a:custGeom>
            <a:avLst/>
            <a:gdLst/>
            <a:ahLst/>
            <a:cxnLst/>
            <a:rect l="l" t="t" r="r" b="b"/>
            <a:pathLst>
              <a:path w="349885" h="751204">
                <a:moveTo>
                  <a:pt x="174968" y="110851"/>
                </a:moveTo>
                <a:lnTo>
                  <a:pt x="0" y="226523"/>
                </a:lnTo>
                <a:lnTo>
                  <a:pt x="0" y="585852"/>
                </a:lnTo>
                <a:lnTo>
                  <a:pt x="174968" y="750800"/>
                </a:lnTo>
                <a:lnTo>
                  <a:pt x="166340" y="339912"/>
                </a:lnTo>
                <a:lnTo>
                  <a:pt x="258492" y="171969"/>
                </a:lnTo>
                <a:lnTo>
                  <a:pt x="174968" y="171969"/>
                </a:lnTo>
                <a:lnTo>
                  <a:pt x="174968" y="110851"/>
                </a:lnTo>
                <a:close/>
              </a:path>
              <a:path w="349885" h="751204">
                <a:moveTo>
                  <a:pt x="319463" y="60852"/>
                </a:moveTo>
                <a:lnTo>
                  <a:pt x="304472" y="60852"/>
                </a:lnTo>
                <a:lnTo>
                  <a:pt x="174968" y="171969"/>
                </a:lnTo>
                <a:lnTo>
                  <a:pt x="258492" y="171969"/>
                </a:lnTo>
                <a:lnTo>
                  <a:pt x="319463" y="60852"/>
                </a:lnTo>
                <a:close/>
              </a:path>
              <a:path w="349885" h="751204">
                <a:moveTo>
                  <a:pt x="348499" y="0"/>
                </a:moveTo>
                <a:lnTo>
                  <a:pt x="343525" y="455"/>
                </a:lnTo>
                <a:lnTo>
                  <a:pt x="335319" y="4812"/>
                </a:lnTo>
                <a:lnTo>
                  <a:pt x="244914" y="64580"/>
                </a:lnTo>
                <a:lnTo>
                  <a:pt x="304472" y="60852"/>
                </a:lnTo>
                <a:lnTo>
                  <a:pt x="319463" y="60852"/>
                </a:lnTo>
                <a:lnTo>
                  <a:pt x="347277" y="10163"/>
                </a:lnTo>
                <a:lnTo>
                  <a:pt x="349873" y="3288"/>
                </a:lnTo>
                <a:lnTo>
                  <a:pt x="348499" y="0"/>
                </a:lnTo>
                <a:close/>
              </a:path>
            </a:pathLst>
          </a:custGeom>
          <a:solidFill>
            <a:srgbClr val="14286B"/>
          </a:solidFill>
        </p:spPr>
        <p:txBody>
          <a:bodyPr wrap="square" lIns="0" tIns="0" rIns="0" bIns="0" rtlCol="0"/>
          <a:lstStyle/>
          <a:p>
            <a:endParaRPr sz="819"/>
          </a:p>
        </p:txBody>
      </p:sp>
      <p:sp>
        <p:nvSpPr>
          <p:cNvPr id="67" name="object 67"/>
          <p:cNvSpPr/>
          <p:nvPr/>
        </p:nvSpPr>
        <p:spPr>
          <a:xfrm>
            <a:off x="830819" y="3210217"/>
            <a:ext cx="39854" cy="34367"/>
          </a:xfrm>
          <a:custGeom>
            <a:avLst/>
            <a:gdLst/>
            <a:ahLst/>
            <a:cxnLst/>
            <a:rect l="l" t="t" r="r" b="b"/>
            <a:pathLst>
              <a:path w="87630" h="75564">
                <a:moveTo>
                  <a:pt x="87473" y="0"/>
                </a:moveTo>
                <a:lnTo>
                  <a:pt x="8722" y="5015"/>
                </a:lnTo>
                <a:lnTo>
                  <a:pt x="0" y="11497"/>
                </a:lnTo>
                <a:lnTo>
                  <a:pt x="0" y="75139"/>
                </a:lnTo>
                <a:lnTo>
                  <a:pt x="87473" y="0"/>
                </a:lnTo>
                <a:close/>
              </a:path>
            </a:pathLst>
          </a:custGeom>
          <a:solidFill>
            <a:srgbClr val="14286B"/>
          </a:solidFill>
        </p:spPr>
        <p:txBody>
          <a:bodyPr wrap="square" lIns="0" tIns="0" rIns="0" bIns="0" rtlCol="0"/>
          <a:lstStyle/>
          <a:p>
            <a:endParaRPr sz="819"/>
          </a:p>
        </p:txBody>
      </p:sp>
      <p:sp>
        <p:nvSpPr>
          <p:cNvPr id="68" name="object 68"/>
          <p:cNvSpPr/>
          <p:nvPr/>
        </p:nvSpPr>
        <p:spPr>
          <a:xfrm>
            <a:off x="1060688" y="3169359"/>
            <a:ext cx="154508" cy="124761"/>
          </a:xfrm>
          <a:custGeom>
            <a:avLst/>
            <a:gdLst/>
            <a:ahLst/>
            <a:cxnLst/>
            <a:rect l="l" t="t" r="r" b="b"/>
            <a:pathLst>
              <a:path w="339725" h="274320">
                <a:moveTo>
                  <a:pt x="0" y="0"/>
                </a:moveTo>
                <a:lnTo>
                  <a:pt x="467" y="2513"/>
                </a:lnTo>
                <a:lnTo>
                  <a:pt x="4848" y="8709"/>
                </a:lnTo>
                <a:lnTo>
                  <a:pt x="103776" y="131846"/>
                </a:lnTo>
                <a:lnTo>
                  <a:pt x="339277" y="274303"/>
                </a:lnTo>
                <a:lnTo>
                  <a:pt x="170308" y="136736"/>
                </a:lnTo>
                <a:lnTo>
                  <a:pt x="170308" y="83502"/>
                </a:lnTo>
                <a:lnTo>
                  <a:pt x="161586" y="77021"/>
                </a:lnTo>
                <a:lnTo>
                  <a:pt x="91536" y="72633"/>
                </a:lnTo>
                <a:lnTo>
                  <a:pt x="10135" y="6321"/>
                </a:lnTo>
                <a:lnTo>
                  <a:pt x="3278" y="1243"/>
                </a:lnTo>
                <a:lnTo>
                  <a:pt x="0" y="0"/>
                </a:lnTo>
                <a:close/>
              </a:path>
            </a:pathLst>
          </a:custGeom>
          <a:solidFill>
            <a:srgbClr val="14286B"/>
          </a:solidFill>
        </p:spPr>
        <p:txBody>
          <a:bodyPr wrap="square" lIns="0" tIns="0" rIns="0" bIns="0" rtlCol="0"/>
          <a:lstStyle/>
          <a:p>
            <a:endParaRPr sz="819"/>
          </a:p>
        </p:txBody>
      </p:sp>
      <p:sp>
        <p:nvSpPr>
          <p:cNvPr id="69" name="object 69"/>
          <p:cNvSpPr/>
          <p:nvPr/>
        </p:nvSpPr>
        <p:spPr>
          <a:xfrm>
            <a:off x="882279" y="3167920"/>
            <a:ext cx="216310" cy="71622"/>
          </a:xfrm>
          <a:custGeom>
            <a:avLst/>
            <a:gdLst/>
            <a:ahLst/>
            <a:cxnLst/>
            <a:rect l="l" t="t" r="r" b="b"/>
            <a:pathLst>
              <a:path w="475614" h="157479">
                <a:moveTo>
                  <a:pt x="334136" y="0"/>
                </a:moveTo>
                <a:lnTo>
                  <a:pt x="112080" y="5947"/>
                </a:lnTo>
                <a:lnTo>
                  <a:pt x="75490" y="19410"/>
                </a:lnTo>
                <a:lnTo>
                  <a:pt x="0" y="157251"/>
                </a:lnTo>
                <a:lnTo>
                  <a:pt x="475095" y="134550"/>
                </a:lnTo>
                <a:lnTo>
                  <a:pt x="454849" y="109316"/>
                </a:lnTo>
                <a:lnTo>
                  <a:pt x="82782" y="109316"/>
                </a:lnTo>
                <a:lnTo>
                  <a:pt x="95222" y="83861"/>
                </a:lnTo>
                <a:lnTo>
                  <a:pt x="137828" y="61757"/>
                </a:lnTo>
                <a:lnTo>
                  <a:pt x="324838" y="55233"/>
                </a:lnTo>
                <a:lnTo>
                  <a:pt x="411460" y="55233"/>
                </a:lnTo>
                <a:lnTo>
                  <a:pt x="382040" y="18564"/>
                </a:lnTo>
                <a:lnTo>
                  <a:pt x="373432" y="11061"/>
                </a:lnTo>
                <a:lnTo>
                  <a:pt x="361547" y="5073"/>
                </a:lnTo>
                <a:lnTo>
                  <a:pt x="347933" y="1189"/>
                </a:lnTo>
                <a:lnTo>
                  <a:pt x="334136" y="0"/>
                </a:lnTo>
                <a:close/>
              </a:path>
              <a:path w="475614" h="157479">
                <a:moveTo>
                  <a:pt x="411460" y="55233"/>
                </a:moveTo>
                <a:lnTo>
                  <a:pt x="324838" y="55233"/>
                </a:lnTo>
                <a:lnTo>
                  <a:pt x="338558" y="56343"/>
                </a:lnTo>
                <a:lnTo>
                  <a:pt x="351969" y="60207"/>
                </a:lnTo>
                <a:lnTo>
                  <a:pt x="363545" y="66239"/>
                </a:lnTo>
                <a:lnTo>
                  <a:pt x="371758" y="73851"/>
                </a:lnTo>
                <a:lnTo>
                  <a:pt x="388909" y="97033"/>
                </a:lnTo>
                <a:lnTo>
                  <a:pt x="82782" y="109316"/>
                </a:lnTo>
                <a:lnTo>
                  <a:pt x="454849" y="109316"/>
                </a:lnTo>
                <a:lnTo>
                  <a:pt x="411460" y="55233"/>
                </a:lnTo>
                <a:close/>
              </a:path>
            </a:pathLst>
          </a:custGeom>
          <a:solidFill>
            <a:srgbClr val="14286B"/>
          </a:solidFill>
        </p:spPr>
        <p:txBody>
          <a:bodyPr wrap="square" lIns="0" tIns="0" rIns="0" bIns="0" rtlCol="0"/>
          <a:lstStyle/>
          <a:p>
            <a:endParaRPr sz="819"/>
          </a:p>
        </p:txBody>
      </p:sp>
      <p:sp>
        <p:nvSpPr>
          <p:cNvPr id="70" name="object 70"/>
          <p:cNvSpPr/>
          <p:nvPr/>
        </p:nvSpPr>
        <p:spPr>
          <a:xfrm>
            <a:off x="897418" y="3358559"/>
            <a:ext cx="234793" cy="13284"/>
          </a:xfrm>
          <a:custGeom>
            <a:avLst/>
            <a:gdLst/>
            <a:ahLst/>
            <a:cxnLst/>
            <a:rect l="l" t="t" r="r" b="b"/>
            <a:pathLst>
              <a:path w="516255" h="29210">
                <a:moveTo>
                  <a:pt x="0" y="28637"/>
                </a:moveTo>
                <a:lnTo>
                  <a:pt x="515858" y="0"/>
                </a:lnTo>
              </a:path>
            </a:pathLst>
          </a:custGeom>
          <a:ln w="41883">
            <a:solidFill>
              <a:srgbClr val="79F4F8"/>
            </a:solidFill>
          </a:ln>
        </p:spPr>
        <p:txBody>
          <a:bodyPr wrap="square" lIns="0" tIns="0" rIns="0" bIns="0" rtlCol="0"/>
          <a:lstStyle/>
          <a:p>
            <a:endParaRPr sz="819"/>
          </a:p>
        </p:txBody>
      </p:sp>
      <p:sp>
        <p:nvSpPr>
          <p:cNvPr id="71" name="object 71"/>
          <p:cNvSpPr/>
          <p:nvPr/>
        </p:nvSpPr>
        <p:spPr>
          <a:xfrm>
            <a:off x="897418" y="3391727"/>
            <a:ext cx="198404" cy="13284"/>
          </a:xfrm>
          <a:custGeom>
            <a:avLst/>
            <a:gdLst/>
            <a:ahLst/>
            <a:cxnLst/>
            <a:rect l="l" t="t" r="r" b="b"/>
            <a:pathLst>
              <a:path w="436244" h="29210">
                <a:moveTo>
                  <a:pt x="0" y="28648"/>
                </a:moveTo>
                <a:lnTo>
                  <a:pt x="435798" y="0"/>
                </a:lnTo>
              </a:path>
            </a:pathLst>
          </a:custGeom>
          <a:ln w="41883">
            <a:solidFill>
              <a:srgbClr val="79F4F8"/>
            </a:solidFill>
          </a:ln>
        </p:spPr>
        <p:txBody>
          <a:bodyPr wrap="square" lIns="0" tIns="0" rIns="0" bIns="0" rtlCol="0"/>
          <a:lstStyle/>
          <a:p>
            <a:endParaRPr sz="819"/>
          </a:p>
        </p:txBody>
      </p:sp>
      <p:sp>
        <p:nvSpPr>
          <p:cNvPr id="72" name="object 72"/>
          <p:cNvSpPr/>
          <p:nvPr/>
        </p:nvSpPr>
        <p:spPr>
          <a:xfrm>
            <a:off x="717998" y="1994032"/>
            <a:ext cx="365042" cy="240569"/>
          </a:xfrm>
          <a:custGeom>
            <a:avLst/>
            <a:gdLst/>
            <a:ahLst/>
            <a:cxnLst/>
            <a:rect l="l" t="t" r="r" b="b"/>
            <a:pathLst>
              <a:path w="802639" h="528955">
                <a:moveTo>
                  <a:pt x="802184" y="0"/>
                </a:moveTo>
                <a:lnTo>
                  <a:pt x="0" y="0"/>
                </a:lnTo>
                <a:lnTo>
                  <a:pt x="0" y="528947"/>
                </a:lnTo>
                <a:lnTo>
                  <a:pt x="802080" y="528947"/>
                </a:lnTo>
                <a:lnTo>
                  <a:pt x="802080" y="0"/>
                </a:lnTo>
                <a:close/>
              </a:path>
            </a:pathLst>
          </a:custGeom>
          <a:solidFill>
            <a:srgbClr val="14286B"/>
          </a:solidFill>
        </p:spPr>
        <p:txBody>
          <a:bodyPr wrap="square" lIns="0" tIns="0" rIns="0" bIns="0" rtlCol="0"/>
          <a:lstStyle/>
          <a:p>
            <a:endParaRPr sz="819"/>
          </a:p>
        </p:txBody>
      </p:sp>
      <p:sp>
        <p:nvSpPr>
          <p:cNvPr id="73" name="object 73"/>
          <p:cNvSpPr/>
          <p:nvPr/>
        </p:nvSpPr>
        <p:spPr>
          <a:xfrm>
            <a:off x="745319" y="2021347"/>
            <a:ext cx="310169" cy="185987"/>
          </a:xfrm>
          <a:custGeom>
            <a:avLst/>
            <a:gdLst/>
            <a:ahLst/>
            <a:cxnLst/>
            <a:rect l="l" t="t" r="r" b="b"/>
            <a:pathLst>
              <a:path w="681989" h="408939">
                <a:moveTo>
                  <a:pt x="681947" y="408814"/>
                </a:moveTo>
                <a:lnTo>
                  <a:pt x="0" y="408814"/>
                </a:lnTo>
                <a:lnTo>
                  <a:pt x="0" y="0"/>
                </a:lnTo>
                <a:lnTo>
                  <a:pt x="681947" y="0"/>
                </a:lnTo>
                <a:lnTo>
                  <a:pt x="681947" y="408814"/>
                </a:lnTo>
                <a:close/>
              </a:path>
            </a:pathLst>
          </a:custGeom>
          <a:solidFill>
            <a:srgbClr val="FFFFFF"/>
          </a:solidFill>
        </p:spPr>
        <p:txBody>
          <a:bodyPr wrap="square" lIns="0" tIns="0" rIns="0" bIns="0" rtlCol="0"/>
          <a:lstStyle/>
          <a:p>
            <a:endParaRPr sz="819"/>
          </a:p>
        </p:txBody>
      </p:sp>
      <p:sp>
        <p:nvSpPr>
          <p:cNvPr id="74" name="object 74"/>
          <p:cNvSpPr/>
          <p:nvPr/>
        </p:nvSpPr>
        <p:spPr>
          <a:xfrm>
            <a:off x="665477" y="2245769"/>
            <a:ext cx="469874" cy="38988"/>
          </a:xfrm>
          <a:custGeom>
            <a:avLst/>
            <a:gdLst/>
            <a:ahLst/>
            <a:cxnLst/>
            <a:rect l="l" t="t" r="r" b="b"/>
            <a:pathLst>
              <a:path w="1033144" h="85725">
                <a:moveTo>
                  <a:pt x="917479" y="0"/>
                </a:moveTo>
                <a:lnTo>
                  <a:pt x="115472" y="0"/>
                </a:lnTo>
                <a:lnTo>
                  <a:pt x="0" y="5779"/>
                </a:lnTo>
                <a:lnTo>
                  <a:pt x="0" y="85222"/>
                </a:lnTo>
                <a:lnTo>
                  <a:pt x="1032952" y="85222"/>
                </a:lnTo>
                <a:lnTo>
                  <a:pt x="1032952" y="52396"/>
                </a:lnTo>
                <a:lnTo>
                  <a:pt x="389537" y="52396"/>
                </a:lnTo>
                <a:lnTo>
                  <a:pt x="389537" y="36459"/>
                </a:lnTo>
                <a:lnTo>
                  <a:pt x="1032952" y="36459"/>
                </a:lnTo>
                <a:lnTo>
                  <a:pt x="1032952" y="5779"/>
                </a:lnTo>
                <a:lnTo>
                  <a:pt x="917479" y="0"/>
                </a:lnTo>
                <a:close/>
              </a:path>
              <a:path w="1033144" h="85725">
                <a:moveTo>
                  <a:pt x="1032952" y="36459"/>
                </a:moveTo>
                <a:lnTo>
                  <a:pt x="629949" y="36459"/>
                </a:lnTo>
                <a:lnTo>
                  <a:pt x="629949" y="52396"/>
                </a:lnTo>
                <a:lnTo>
                  <a:pt x="1032952" y="52396"/>
                </a:lnTo>
                <a:lnTo>
                  <a:pt x="1032952" y="36459"/>
                </a:lnTo>
                <a:close/>
              </a:path>
            </a:pathLst>
          </a:custGeom>
          <a:solidFill>
            <a:srgbClr val="14286B"/>
          </a:solidFill>
        </p:spPr>
        <p:txBody>
          <a:bodyPr wrap="square" lIns="0" tIns="0" rIns="0" bIns="0" rtlCol="0"/>
          <a:lstStyle/>
          <a:p>
            <a:endParaRPr sz="819"/>
          </a:p>
        </p:txBody>
      </p:sp>
      <p:sp>
        <p:nvSpPr>
          <p:cNvPr id="75" name="object 75"/>
          <p:cNvSpPr/>
          <p:nvPr/>
        </p:nvSpPr>
        <p:spPr>
          <a:xfrm>
            <a:off x="780883" y="2109408"/>
            <a:ext cx="242879" cy="0"/>
          </a:xfrm>
          <a:custGeom>
            <a:avLst/>
            <a:gdLst/>
            <a:ahLst/>
            <a:cxnLst/>
            <a:rect l="l" t="t" r="r" b="b"/>
            <a:pathLst>
              <a:path w="534035">
                <a:moveTo>
                  <a:pt x="0" y="0"/>
                </a:moveTo>
                <a:lnTo>
                  <a:pt x="533826" y="0"/>
                </a:lnTo>
              </a:path>
            </a:pathLst>
          </a:custGeom>
          <a:ln w="11429">
            <a:solidFill>
              <a:srgbClr val="231F20"/>
            </a:solidFill>
          </a:ln>
        </p:spPr>
        <p:txBody>
          <a:bodyPr wrap="square" lIns="0" tIns="0" rIns="0" bIns="0" rtlCol="0"/>
          <a:lstStyle/>
          <a:p>
            <a:endParaRPr sz="819"/>
          </a:p>
        </p:txBody>
      </p:sp>
      <p:sp>
        <p:nvSpPr>
          <p:cNvPr id="76" name="object 76"/>
          <p:cNvSpPr/>
          <p:nvPr/>
        </p:nvSpPr>
        <p:spPr>
          <a:xfrm>
            <a:off x="783287" y="2057136"/>
            <a:ext cx="0" cy="49673"/>
          </a:xfrm>
          <a:custGeom>
            <a:avLst/>
            <a:gdLst/>
            <a:ahLst/>
            <a:cxnLst/>
            <a:rect l="l" t="t" r="r" b="b"/>
            <a:pathLst>
              <a:path h="109219">
                <a:moveTo>
                  <a:pt x="0" y="0"/>
                </a:moveTo>
                <a:lnTo>
                  <a:pt x="0" y="109220"/>
                </a:lnTo>
              </a:path>
            </a:pathLst>
          </a:custGeom>
          <a:ln w="10575">
            <a:solidFill>
              <a:srgbClr val="231F20"/>
            </a:solidFill>
          </a:ln>
        </p:spPr>
        <p:txBody>
          <a:bodyPr wrap="square" lIns="0" tIns="0" rIns="0" bIns="0" rtlCol="0"/>
          <a:lstStyle/>
          <a:p>
            <a:endParaRPr sz="819"/>
          </a:p>
        </p:txBody>
      </p:sp>
      <p:sp>
        <p:nvSpPr>
          <p:cNvPr id="77" name="object 77"/>
          <p:cNvSpPr/>
          <p:nvPr/>
        </p:nvSpPr>
        <p:spPr>
          <a:xfrm>
            <a:off x="780883" y="2054825"/>
            <a:ext cx="242879" cy="0"/>
          </a:xfrm>
          <a:custGeom>
            <a:avLst/>
            <a:gdLst/>
            <a:ahLst/>
            <a:cxnLst/>
            <a:rect l="l" t="t" r="r" b="b"/>
            <a:pathLst>
              <a:path w="534035">
                <a:moveTo>
                  <a:pt x="0" y="0"/>
                </a:moveTo>
                <a:lnTo>
                  <a:pt x="533826" y="0"/>
                </a:lnTo>
              </a:path>
            </a:pathLst>
          </a:custGeom>
          <a:ln w="10160">
            <a:solidFill>
              <a:srgbClr val="231F20"/>
            </a:solidFill>
          </a:ln>
        </p:spPr>
        <p:txBody>
          <a:bodyPr wrap="square" lIns="0" tIns="0" rIns="0" bIns="0" rtlCol="0"/>
          <a:lstStyle/>
          <a:p>
            <a:endParaRPr sz="819"/>
          </a:p>
        </p:txBody>
      </p:sp>
      <p:sp>
        <p:nvSpPr>
          <p:cNvPr id="78" name="object 78"/>
          <p:cNvSpPr/>
          <p:nvPr/>
        </p:nvSpPr>
        <p:spPr>
          <a:xfrm>
            <a:off x="1021267" y="2057149"/>
            <a:ext cx="0" cy="49962"/>
          </a:xfrm>
          <a:custGeom>
            <a:avLst/>
            <a:gdLst/>
            <a:ahLst/>
            <a:cxnLst/>
            <a:rect l="l" t="t" r="r" b="b"/>
            <a:pathLst>
              <a:path h="109855">
                <a:moveTo>
                  <a:pt x="0" y="0"/>
                </a:moveTo>
                <a:lnTo>
                  <a:pt x="0" y="109588"/>
                </a:lnTo>
              </a:path>
            </a:pathLst>
          </a:custGeom>
          <a:ln w="10554">
            <a:solidFill>
              <a:srgbClr val="231F20"/>
            </a:solidFill>
          </a:ln>
        </p:spPr>
        <p:txBody>
          <a:bodyPr wrap="square" lIns="0" tIns="0" rIns="0" bIns="0" rtlCol="0"/>
          <a:lstStyle/>
          <a:p>
            <a:endParaRPr sz="819"/>
          </a:p>
        </p:txBody>
      </p:sp>
      <p:sp>
        <p:nvSpPr>
          <p:cNvPr id="79" name="object 79"/>
          <p:cNvSpPr/>
          <p:nvPr/>
        </p:nvSpPr>
        <p:spPr>
          <a:xfrm>
            <a:off x="780654" y="2172655"/>
            <a:ext cx="74799" cy="0"/>
          </a:xfrm>
          <a:custGeom>
            <a:avLst/>
            <a:gdLst/>
            <a:ahLst/>
            <a:cxnLst/>
            <a:rect l="l" t="t" r="r" b="b"/>
            <a:pathLst>
              <a:path w="164464">
                <a:moveTo>
                  <a:pt x="0" y="0"/>
                </a:moveTo>
                <a:lnTo>
                  <a:pt x="164152" y="0"/>
                </a:lnTo>
              </a:path>
            </a:pathLst>
          </a:custGeom>
          <a:ln w="10159">
            <a:solidFill>
              <a:srgbClr val="231F20"/>
            </a:solidFill>
          </a:ln>
        </p:spPr>
        <p:txBody>
          <a:bodyPr wrap="square" lIns="0" tIns="0" rIns="0" bIns="0" rtlCol="0"/>
          <a:lstStyle/>
          <a:p>
            <a:endParaRPr sz="819"/>
          </a:p>
        </p:txBody>
      </p:sp>
      <p:sp>
        <p:nvSpPr>
          <p:cNvPr id="80" name="object 80"/>
          <p:cNvSpPr/>
          <p:nvPr/>
        </p:nvSpPr>
        <p:spPr>
          <a:xfrm>
            <a:off x="783078" y="2126446"/>
            <a:ext cx="0" cy="43898"/>
          </a:xfrm>
          <a:custGeom>
            <a:avLst/>
            <a:gdLst/>
            <a:ahLst/>
            <a:cxnLst/>
            <a:rect l="l" t="t" r="r" b="b"/>
            <a:pathLst>
              <a:path h="96519">
                <a:moveTo>
                  <a:pt x="0" y="0"/>
                </a:moveTo>
                <a:lnTo>
                  <a:pt x="0" y="96520"/>
                </a:lnTo>
              </a:path>
            </a:pathLst>
          </a:custGeom>
          <a:ln w="10659">
            <a:solidFill>
              <a:srgbClr val="231F20"/>
            </a:solidFill>
          </a:ln>
        </p:spPr>
        <p:txBody>
          <a:bodyPr wrap="square" lIns="0" tIns="0" rIns="0" bIns="0" rtlCol="0"/>
          <a:lstStyle/>
          <a:p>
            <a:endParaRPr sz="819"/>
          </a:p>
        </p:txBody>
      </p:sp>
      <p:sp>
        <p:nvSpPr>
          <p:cNvPr id="81" name="object 81"/>
          <p:cNvSpPr/>
          <p:nvPr/>
        </p:nvSpPr>
        <p:spPr>
          <a:xfrm>
            <a:off x="780654" y="2123848"/>
            <a:ext cx="74799" cy="0"/>
          </a:xfrm>
          <a:custGeom>
            <a:avLst/>
            <a:gdLst/>
            <a:ahLst/>
            <a:cxnLst/>
            <a:rect l="l" t="t" r="r" b="b"/>
            <a:pathLst>
              <a:path w="164464">
                <a:moveTo>
                  <a:pt x="0" y="0"/>
                </a:moveTo>
                <a:lnTo>
                  <a:pt x="164152" y="0"/>
                </a:lnTo>
              </a:path>
            </a:pathLst>
          </a:custGeom>
          <a:ln w="11429">
            <a:solidFill>
              <a:srgbClr val="231F20"/>
            </a:solidFill>
          </a:ln>
        </p:spPr>
        <p:txBody>
          <a:bodyPr wrap="square" lIns="0" tIns="0" rIns="0" bIns="0" rtlCol="0"/>
          <a:lstStyle/>
          <a:p>
            <a:endParaRPr sz="819"/>
          </a:p>
        </p:txBody>
      </p:sp>
      <p:sp>
        <p:nvSpPr>
          <p:cNvPr id="82" name="object 82"/>
          <p:cNvSpPr/>
          <p:nvPr/>
        </p:nvSpPr>
        <p:spPr>
          <a:xfrm>
            <a:off x="852913" y="2126163"/>
            <a:ext cx="0" cy="44186"/>
          </a:xfrm>
          <a:custGeom>
            <a:avLst/>
            <a:gdLst/>
            <a:ahLst/>
            <a:cxnLst/>
            <a:rect l="l" t="t" r="r" b="b"/>
            <a:pathLst>
              <a:path h="97155">
                <a:moveTo>
                  <a:pt x="0" y="0"/>
                </a:moveTo>
                <a:lnTo>
                  <a:pt x="0" y="96730"/>
                </a:lnTo>
              </a:path>
            </a:pathLst>
          </a:custGeom>
          <a:ln w="10544">
            <a:solidFill>
              <a:srgbClr val="231F20"/>
            </a:solidFill>
          </a:ln>
        </p:spPr>
        <p:txBody>
          <a:bodyPr wrap="square" lIns="0" tIns="0" rIns="0" bIns="0" rtlCol="0"/>
          <a:lstStyle/>
          <a:p>
            <a:endParaRPr sz="819"/>
          </a:p>
        </p:txBody>
      </p:sp>
      <p:sp>
        <p:nvSpPr>
          <p:cNvPr id="83" name="object 83"/>
          <p:cNvSpPr/>
          <p:nvPr/>
        </p:nvSpPr>
        <p:spPr>
          <a:xfrm>
            <a:off x="864644" y="2172655"/>
            <a:ext cx="74799" cy="0"/>
          </a:xfrm>
          <a:custGeom>
            <a:avLst/>
            <a:gdLst/>
            <a:ahLst/>
            <a:cxnLst/>
            <a:rect l="l" t="t" r="r" b="b"/>
            <a:pathLst>
              <a:path w="164464">
                <a:moveTo>
                  <a:pt x="0" y="0"/>
                </a:moveTo>
                <a:lnTo>
                  <a:pt x="164152" y="0"/>
                </a:lnTo>
              </a:path>
            </a:pathLst>
          </a:custGeom>
          <a:ln w="10159">
            <a:solidFill>
              <a:srgbClr val="231F20"/>
            </a:solidFill>
          </a:ln>
        </p:spPr>
        <p:txBody>
          <a:bodyPr wrap="square" lIns="0" tIns="0" rIns="0" bIns="0" rtlCol="0"/>
          <a:lstStyle/>
          <a:p>
            <a:endParaRPr sz="819"/>
          </a:p>
        </p:txBody>
      </p:sp>
      <p:sp>
        <p:nvSpPr>
          <p:cNvPr id="84" name="object 84"/>
          <p:cNvSpPr/>
          <p:nvPr/>
        </p:nvSpPr>
        <p:spPr>
          <a:xfrm>
            <a:off x="867044" y="2126446"/>
            <a:ext cx="0" cy="43898"/>
          </a:xfrm>
          <a:custGeom>
            <a:avLst/>
            <a:gdLst/>
            <a:ahLst/>
            <a:cxnLst/>
            <a:rect l="l" t="t" r="r" b="b"/>
            <a:pathLst>
              <a:path h="96519">
                <a:moveTo>
                  <a:pt x="0" y="0"/>
                </a:moveTo>
                <a:lnTo>
                  <a:pt x="0" y="96520"/>
                </a:lnTo>
              </a:path>
            </a:pathLst>
          </a:custGeom>
          <a:ln w="10554">
            <a:solidFill>
              <a:srgbClr val="231F20"/>
            </a:solidFill>
          </a:ln>
        </p:spPr>
        <p:txBody>
          <a:bodyPr wrap="square" lIns="0" tIns="0" rIns="0" bIns="0" rtlCol="0"/>
          <a:lstStyle/>
          <a:p>
            <a:endParaRPr sz="819"/>
          </a:p>
        </p:txBody>
      </p:sp>
      <p:sp>
        <p:nvSpPr>
          <p:cNvPr id="85" name="object 85"/>
          <p:cNvSpPr/>
          <p:nvPr/>
        </p:nvSpPr>
        <p:spPr>
          <a:xfrm>
            <a:off x="864644" y="2123848"/>
            <a:ext cx="74799" cy="0"/>
          </a:xfrm>
          <a:custGeom>
            <a:avLst/>
            <a:gdLst/>
            <a:ahLst/>
            <a:cxnLst/>
            <a:rect l="l" t="t" r="r" b="b"/>
            <a:pathLst>
              <a:path w="164464">
                <a:moveTo>
                  <a:pt x="0" y="0"/>
                </a:moveTo>
                <a:lnTo>
                  <a:pt x="164152" y="0"/>
                </a:lnTo>
              </a:path>
            </a:pathLst>
          </a:custGeom>
          <a:ln w="11429">
            <a:solidFill>
              <a:srgbClr val="231F20"/>
            </a:solidFill>
          </a:ln>
        </p:spPr>
        <p:txBody>
          <a:bodyPr wrap="square" lIns="0" tIns="0" rIns="0" bIns="0" rtlCol="0"/>
          <a:lstStyle/>
          <a:p>
            <a:endParaRPr sz="819"/>
          </a:p>
        </p:txBody>
      </p:sp>
      <p:sp>
        <p:nvSpPr>
          <p:cNvPr id="86" name="object 86"/>
          <p:cNvSpPr/>
          <p:nvPr/>
        </p:nvSpPr>
        <p:spPr>
          <a:xfrm>
            <a:off x="936879" y="2126163"/>
            <a:ext cx="0" cy="44186"/>
          </a:xfrm>
          <a:custGeom>
            <a:avLst/>
            <a:gdLst/>
            <a:ahLst/>
            <a:cxnLst/>
            <a:rect l="l" t="t" r="r" b="b"/>
            <a:pathLst>
              <a:path h="97155">
                <a:moveTo>
                  <a:pt x="0" y="0"/>
                </a:moveTo>
                <a:lnTo>
                  <a:pt x="0" y="96730"/>
                </a:lnTo>
              </a:path>
            </a:pathLst>
          </a:custGeom>
          <a:ln w="10648">
            <a:solidFill>
              <a:srgbClr val="231F20"/>
            </a:solidFill>
          </a:ln>
        </p:spPr>
        <p:txBody>
          <a:bodyPr wrap="square" lIns="0" tIns="0" rIns="0" bIns="0" rtlCol="0"/>
          <a:lstStyle/>
          <a:p>
            <a:endParaRPr sz="819"/>
          </a:p>
        </p:txBody>
      </p:sp>
      <p:sp>
        <p:nvSpPr>
          <p:cNvPr id="87" name="object 87"/>
          <p:cNvSpPr/>
          <p:nvPr/>
        </p:nvSpPr>
        <p:spPr>
          <a:xfrm>
            <a:off x="949240" y="2172655"/>
            <a:ext cx="74799" cy="0"/>
          </a:xfrm>
          <a:custGeom>
            <a:avLst/>
            <a:gdLst/>
            <a:ahLst/>
            <a:cxnLst/>
            <a:rect l="l" t="t" r="r" b="b"/>
            <a:pathLst>
              <a:path w="164464">
                <a:moveTo>
                  <a:pt x="0" y="0"/>
                </a:moveTo>
                <a:lnTo>
                  <a:pt x="164183" y="0"/>
                </a:lnTo>
              </a:path>
            </a:pathLst>
          </a:custGeom>
          <a:ln w="10159">
            <a:solidFill>
              <a:srgbClr val="231F20"/>
            </a:solidFill>
          </a:ln>
        </p:spPr>
        <p:txBody>
          <a:bodyPr wrap="square" lIns="0" tIns="0" rIns="0" bIns="0" rtlCol="0"/>
          <a:lstStyle/>
          <a:p>
            <a:endParaRPr sz="819"/>
          </a:p>
        </p:txBody>
      </p:sp>
      <p:sp>
        <p:nvSpPr>
          <p:cNvPr id="88" name="object 88"/>
          <p:cNvSpPr/>
          <p:nvPr/>
        </p:nvSpPr>
        <p:spPr>
          <a:xfrm>
            <a:off x="951644" y="2126446"/>
            <a:ext cx="0" cy="43898"/>
          </a:xfrm>
          <a:custGeom>
            <a:avLst/>
            <a:gdLst/>
            <a:ahLst/>
            <a:cxnLst/>
            <a:rect l="l" t="t" r="r" b="b"/>
            <a:pathLst>
              <a:path h="96519">
                <a:moveTo>
                  <a:pt x="0" y="0"/>
                </a:moveTo>
                <a:lnTo>
                  <a:pt x="0" y="96520"/>
                </a:lnTo>
              </a:path>
            </a:pathLst>
          </a:custGeom>
          <a:ln w="10575">
            <a:solidFill>
              <a:srgbClr val="231F20"/>
            </a:solidFill>
          </a:ln>
        </p:spPr>
        <p:txBody>
          <a:bodyPr wrap="square" lIns="0" tIns="0" rIns="0" bIns="0" rtlCol="0"/>
          <a:lstStyle/>
          <a:p>
            <a:endParaRPr sz="819"/>
          </a:p>
        </p:txBody>
      </p:sp>
      <p:sp>
        <p:nvSpPr>
          <p:cNvPr id="89" name="object 89"/>
          <p:cNvSpPr/>
          <p:nvPr/>
        </p:nvSpPr>
        <p:spPr>
          <a:xfrm>
            <a:off x="949240" y="2123848"/>
            <a:ext cx="74799" cy="0"/>
          </a:xfrm>
          <a:custGeom>
            <a:avLst/>
            <a:gdLst/>
            <a:ahLst/>
            <a:cxnLst/>
            <a:rect l="l" t="t" r="r" b="b"/>
            <a:pathLst>
              <a:path w="164464">
                <a:moveTo>
                  <a:pt x="0" y="0"/>
                </a:moveTo>
                <a:lnTo>
                  <a:pt x="164183" y="0"/>
                </a:lnTo>
              </a:path>
            </a:pathLst>
          </a:custGeom>
          <a:ln w="11429">
            <a:solidFill>
              <a:srgbClr val="231F20"/>
            </a:solidFill>
          </a:ln>
        </p:spPr>
        <p:txBody>
          <a:bodyPr wrap="square" lIns="0" tIns="0" rIns="0" bIns="0" rtlCol="0"/>
          <a:lstStyle/>
          <a:p>
            <a:endParaRPr sz="819"/>
          </a:p>
        </p:txBody>
      </p:sp>
      <p:sp>
        <p:nvSpPr>
          <p:cNvPr id="90" name="object 90"/>
          <p:cNvSpPr/>
          <p:nvPr/>
        </p:nvSpPr>
        <p:spPr>
          <a:xfrm>
            <a:off x="1021479" y="2126163"/>
            <a:ext cx="0" cy="44186"/>
          </a:xfrm>
          <a:custGeom>
            <a:avLst/>
            <a:gdLst/>
            <a:ahLst/>
            <a:cxnLst/>
            <a:rect l="l" t="t" r="r" b="b"/>
            <a:pathLst>
              <a:path h="97155">
                <a:moveTo>
                  <a:pt x="0" y="0"/>
                </a:moveTo>
                <a:lnTo>
                  <a:pt x="0" y="96730"/>
                </a:lnTo>
              </a:path>
            </a:pathLst>
          </a:custGeom>
          <a:ln w="10690">
            <a:solidFill>
              <a:srgbClr val="231F20"/>
            </a:solidFill>
          </a:ln>
        </p:spPr>
        <p:txBody>
          <a:bodyPr wrap="square" lIns="0" tIns="0" rIns="0" bIns="0" rtlCol="0"/>
          <a:lstStyle/>
          <a:p>
            <a:endParaRPr sz="819"/>
          </a:p>
        </p:txBody>
      </p:sp>
      <p:sp>
        <p:nvSpPr>
          <p:cNvPr id="91" name="object 91"/>
          <p:cNvSpPr/>
          <p:nvPr/>
        </p:nvSpPr>
        <p:spPr>
          <a:xfrm>
            <a:off x="780654" y="2189540"/>
            <a:ext cx="67579" cy="0"/>
          </a:xfrm>
          <a:custGeom>
            <a:avLst/>
            <a:gdLst/>
            <a:ahLst/>
            <a:cxnLst/>
            <a:rect l="l" t="t" r="r" b="b"/>
            <a:pathLst>
              <a:path w="148589">
                <a:moveTo>
                  <a:pt x="0" y="0"/>
                </a:moveTo>
                <a:lnTo>
                  <a:pt x="148005" y="0"/>
                </a:lnTo>
              </a:path>
            </a:pathLst>
          </a:custGeom>
          <a:ln w="10250">
            <a:solidFill>
              <a:srgbClr val="231F20"/>
            </a:solidFill>
          </a:ln>
        </p:spPr>
        <p:txBody>
          <a:bodyPr wrap="square" lIns="0" tIns="0" rIns="0" bIns="0" rtlCol="0"/>
          <a:lstStyle/>
          <a:p>
            <a:endParaRPr sz="819"/>
          </a:p>
        </p:txBody>
      </p:sp>
      <p:sp>
        <p:nvSpPr>
          <p:cNvPr id="92" name="object 92"/>
          <p:cNvSpPr/>
          <p:nvPr/>
        </p:nvSpPr>
        <p:spPr>
          <a:xfrm>
            <a:off x="780654" y="2198114"/>
            <a:ext cx="74799" cy="0"/>
          </a:xfrm>
          <a:custGeom>
            <a:avLst/>
            <a:gdLst/>
            <a:ahLst/>
            <a:cxnLst/>
            <a:rect l="l" t="t" r="r" b="b"/>
            <a:pathLst>
              <a:path w="164464">
                <a:moveTo>
                  <a:pt x="0" y="0"/>
                </a:moveTo>
                <a:lnTo>
                  <a:pt x="164152" y="0"/>
                </a:lnTo>
              </a:path>
            </a:pathLst>
          </a:custGeom>
          <a:ln w="10261">
            <a:solidFill>
              <a:srgbClr val="231F20"/>
            </a:solidFill>
          </a:ln>
        </p:spPr>
        <p:txBody>
          <a:bodyPr wrap="square" lIns="0" tIns="0" rIns="0" bIns="0" rtlCol="0"/>
          <a:lstStyle/>
          <a:p>
            <a:endParaRPr sz="819"/>
          </a:p>
        </p:txBody>
      </p:sp>
      <p:sp>
        <p:nvSpPr>
          <p:cNvPr id="93" name="object 93"/>
          <p:cNvSpPr/>
          <p:nvPr/>
        </p:nvSpPr>
        <p:spPr>
          <a:xfrm>
            <a:off x="864645" y="2189540"/>
            <a:ext cx="67579" cy="0"/>
          </a:xfrm>
          <a:custGeom>
            <a:avLst/>
            <a:gdLst/>
            <a:ahLst/>
            <a:cxnLst/>
            <a:rect l="l" t="t" r="r" b="b"/>
            <a:pathLst>
              <a:path w="148589">
                <a:moveTo>
                  <a:pt x="0" y="0"/>
                </a:moveTo>
                <a:lnTo>
                  <a:pt x="148005" y="0"/>
                </a:lnTo>
              </a:path>
            </a:pathLst>
          </a:custGeom>
          <a:ln w="10250">
            <a:solidFill>
              <a:srgbClr val="231F20"/>
            </a:solidFill>
          </a:ln>
        </p:spPr>
        <p:txBody>
          <a:bodyPr wrap="square" lIns="0" tIns="0" rIns="0" bIns="0" rtlCol="0"/>
          <a:lstStyle/>
          <a:p>
            <a:endParaRPr sz="819"/>
          </a:p>
        </p:txBody>
      </p:sp>
      <p:sp>
        <p:nvSpPr>
          <p:cNvPr id="94" name="object 94"/>
          <p:cNvSpPr/>
          <p:nvPr/>
        </p:nvSpPr>
        <p:spPr>
          <a:xfrm>
            <a:off x="864644" y="2198114"/>
            <a:ext cx="74799" cy="0"/>
          </a:xfrm>
          <a:custGeom>
            <a:avLst/>
            <a:gdLst/>
            <a:ahLst/>
            <a:cxnLst/>
            <a:rect l="l" t="t" r="r" b="b"/>
            <a:pathLst>
              <a:path w="164464">
                <a:moveTo>
                  <a:pt x="0" y="0"/>
                </a:moveTo>
                <a:lnTo>
                  <a:pt x="164152" y="0"/>
                </a:lnTo>
              </a:path>
            </a:pathLst>
          </a:custGeom>
          <a:ln w="10261">
            <a:solidFill>
              <a:srgbClr val="231F20"/>
            </a:solidFill>
          </a:ln>
        </p:spPr>
        <p:txBody>
          <a:bodyPr wrap="square" lIns="0" tIns="0" rIns="0" bIns="0" rtlCol="0"/>
          <a:lstStyle/>
          <a:p>
            <a:endParaRPr sz="819"/>
          </a:p>
        </p:txBody>
      </p:sp>
      <p:sp>
        <p:nvSpPr>
          <p:cNvPr id="95" name="object 95"/>
          <p:cNvSpPr/>
          <p:nvPr/>
        </p:nvSpPr>
        <p:spPr>
          <a:xfrm>
            <a:off x="949949" y="2189165"/>
            <a:ext cx="67579" cy="0"/>
          </a:xfrm>
          <a:custGeom>
            <a:avLst/>
            <a:gdLst/>
            <a:ahLst/>
            <a:cxnLst/>
            <a:rect l="l" t="t" r="r" b="b"/>
            <a:pathLst>
              <a:path w="148589">
                <a:moveTo>
                  <a:pt x="0" y="0"/>
                </a:moveTo>
                <a:lnTo>
                  <a:pt x="148005" y="0"/>
                </a:lnTo>
              </a:path>
            </a:pathLst>
          </a:custGeom>
          <a:ln w="10261">
            <a:solidFill>
              <a:srgbClr val="231F20"/>
            </a:solidFill>
          </a:ln>
        </p:spPr>
        <p:txBody>
          <a:bodyPr wrap="square" lIns="0" tIns="0" rIns="0" bIns="0" rtlCol="0"/>
          <a:lstStyle/>
          <a:p>
            <a:endParaRPr sz="819"/>
          </a:p>
        </p:txBody>
      </p:sp>
      <p:sp>
        <p:nvSpPr>
          <p:cNvPr id="96" name="object 96"/>
          <p:cNvSpPr/>
          <p:nvPr/>
        </p:nvSpPr>
        <p:spPr>
          <a:xfrm>
            <a:off x="949949" y="2197742"/>
            <a:ext cx="74799" cy="0"/>
          </a:xfrm>
          <a:custGeom>
            <a:avLst/>
            <a:gdLst/>
            <a:ahLst/>
            <a:cxnLst/>
            <a:rect l="l" t="t" r="r" b="b"/>
            <a:pathLst>
              <a:path w="164464">
                <a:moveTo>
                  <a:pt x="0" y="0"/>
                </a:moveTo>
                <a:lnTo>
                  <a:pt x="164152" y="0"/>
                </a:lnTo>
              </a:path>
            </a:pathLst>
          </a:custGeom>
          <a:ln w="10261">
            <a:solidFill>
              <a:srgbClr val="231F20"/>
            </a:solidFill>
          </a:ln>
        </p:spPr>
        <p:txBody>
          <a:bodyPr wrap="square" lIns="0" tIns="0" rIns="0" bIns="0" rtlCol="0"/>
          <a:lstStyle/>
          <a:p>
            <a:endParaRPr sz="819"/>
          </a:p>
        </p:txBody>
      </p:sp>
      <p:sp>
        <p:nvSpPr>
          <p:cNvPr id="97" name="object 97"/>
          <p:cNvSpPr/>
          <p:nvPr/>
        </p:nvSpPr>
        <p:spPr>
          <a:xfrm>
            <a:off x="780602" y="2043851"/>
            <a:ext cx="111765" cy="0"/>
          </a:xfrm>
          <a:custGeom>
            <a:avLst/>
            <a:gdLst/>
            <a:ahLst/>
            <a:cxnLst/>
            <a:rect l="l" t="t" r="r" b="b"/>
            <a:pathLst>
              <a:path w="245744">
                <a:moveTo>
                  <a:pt x="0" y="0"/>
                </a:moveTo>
                <a:lnTo>
                  <a:pt x="245374" y="0"/>
                </a:lnTo>
              </a:path>
            </a:pathLst>
          </a:custGeom>
          <a:ln w="10160">
            <a:solidFill>
              <a:srgbClr val="79F4F8"/>
            </a:solidFill>
          </a:ln>
        </p:spPr>
        <p:txBody>
          <a:bodyPr wrap="square" lIns="0" tIns="0" rIns="0" bIns="0" rtlCol="0"/>
          <a:lstStyle/>
          <a:p>
            <a:endParaRPr sz="819"/>
          </a:p>
        </p:txBody>
      </p:sp>
      <p:sp>
        <p:nvSpPr>
          <p:cNvPr id="98" name="object 98"/>
          <p:cNvSpPr/>
          <p:nvPr/>
        </p:nvSpPr>
        <p:spPr>
          <a:xfrm>
            <a:off x="780601" y="2037497"/>
            <a:ext cx="4910" cy="4043"/>
          </a:xfrm>
          <a:custGeom>
            <a:avLst/>
            <a:gdLst/>
            <a:ahLst/>
            <a:cxnLst/>
            <a:rect l="l" t="t" r="r" b="b"/>
            <a:pathLst>
              <a:path w="10794" h="8889">
                <a:moveTo>
                  <a:pt x="0" y="8889"/>
                </a:moveTo>
                <a:lnTo>
                  <a:pt x="10669" y="8889"/>
                </a:lnTo>
                <a:lnTo>
                  <a:pt x="10669" y="0"/>
                </a:lnTo>
                <a:lnTo>
                  <a:pt x="0" y="0"/>
                </a:lnTo>
                <a:lnTo>
                  <a:pt x="0" y="8889"/>
                </a:lnTo>
                <a:close/>
              </a:path>
            </a:pathLst>
          </a:custGeom>
          <a:solidFill>
            <a:srgbClr val="79F4F8"/>
          </a:solidFill>
        </p:spPr>
        <p:txBody>
          <a:bodyPr wrap="square" lIns="0" tIns="0" rIns="0" bIns="0" rtlCol="0"/>
          <a:lstStyle/>
          <a:p>
            <a:endParaRPr sz="819"/>
          </a:p>
        </p:txBody>
      </p:sp>
      <p:sp>
        <p:nvSpPr>
          <p:cNvPr id="99" name="object 99"/>
          <p:cNvSpPr/>
          <p:nvPr/>
        </p:nvSpPr>
        <p:spPr>
          <a:xfrm>
            <a:off x="780602" y="2035187"/>
            <a:ext cx="111765" cy="0"/>
          </a:xfrm>
          <a:custGeom>
            <a:avLst/>
            <a:gdLst/>
            <a:ahLst/>
            <a:cxnLst/>
            <a:rect l="l" t="t" r="r" b="b"/>
            <a:pathLst>
              <a:path w="245744">
                <a:moveTo>
                  <a:pt x="0" y="0"/>
                </a:moveTo>
                <a:lnTo>
                  <a:pt x="245374" y="0"/>
                </a:lnTo>
              </a:path>
            </a:pathLst>
          </a:custGeom>
          <a:ln w="10160">
            <a:solidFill>
              <a:srgbClr val="79F4F8"/>
            </a:solidFill>
          </a:ln>
        </p:spPr>
        <p:txBody>
          <a:bodyPr wrap="square" lIns="0" tIns="0" rIns="0" bIns="0" rtlCol="0"/>
          <a:lstStyle/>
          <a:p>
            <a:endParaRPr sz="819"/>
          </a:p>
        </p:txBody>
      </p:sp>
      <p:sp>
        <p:nvSpPr>
          <p:cNvPr id="100" name="object 100"/>
          <p:cNvSpPr/>
          <p:nvPr/>
        </p:nvSpPr>
        <p:spPr>
          <a:xfrm>
            <a:off x="887341" y="2037649"/>
            <a:ext cx="4910" cy="4043"/>
          </a:xfrm>
          <a:custGeom>
            <a:avLst/>
            <a:gdLst/>
            <a:ahLst/>
            <a:cxnLst/>
            <a:rect l="l" t="t" r="r" b="b"/>
            <a:pathLst>
              <a:path w="10794" h="8889">
                <a:moveTo>
                  <a:pt x="10680" y="0"/>
                </a:moveTo>
                <a:lnTo>
                  <a:pt x="0" y="0"/>
                </a:lnTo>
                <a:lnTo>
                  <a:pt x="0" y="8596"/>
                </a:lnTo>
                <a:lnTo>
                  <a:pt x="10680" y="8596"/>
                </a:lnTo>
                <a:lnTo>
                  <a:pt x="10680" y="0"/>
                </a:lnTo>
                <a:close/>
              </a:path>
            </a:pathLst>
          </a:custGeom>
          <a:solidFill>
            <a:srgbClr val="79F4F8"/>
          </a:solidFill>
        </p:spPr>
        <p:txBody>
          <a:bodyPr wrap="square" lIns="0" tIns="0" rIns="0" bIns="0" rtlCol="0"/>
          <a:lstStyle/>
          <a:p>
            <a:endParaRPr sz="819"/>
          </a:p>
        </p:txBody>
      </p:sp>
    </p:spTree>
    <p:extLst>
      <p:ext uri="{BB962C8B-B14F-4D97-AF65-F5344CB8AC3E}">
        <p14:creationId xmlns:p14="http://schemas.microsoft.com/office/powerpoint/2010/main" val="18523178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326</TotalTime>
  <Words>2488</Words>
  <Application>Microsoft Office PowerPoint</Application>
  <PresentationFormat>On-screen Show (4:3)</PresentationFormat>
  <Paragraphs>610</Paragraphs>
  <Slides>55</Slides>
  <Notes>1</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Concourse</vt:lpstr>
      <vt:lpstr>        BTMW 4012 TECHNOLOGY ENTREPRENEURSHIP  LECTURE 5 MARKETING PLANNING (Part 2) :  Social Media Marketing  </vt:lpstr>
      <vt:lpstr>FACEBOOK Digital Commerce - Cross Border Commerce</vt:lpstr>
      <vt:lpstr>Facebook</vt:lpstr>
      <vt:lpstr>Difference Between Organic &amp; Paid Post  </vt:lpstr>
      <vt:lpstr>PowerPoint Presentation</vt:lpstr>
      <vt:lpstr>PowerPoint Presentation</vt:lpstr>
      <vt:lpstr>PowerPoint Presentation</vt:lpstr>
      <vt:lpstr>PowerPoint Presentation</vt:lpstr>
      <vt:lpstr>PowerPoint Presentation</vt:lpstr>
      <vt:lpstr>Sample of a Facebook Page</vt:lpstr>
      <vt:lpstr>Facebook Advertising Objectives</vt:lpstr>
      <vt:lpstr>Optimal Decision Tree </vt:lpstr>
      <vt:lpstr>What Factors Are Considered </vt:lpstr>
      <vt:lpstr>PowerPoint Presentation</vt:lpstr>
      <vt:lpstr>PowerPoint Presentation</vt:lpstr>
      <vt:lpstr>PowerPoint Presentation</vt:lpstr>
      <vt:lpstr>PowerPoint Presentation</vt:lpstr>
      <vt:lpstr>PowerPoint Presentation</vt:lpstr>
      <vt:lpstr>LEARNING MATERIALS </vt:lpstr>
      <vt:lpstr>PowerPoint Presentation</vt:lpstr>
      <vt:lpstr>Types of Instagram Accounts</vt:lpstr>
      <vt:lpstr>PowerPoint Presentation</vt:lpstr>
      <vt:lpstr>Setting Up an Instagram Business Account</vt:lpstr>
      <vt:lpstr>Setting Up an Instagram Business Account (Continued)</vt:lpstr>
      <vt:lpstr>Setting Up an Instagram Business Account (Continued)</vt:lpstr>
      <vt:lpstr>Types of Instagram Posts</vt:lpstr>
      <vt:lpstr>Types of Instagram Posts (Continued)  Photos</vt:lpstr>
      <vt:lpstr>Types of Instagram Posts (Continued)  Photos</vt:lpstr>
      <vt:lpstr>Types of Instagram Posts (Continued) Photos</vt:lpstr>
      <vt:lpstr>Types of Instagram Posts (Continued)</vt:lpstr>
      <vt:lpstr>Types of Instagram Posts (Continued)</vt:lpstr>
      <vt:lpstr>Types of Instagram Posts (Continued)</vt:lpstr>
      <vt:lpstr>Types of Instagram Posts (Continued)  Instagram Stories</vt:lpstr>
      <vt:lpstr>#Hashtags</vt:lpstr>
      <vt:lpstr>#Hashtags</vt:lpstr>
      <vt:lpstr>Types of #Hashtags</vt:lpstr>
      <vt:lpstr>How to Gain More Followers on Instagram</vt:lpstr>
      <vt:lpstr>PowerPoint Presentation</vt:lpstr>
      <vt:lpstr>How to Gain More Followers on Instagram (Continued)</vt:lpstr>
      <vt:lpstr>PowerPoint Presentation</vt:lpstr>
      <vt:lpstr>WhatsApp Direct Chat (Continued)</vt:lpstr>
      <vt:lpstr>Instagram Insights</vt:lpstr>
      <vt:lpstr>Instagram Insights (Continued)</vt:lpstr>
      <vt:lpstr>LEARNING MATERIALS </vt:lpstr>
      <vt:lpstr>GOOGLE ADS Digital Commerce – Cross Border Commerce</vt:lpstr>
      <vt:lpstr>What is Google Ads?</vt:lpstr>
      <vt:lpstr>Where do Customers See Your Ads?</vt:lpstr>
      <vt:lpstr>Text Ads in Google Search Results</vt:lpstr>
      <vt:lpstr>Shopping Ads in Google Search Results</vt:lpstr>
      <vt:lpstr>Video Ads in YouTube</vt:lpstr>
      <vt:lpstr>Image Ads in Blog / Websites</vt:lpstr>
      <vt:lpstr>Advertising Cost on Google Network</vt:lpstr>
      <vt:lpstr>How it Works?</vt:lpstr>
      <vt:lpstr>LEARNING MATERIALS </vt:lpstr>
      <vt:lpstr>MANAGING MARKETING ACTIVITIES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 MARKETING</dc:title>
  <dc:creator>BUDIONO HARDJONO</dc:creator>
  <cp:lastModifiedBy>NORHIDAYAH BINTI MOHAMAD</cp:lastModifiedBy>
  <cp:revision>31</cp:revision>
  <dcterms:created xsi:type="dcterms:W3CDTF">2014-02-21T02:20:30Z</dcterms:created>
  <dcterms:modified xsi:type="dcterms:W3CDTF">2022-11-01T04:31:15Z</dcterms:modified>
</cp:coreProperties>
</file>